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2"/>
  </p:sldMasterIdLst>
  <p:notesMasterIdLst>
    <p:notesMasterId r:id="rId18"/>
  </p:notesMasterIdLst>
  <p:sldIdLst>
    <p:sldId id="256" r:id="rId3"/>
    <p:sldId id="362" r:id="rId4"/>
    <p:sldId id="361" r:id="rId5"/>
    <p:sldId id="363" r:id="rId6"/>
    <p:sldId id="364" r:id="rId7"/>
    <p:sldId id="373" r:id="rId8"/>
    <p:sldId id="365" r:id="rId9"/>
    <p:sldId id="366" r:id="rId10"/>
    <p:sldId id="375" r:id="rId11"/>
    <p:sldId id="380" r:id="rId12"/>
    <p:sldId id="381" r:id="rId13"/>
    <p:sldId id="384" r:id="rId14"/>
    <p:sldId id="386" r:id="rId15"/>
    <p:sldId id="374" r:id="rId16"/>
    <p:sldId id="38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7234A"/>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65" autoAdjust="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87696-BE7E-4044-928B-C53049884C3A}" type="datetimeFigureOut">
              <a:rPr lang="en-GB" smtClean="0"/>
              <a:pPr/>
              <a:t>28/11/2019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7525C-9B4D-430D-BDD2-F814037DFEE7}" type="slidenum">
              <a:rPr lang="en-GB" smtClean="0"/>
              <a:pPr/>
              <a:t>‹#›</a:t>
            </a:fld>
            <a:endParaRPr lang="en-GB" dirty="0"/>
          </a:p>
        </p:txBody>
      </p:sp>
    </p:spTree>
    <p:extLst>
      <p:ext uri="{BB962C8B-B14F-4D97-AF65-F5344CB8AC3E}">
        <p14:creationId xmlns:p14="http://schemas.microsoft.com/office/powerpoint/2010/main" val="215756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97525C-9B4D-430D-BDD2-F814037DFEE7}" type="slidenum">
              <a:rPr lang="en-GB" smtClean="0"/>
              <a:pPr/>
              <a:t>1</a:t>
            </a:fld>
            <a:endParaRPr lang="en-GB" dirty="0"/>
          </a:p>
        </p:txBody>
      </p:sp>
    </p:spTree>
    <p:extLst>
      <p:ext uri="{BB962C8B-B14F-4D97-AF65-F5344CB8AC3E}">
        <p14:creationId xmlns:p14="http://schemas.microsoft.com/office/powerpoint/2010/main" val="45578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96DFC0-84C1-468E-A979-258DA9860E61}" type="datetimeFigureOut">
              <a:rPr lang="en-GB" smtClean="0"/>
              <a:pPr/>
              <a:t>28/11/2019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7ACDA08-15DA-4D7E-9380-5C57529F2D13}" type="slidenum">
              <a:rPr lang="en-GB" smtClean="0"/>
              <a:pPr/>
              <a:t>‹#›</a:t>
            </a:fld>
            <a:endParaRPr lang="en-GB" dirty="0"/>
          </a:p>
        </p:txBody>
      </p:sp>
    </p:spTree>
    <p:extLst>
      <p:ext uri="{BB962C8B-B14F-4D97-AF65-F5344CB8AC3E}">
        <p14:creationId xmlns:p14="http://schemas.microsoft.com/office/powerpoint/2010/main" val="208151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TextBox 14"/>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8465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15544" y="762000"/>
            <a:ext cx="5689600" cy="304800"/>
          </a:xfrm>
          <a:prstGeom prst="rect">
            <a:avLst/>
          </a:prstGeom>
        </p:spPr>
        <p:txBody>
          <a:bodyPr anchor="ctr"/>
          <a:lstStyle>
            <a:lvl1pPr marL="0" indent="0" algn="l">
              <a:buNone/>
              <a:defRPr sz="1600" cap="all" baseline="0">
                <a:solidFill>
                  <a:srgbClr val="595959"/>
                </a:solidFill>
                <a:latin typeface="Calibri Light" panose="020F0302020204030204" pitchFamily="34" charset="0"/>
              </a:defRPr>
            </a:lvl1pPr>
          </a:lstStyle>
          <a:p>
            <a:pPr lvl="0"/>
            <a:r>
              <a:rPr lang="en-US" dirty="0"/>
              <a:t>THIS IS EXAMPLE TEXT</a:t>
            </a:r>
          </a:p>
        </p:txBody>
      </p:sp>
      <p:sp>
        <p:nvSpPr>
          <p:cNvPr id="13" name="Text Placeholder 12"/>
          <p:cNvSpPr>
            <a:spLocks noGrp="1"/>
          </p:cNvSpPr>
          <p:nvPr>
            <p:ph type="body" sz="quarter" idx="14" hasCustomPrompt="1"/>
          </p:nvPr>
        </p:nvSpPr>
        <p:spPr>
          <a:xfrm>
            <a:off x="415544" y="274638"/>
            <a:ext cx="11370056" cy="487362"/>
          </a:xfrm>
          <a:prstGeom prst="rect">
            <a:avLst/>
          </a:prstGeom>
        </p:spPr>
        <p:txBody>
          <a:bodyPr anchor="ctr"/>
          <a:lstStyle>
            <a:lvl1pPr marL="0" indent="0" algn="l">
              <a:buNone/>
              <a:defRPr sz="3200">
                <a:solidFill>
                  <a:srgbClr val="595959"/>
                </a:solidFill>
                <a:latin typeface="Calibri Light" pitchFamily="34" charset="0"/>
              </a:defRPr>
            </a:lvl1pPr>
          </a:lstStyle>
          <a:p>
            <a:pPr lvl="0"/>
            <a:r>
              <a:rPr lang="en-US" dirty="0"/>
              <a:t>CLICK TO EDIT MASTER TITLE STYLE</a:t>
            </a:r>
          </a:p>
        </p:txBody>
      </p:sp>
      <p:sp>
        <p:nvSpPr>
          <p:cNvPr id="3" name="Date Placeholder 2"/>
          <p:cNvSpPr>
            <a:spLocks noGrp="1"/>
          </p:cNvSpPr>
          <p:nvPr>
            <p:ph type="dt" sz="half" idx="15"/>
          </p:nvPr>
        </p:nvSpPr>
        <p:spPr/>
        <p:txBody>
          <a:bodyPr/>
          <a:lstStyle/>
          <a:p>
            <a:r>
              <a:rPr lang="en-US" dirty="0"/>
              <a:t>www.domainname.com</a:t>
            </a:r>
          </a:p>
        </p:txBody>
      </p:sp>
      <p:sp>
        <p:nvSpPr>
          <p:cNvPr id="4" name="Footer Placeholder 3"/>
          <p:cNvSpPr>
            <a:spLocks noGrp="1"/>
          </p:cNvSpPr>
          <p:nvPr>
            <p:ph type="ftr" sz="quarter" idx="16"/>
          </p:nvPr>
        </p:nvSpPr>
        <p:spPr/>
        <p:txBody>
          <a:bodyPr/>
          <a:lstStyle/>
          <a:p>
            <a:r>
              <a:rPr lang="en-US" dirty="0"/>
              <a:t>Logo Company</a:t>
            </a:r>
          </a:p>
        </p:txBody>
      </p:sp>
      <p:sp>
        <p:nvSpPr>
          <p:cNvPr id="7" name="Slide Number Placeholder 6"/>
          <p:cNvSpPr>
            <a:spLocks noGrp="1"/>
          </p:cNvSpPr>
          <p:nvPr>
            <p:ph type="sldNum" sz="quarter" idx="17"/>
          </p:nvPr>
        </p:nvSpPr>
        <p:spPr/>
        <p:txBody>
          <a:bodyPr/>
          <a:lstStyle/>
          <a:p>
            <a:fld id="{3101D46F-57A9-43DB-8B55-C38BE2226748}" type="slidenum">
              <a:rPr lang="en-US" smtClean="0"/>
              <a:pPr/>
              <a:t>‹#›</a:t>
            </a:fld>
            <a:endParaRPr lang="en-US" dirty="0"/>
          </a:p>
        </p:txBody>
      </p:sp>
    </p:spTree>
    <p:custDataLst>
      <p:tags r:id="rId1"/>
    </p:custDataLst>
    <p:extLst>
      <p:ext uri="{BB962C8B-B14F-4D97-AF65-F5344CB8AC3E}">
        <p14:creationId xmlns:p14="http://schemas.microsoft.com/office/powerpoint/2010/main" val="363566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1" i="1">
                <a:solidFill>
                  <a:srgbClr val="7F7F7F"/>
                </a:solidFill>
                <a:latin typeface="Arial"/>
                <a:cs typeface="Arial"/>
              </a:defRPr>
            </a:lvl1pPr>
          </a:lstStyle>
          <a:p>
            <a:pPr marL="12700">
              <a:lnSpc>
                <a:spcPct val="100000"/>
              </a:lnSpc>
            </a:pPr>
            <a:r>
              <a:rPr dirty="0"/>
              <a:t>w</a:t>
            </a:r>
            <a:r>
              <a:rPr spc="-5" dirty="0"/>
              <a:t>w</a:t>
            </a:r>
            <a:r>
              <a:rPr dirty="0"/>
              <a:t>w.g</a:t>
            </a:r>
            <a:r>
              <a:rPr spc="-10" dirty="0"/>
              <a:t>l</a:t>
            </a:r>
            <a:r>
              <a:rPr dirty="0"/>
              <a:t>obs</a:t>
            </a:r>
            <a:r>
              <a:rPr spc="-10" dirty="0"/>
              <a:t>y</a:t>
            </a:r>
            <a:r>
              <a:rPr dirty="0"/>
              <a:t>n</a:t>
            </a:r>
            <a:r>
              <a:rPr spc="-20" dirty="0"/>
              <a:t>f</a:t>
            </a:r>
            <a:r>
              <a:rPr dirty="0"/>
              <a:t>in</a:t>
            </a:r>
            <a:r>
              <a:rPr spc="5" dirty="0"/>
              <a:t>i</a:t>
            </a:r>
            <a:r>
              <a:rPr spc="-20" dirty="0"/>
              <a:t>s</a:t>
            </a:r>
            <a:r>
              <a:rPr dirty="0"/>
              <a:t>h</a:t>
            </a:r>
            <a:r>
              <a:rPr spc="5" dirty="0"/>
              <a:t>i</a:t>
            </a:r>
            <a:r>
              <a:rPr spc="-15" dirty="0"/>
              <a:t>n</a:t>
            </a:r>
            <a:r>
              <a:rPr dirty="0"/>
              <a:t>gs</a:t>
            </a:r>
            <a:r>
              <a:rPr spc="-10" dirty="0"/>
              <a:t>c</a:t>
            </a:r>
            <a:r>
              <a:rPr dirty="0"/>
              <a:t>hoo</a:t>
            </a:r>
            <a:r>
              <a:rPr spc="-5" dirty="0"/>
              <a:t>l</a:t>
            </a:r>
            <a:r>
              <a:rPr dirty="0"/>
              <a:t>.</a:t>
            </a:r>
            <a:r>
              <a:rPr spc="-5" dirty="0"/>
              <a:t>c</a:t>
            </a:r>
            <a:r>
              <a:rPr spc="-15" dirty="0"/>
              <a:t>o</a:t>
            </a:r>
            <a:r>
              <a:rPr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11/28/2019</a:t>
            </a:fld>
            <a:endParaRPr lang="en-US"/>
          </a:p>
        </p:txBody>
      </p:sp>
      <p:sp>
        <p:nvSpPr>
          <p:cNvPr id="4" name="Holder 4"/>
          <p:cNvSpPr>
            <a:spLocks noGrp="1"/>
          </p:cNvSpPr>
          <p:nvPr>
            <p:ph type="sldNum" sz="quarter" idx="7"/>
          </p:nvPr>
        </p:nvSpPr>
        <p:spPr/>
        <p:txBody>
          <a:bodyPr lIns="0" tIns="0" rIns="0" bIns="0"/>
          <a:lstStyle>
            <a:lvl1pPr>
              <a:defRPr sz="900" b="0" i="0">
                <a:solidFill>
                  <a:schemeClr val="bg1"/>
                </a:solidFill>
                <a:latin typeface="Calibri"/>
                <a:cs typeface="Calibri"/>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8"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Tree>
    <p:extLst>
      <p:ext uri="{BB962C8B-B14F-4D97-AF65-F5344CB8AC3E}">
        <p14:creationId xmlns:p14="http://schemas.microsoft.com/office/powerpoint/2010/main" val="41498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fld id="{4996DFC0-84C1-468E-A979-258DA9860E61}" type="datetimeFigureOut">
              <a:rPr lang="en-GB" smtClean="0"/>
              <a:pPr/>
              <a:t>28/11/2019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7ACDA08-15DA-4D7E-9380-5C57529F2D13}" type="slidenum">
              <a:rPr lang="en-GB" smtClean="0"/>
              <a:pPr/>
              <a:t>‹#›</a:t>
            </a:fld>
            <a:endParaRPr lang="en-GB" dirty="0"/>
          </a:p>
        </p:txBody>
      </p:sp>
      <p:sp>
        <p:nvSpPr>
          <p:cNvPr id="9" name="Rectangle 8"/>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15"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83058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5" name="TextBox 14"/>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68465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15544" y="762000"/>
            <a:ext cx="5689600" cy="304800"/>
          </a:xfrm>
          <a:prstGeom prst="rect">
            <a:avLst/>
          </a:prstGeom>
        </p:spPr>
        <p:txBody>
          <a:bodyPr anchor="ctr"/>
          <a:lstStyle>
            <a:lvl1pPr marL="0" indent="0" algn="l">
              <a:buNone/>
              <a:defRPr sz="1600" cap="all" baseline="0">
                <a:solidFill>
                  <a:srgbClr val="595959"/>
                </a:solidFill>
                <a:latin typeface="Calibri Light" panose="020F0302020204030204" pitchFamily="34" charset="0"/>
              </a:defRPr>
            </a:lvl1pPr>
          </a:lstStyle>
          <a:p>
            <a:pPr lvl="0"/>
            <a:r>
              <a:rPr lang="en-US" dirty="0"/>
              <a:t>THIS IS EXAMPLE TEXT</a:t>
            </a:r>
          </a:p>
        </p:txBody>
      </p:sp>
      <p:sp>
        <p:nvSpPr>
          <p:cNvPr id="13" name="Text Placeholder 12"/>
          <p:cNvSpPr>
            <a:spLocks noGrp="1"/>
          </p:cNvSpPr>
          <p:nvPr>
            <p:ph type="body" sz="quarter" idx="14" hasCustomPrompt="1"/>
          </p:nvPr>
        </p:nvSpPr>
        <p:spPr>
          <a:xfrm>
            <a:off x="415544" y="274638"/>
            <a:ext cx="11370056" cy="487362"/>
          </a:xfrm>
          <a:prstGeom prst="rect">
            <a:avLst/>
          </a:prstGeom>
        </p:spPr>
        <p:txBody>
          <a:bodyPr anchor="ctr"/>
          <a:lstStyle>
            <a:lvl1pPr marL="0" indent="0" algn="l">
              <a:buNone/>
              <a:defRPr sz="3200">
                <a:solidFill>
                  <a:srgbClr val="595959"/>
                </a:solidFill>
                <a:latin typeface="Calibri Light" pitchFamily="34" charset="0"/>
              </a:defRPr>
            </a:lvl1pPr>
          </a:lstStyle>
          <a:p>
            <a:pPr lvl="0"/>
            <a:r>
              <a:rPr lang="en-US" dirty="0"/>
              <a:t>CLICK TO EDIT MASTER TITLE STYLE</a:t>
            </a:r>
          </a:p>
        </p:txBody>
      </p:sp>
      <p:sp>
        <p:nvSpPr>
          <p:cNvPr id="3" name="Date Placeholder 2"/>
          <p:cNvSpPr>
            <a:spLocks noGrp="1"/>
          </p:cNvSpPr>
          <p:nvPr>
            <p:ph type="dt" sz="half" idx="15"/>
          </p:nvPr>
        </p:nvSpPr>
        <p:spPr/>
        <p:txBody>
          <a:bodyPr/>
          <a:lstStyle/>
          <a:p>
            <a:r>
              <a:rPr lang="en-US" dirty="0"/>
              <a:t>www.domainname.com</a:t>
            </a:r>
          </a:p>
        </p:txBody>
      </p:sp>
      <p:sp>
        <p:nvSpPr>
          <p:cNvPr id="4" name="Footer Placeholder 3"/>
          <p:cNvSpPr>
            <a:spLocks noGrp="1"/>
          </p:cNvSpPr>
          <p:nvPr>
            <p:ph type="ftr" sz="quarter" idx="16"/>
          </p:nvPr>
        </p:nvSpPr>
        <p:spPr/>
        <p:txBody>
          <a:bodyPr/>
          <a:lstStyle/>
          <a:p>
            <a:r>
              <a:rPr lang="en-US" dirty="0"/>
              <a:t>Logo Company</a:t>
            </a:r>
          </a:p>
        </p:txBody>
      </p:sp>
      <p:sp>
        <p:nvSpPr>
          <p:cNvPr id="7" name="Slide Number Placeholder 6"/>
          <p:cNvSpPr>
            <a:spLocks noGrp="1"/>
          </p:cNvSpPr>
          <p:nvPr>
            <p:ph type="sldNum" sz="quarter" idx="17"/>
          </p:nvPr>
        </p:nvSpPr>
        <p:spPr/>
        <p:txBody>
          <a:bodyPr/>
          <a:lstStyle/>
          <a:p>
            <a:fld id="{3101D46F-57A9-43DB-8B55-C38BE2226748}" type="slidenum">
              <a:rPr lang="en-US" smtClean="0"/>
              <a:pPr/>
              <a:t>‹#›</a:t>
            </a:fld>
            <a:endParaRPr lang="en-US" dirty="0"/>
          </a:p>
        </p:txBody>
      </p:sp>
    </p:spTree>
    <p:custDataLst>
      <p:tags r:id="rId1"/>
    </p:custDataLst>
    <p:extLst>
      <p:ext uri="{BB962C8B-B14F-4D97-AF65-F5344CB8AC3E}">
        <p14:creationId xmlns:p14="http://schemas.microsoft.com/office/powerpoint/2010/main" val="363566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1" i="1">
                <a:solidFill>
                  <a:srgbClr val="7F7F7F"/>
                </a:solidFill>
                <a:latin typeface="Arial"/>
                <a:cs typeface="Arial"/>
              </a:defRPr>
            </a:lvl1pPr>
          </a:lstStyle>
          <a:p>
            <a:pPr marL="12700">
              <a:lnSpc>
                <a:spcPct val="100000"/>
              </a:lnSpc>
            </a:pPr>
            <a:r>
              <a:rPr dirty="0"/>
              <a:t>w</a:t>
            </a:r>
            <a:r>
              <a:rPr spc="-5" dirty="0"/>
              <a:t>w</a:t>
            </a:r>
            <a:r>
              <a:rPr dirty="0"/>
              <a:t>w.g</a:t>
            </a:r>
            <a:r>
              <a:rPr spc="-10" dirty="0"/>
              <a:t>l</a:t>
            </a:r>
            <a:r>
              <a:rPr dirty="0"/>
              <a:t>obs</a:t>
            </a:r>
            <a:r>
              <a:rPr spc="-10" dirty="0"/>
              <a:t>y</a:t>
            </a:r>
            <a:r>
              <a:rPr dirty="0"/>
              <a:t>n</a:t>
            </a:r>
            <a:r>
              <a:rPr spc="-20" dirty="0"/>
              <a:t>f</a:t>
            </a:r>
            <a:r>
              <a:rPr dirty="0"/>
              <a:t>in</a:t>
            </a:r>
            <a:r>
              <a:rPr spc="5" dirty="0"/>
              <a:t>i</a:t>
            </a:r>
            <a:r>
              <a:rPr spc="-20" dirty="0"/>
              <a:t>s</a:t>
            </a:r>
            <a:r>
              <a:rPr dirty="0"/>
              <a:t>h</a:t>
            </a:r>
            <a:r>
              <a:rPr spc="5" dirty="0"/>
              <a:t>i</a:t>
            </a:r>
            <a:r>
              <a:rPr spc="-15" dirty="0"/>
              <a:t>n</a:t>
            </a:r>
            <a:r>
              <a:rPr dirty="0"/>
              <a:t>gs</a:t>
            </a:r>
            <a:r>
              <a:rPr spc="-10" dirty="0"/>
              <a:t>c</a:t>
            </a:r>
            <a:r>
              <a:rPr dirty="0"/>
              <a:t>hoo</a:t>
            </a:r>
            <a:r>
              <a:rPr spc="-5" dirty="0"/>
              <a:t>l</a:t>
            </a:r>
            <a:r>
              <a:rPr dirty="0"/>
              <a:t>.</a:t>
            </a:r>
            <a:r>
              <a:rPr spc="-5" dirty="0"/>
              <a:t>c</a:t>
            </a:r>
            <a:r>
              <a:rPr spc="-15" dirty="0"/>
              <a:t>o</a:t>
            </a:r>
            <a:r>
              <a:rPr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11/28/2019</a:t>
            </a:fld>
            <a:endParaRPr lang="en-US"/>
          </a:p>
        </p:txBody>
      </p:sp>
      <p:sp>
        <p:nvSpPr>
          <p:cNvPr id="4" name="Holder 4"/>
          <p:cNvSpPr>
            <a:spLocks noGrp="1"/>
          </p:cNvSpPr>
          <p:nvPr>
            <p:ph type="sldNum" sz="quarter" idx="7"/>
          </p:nvPr>
        </p:nvSpPr>
        <p:spPr/>
        <p:txBody>
          <a:bodyPr lIns="0" tIns="0" rIns="0" bIns="0"/>
          <a:lstStyle>
            <a:lvl1pPr>
              <a:defRPr sz="900" b="0" i="0">
                <a:solidFill>
                  <a:schemeClr val="bg1"/>
                </a:solidFill>
                <a:latin typeface="Calibri"/>
                <a:cs typeface="Calibri"/>
              </a:defRPr>
            </a:lvl1pPr>
          </a:lstStyle>
          <a:p>
            <a:pPr marL="25400">
              <a:lnSpc>
                <a:spcPct val="100000"/>
              </a:lnSpc>
            </a:pPr>
            <a:fld id="{81D60167-4931-47E6-BA6A-407CBD079E47}" type="slidenum">
              <a:rPr spc="-5" dirty="0"/>
              <a:pPr marL="25400">
                <a:lnSpc>
                  <a:spcPct val="100000"/>
                </a:lnSpc>
              </a:pPr>
              <a:t>‹#›</a:t>
            </a:fld>
            <a:endParaRPr spc="-5"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96DFC0-84C1-468E-A979-258DA9860E61}" type="datetimeFigureOut">
              <a:rPr lang="en-GB" smtClean="0"/>
              <a:pPr/>
              <a:t>28/11/2019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7ACDA08-15DA-4D7E-9380-5C57529F2D13}" type="slidenum">
              <a:rPr lang="en-GB" smtClean="0"/>
              <a:pPr/>
              <a:t>‹#›</a:t>
            </a:fld>
            <a:endParaRPr lang="en-GB" dirty="0"/>
          </a:p>
        </p:txBody>
      </p:sp>
    </p:spTree>
    <p:extLst>
      <p:ext uri="{BB962C8B-B14F-4D97-AF65-F5344CB8AC3E}">
        <p14:creationId xmlns:p14="http://schemas.microsoft.com/office/powerpoint/2010/main" val="208151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Box 11"/>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
        <p:nvSpPr>
          <p:cNvPr id="8"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Tree>
    <p:extLst>
      <p:ext uri="{BB962C8B-B14F-4D97-AF65-F5344CB8AC3E}">
        <p14:creationId xmlns:p14="http://schemas.microsoft.com/office/powerpoint/2010/main" val="41498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Date Placeholder 4"/>
          <p:cNvSpPr>
            <a:spLocks noGrp="1"/>
          </p:cNvSpPr>
          <p:nvPr>
            <p:ph type="dt" sz="half" idx="10"/>
          </p:nvPr>
        </p:nvSpPr>
        <p:spPr/>
        <p:txBody>
          <a:bodyPr/>
          <a:lstStyle/>
          <a:p>
            <a:fld id="{4996DFC0-84C1-468E-A979-258DA9860E61}" type="datetimeFigureOut">
              <a:rPr lang="en-GB" smtClean="0"/>
              <a:pPr/>
              <a:t>28/11/2019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7ACDA08-15DA-4D7E-9380-5C57529F2D13}" type="slidenum">
              <a:rPr lang="en-GB" smtClean="0"/>
              <a:pPr/>
              <a:t>‹#›</a:t>
            </a:fld>
            <a:endParaRPr lang="en-GB" dirty="0"/>
          </a:p>
        </p:txBody>
      </p:sp>
      <p:sp>
        <p:nvSpPr>
          <p:cNvPr id="9" name="Rectangle 8"/>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15" name="Title 1"/>
          <p:cNvSpPr txBox="1">
            <a:spLocks/>
          </p:cNvSpPr>
          <p:nvPr userDrawn="1"/>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83058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6DFC0-84C1-468E-A979-258DA9860E61}" type="datetimeFigureOut">
              <a:rPr lang="en-GB" smtClean="0"/>
              <a:pPr/>
              <a:t>28/11/2019</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CDA08-15DA-4D7E-9380-5C57529F2D13}" type="slidenum">
              <a:rPr lang="en-GB" smtClean="0"/>
              <a:pPr/>
              <a:t>‹#›</a:t>
            </a:fld>
            <a:endParaRPr lang="en-GB" dirty="0"/>
          </a:p>
        </p:txBody>
      </p:sp>
      <p:pic>
        <p:nvPicPr>
          <p:cNvPr id="8" name="Picture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9" name="TextBox 8"/>
          <p:cNvSpPr txBox="1"/>
          <p:nvPr userDrawn="1"/>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a:t>
            </a:fld>
            <a:endParaRPr lang="en-IN" sz="1600" b="1" i="1" dirty="0">
              <a:solidFill>
                <a:schemeClr val="bg1"/>
              </a:solidFill>
            </a:endParaRPr>
          </a:p>
        </p:txBody>
      </p:sp>
    </p:spTree>
    <p:extLst>
      <p:ext uri="{BB962C8B-B14F-4D97-AF65-F5344CB8AC3E}">
        <p14:creationId xmlns:p14="http://schemas.microsoft.com/office/powerpoint/2010/main" val="353230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6DFC0-84C1-468E-A979-258DA9860E61}" type="datetimeFigureOut">
              <a:rPr lang="en-GB" smtClean="0"/>
              <a:pPr/>
              <a:t>28/11/2019</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CDA08-15DA-4D7E-9380-5C57529F2D13}" type="slidenum">
              <a:rPr lang="en-GB" smtClean="0"/>
              <a:pPr/>
              <a:t>‹#›</a:t>
            </a:fld>
            <a:endParaRPr lang="en-GB" dirty="0"/>
          </a:p>
        </p:txBody>
      </p:sp>
      <p:sp>
        <p:nvSpPr>
          <p:cNvPr id="7" name="Rectangle 6"/>
          <p:cNvSpPr/>
          <p:nvPr userDrawn="1"/>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Tree>
    <p:extLst>
      <p:ext uri="{BB962C8B-B14F-4D97-AF65-F5344CB8AC3E}">
        <p14:creationId xmlns:p14="http://schemas.microsoft.com/office/powerpoint/2010/main" val="353230944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74" t="20539" r="11498" b="7731"/>
          <a:stretch/>
        </p:blipFill>
        <p:spPr>
          <a:xfrm>
            <a:off x="-8022" y="-48126"/>
            <a:ext cx="12200022" cy="690612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24155"/>
          <a:stretch/>
        </p:blipFill>
        <p:spPr>
          <a:xfrm>
            <a:off x="8552199" y="1130596"/>
            <a:ext cx="3123986" cy="92328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75845"/>
          <a:stretch/>
        </p:blipFill>
        <p:spPr>
          <a:xfrm>
            <a:off x="8552199" y="2053882"/>
            <a:ext cx="3123986" cy="294041"/>
          </a:xfrm>
          <a:prstGeom prst="rect">
            <a:avLst/>
          </a:prstGeom>
        </p:spPr>
      </p:pic>
    </p:spTree>
    <p:extLst>
      <p:ext uri="{BB962C8B-B14F-4D97-AF65-F5344CB8AC3E}">
        <p14:creationId xmlns:p14="http://schemas.microsoft.com/office/powerpoint/2010/main" val="367028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r>
              <a:rPr lang="en-IN" sz="1600" b="1" i="1" dirty="0">
                <a:solidFill>
                  <a:schemeClr val="bg1"/>
                </a:solidFill>
              </a:rPr>
              <a:t>13</a:t>
            </a:r>
          </a:p>
        </p:txBody>
      </p:sp>
      <p:pic>
        <p:nvPicPr>
          <p:cNvPr id="3" name="Picture 2">
            <a:extLst>
              <a:ext uri="{FF2B5EF4-FFF2-40B4-BE49-F238E27FC236}">
                <a16:creationId xmlns:a16="http://schemas.microsoft.com/office/drawing/2014/main" id="{4978E5E5-04F5-48CB-9FC6-488F94993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82" y="202766"/>
            <a:ext cx="10522749" cy="4998037"/>
          </a:xfrm>
          <a:prstGeom prst="rect">
            <a:avLst/>
          </a:prstGeom>
        </p:spPr>
      </p:pic>
    </p:spTree>
    <p:extLst>
      <p:ext uri="{BB962C8B-B14F-4D97-AF65-F5344CB8AC3E}">
        <p14:creationId xmlns:p14="http://schemas.microsoft.com/office/powerpoint/2010/main" val="18006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r>
              <a:rPr lang="en-IN" sz="1600" b="1" i="1" dirty="0">
                <a:solidFill>
                  <a:schemeClr val="bg1"/>
                </a:solidFill>
              </a:rPr>
              <a:t>13</a:t>
            </a:r>
          </a:p>
        </p:txBody>
      </p:sp>
      <p:pic>
        <p:nvPicPr>
          <p:cNvPr id="3" name="Picture 2">
            <a:extLst>
              <a:ext uri="{FF2B5EF4-FFF2-40B4-BE49-F238E27FC236}">
                <a16:creationId xmlns:a16="http://schemas.microsoft.com/office/drawing/2014/main" id="{8A184D18-6235-4788-AEB0-80C490DBA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016" y="210683"/>
            <a:ext cx="9801051" cy="5002339"/>
          </a:xfrm>
          <a:prstGeom prst="rect">
            <a:avLst/>
          </a:prstGeom>
        </p:spPr>
      </p:pic>
    </p:spTree>
    <p:extLst>
      <p:ext uri="{BB962C8B-B14F-4D97-AF65-F5344CB8AC3E}">
        <p14:creationId xmlns:p14="http://schemas.microsoft.com/office/powerpoint/2010/main" val="389596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r>
              <a:rPr lang="en-IN" sz="1600" b="1" i="1" dirty="0">
                <a:solidFill>
                  <a:schemeClr val="bg1"/>
                </a:solidFill>
              </a:rPr>
              <a:t>13</a:t>
            </a:r>
          </a:p>
        </p:txBody>
      </p:sp>
      <p:pic>
        <p:nvPicPr>
          <p:cNvPr id="3" name="Picture 2">
            <a:extLst>
              <a:ext uri="{FF2B5EF4-FFF2-40B4-BE49-F238E27FC236}">
                <a16:creationId xmlns:a16="http://schemas.microsoft.com/office/drawing/2014/main" id="{57B90E8D-97E0-4647-985A-BB0239328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618" y="394068"/>
            <a:ext cx="10014819" cy="5075289"/>
          </a:xfrm>
          <a:prstGeom prst="rect">
            <a:avLst/>
          </a:prstGeom>
        </p:spPr>
      </p:pic>
    </p:spTree>
    <p:extLst>
      <p:ext uri="{BB962C8B-B14F-4D97-AF65-F5344CB8AC3E}">
        <p14:creationId xmlns:p14="http://schemas.microsoft.com/office/powerpoint/2010/main" val="106085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r>
              <a:rPr lang="en-IN" sz="1600" b="1" i="1" dirty="0">
                <a:solidFill>
                  <a:schemeClr val="bg1"/>
                </a:solidFill>
              </a:rPr>
              <a:t>13</a:t>
            </a:r>
          </a:p>
        </p:txBody>
      </p:sp>
      <p:pic>
        <p:nvPicPr>
          <p:cNvPr id="3" name="Picture 2">
            <a:extLst>
              <a:ext uri="{FF2B5EF4-FFF2-40B4-BE49-F238E27FC236}">
                <a16:creationId xmlns:a16="http://schemas.microsoft.com/office/drawing/2014/main" id="{3F301572-D7ED-4915-86E2-92314A2C6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808" y="131014"/>
            <a:ext cx="5222449" cy="5356358"/>
          </a:xfrm>
          <a:prstGeom prst="rect">
            <a:avLst/>
          </a:prstGeom>
        </p:spPr>
      </p:pic>
    </p:spTree>
    <p:extLst>
      <p:ext uri="{BB962C8B-B14F-4D97-AF65-F5344CB8AC3E}">
        <p14:creationId xmlns:p14="http://schemas.microsoft.com/office/powerpoint/2010/main" val="353321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434" y="541787"/>
            <a:ext cx="11351173" cy="4204741"/>
          </a:xfrm>
          <a:prstGeom prst="rect">
            <a:avLst/>
          </a:prstGeom>
        </p:spPr>
        <p:txBody>
          <a:bodyPr wrap="square">
            <a:spAutoFit/>
          </a:bodyPr>
          <a:lstStyle/>
          <a:p>
            <a:pPr marL="12700" algn="ctr">
              <a:lnSpc>
                <a:spcPct val="100000"/>
              </a:lnSpc>
            </a:pPr>
            <a:r>
              <a:rPr lang="en-US" sz="3200" b="1" spc="-10" dirty="0">
                <a:solidFill>
                  <a:srgbClr val="365F90"/>
                </a:solidFill>
                <a:cs typeface="Cambria"/>
              </a:rPr>
              <a:t>F</a:t>
            </a:r>
            <a:r>
              <a:rPr lang="en-US" sz="3200" b="1" spc="-5" dirty="0">
                <a:solidFill>
                  <a:srgbClr val="365F90"/>
                </a:solidFill>
                <a:cs typeface="Cambria"/>
              </a:rPr>
              <a:t>u</a:t>
            </a:r>
            <a:r>
              <a:rPr lang="en-US" sz="3200" b="1" dirty="0">
                <a:solidFill>
                  <a:srgbClr val="365F90"/>
                </a:solidFill>
                <a:cs typeface="Cambria"/>
              </a:rPr>
              <a:t>t</a:t>
            </a:r>
            <a:r>
              <a:rPr lang="en-US" sz="3200" b="1" spc="-5" dirty="0">
                <a:solidFill>
                  <a:srgbClr val="365F90"/>
                </a:solidFill>
                <a:cs typeface="Cambria"/>
              </a:rPr>
              <a:t>ur</a:t>
            </a:r>
            <a:r>
              <a:rPr lang="en-US" sz="3200" b="1" dirty="0">
                <a:solidFill>
                  <a:srgbClr val="365F90"/>
                </a:solidFill>
                <a:cs typeface="Cambria"/>
              </a:rPr>
              <a:t>e</a:t>
            </a:r>
            <a:r>
              <a:rPr lang="en-US" sz="3200" b="1" spc="-45" dirty="0">
                <a:solidFill>
                  <a:srgbClr val="365F90"/>
                </a:solidFill>
                <a:cs typeface="Times New Roman"/>
              </a:rPr>
              <a:t> </a:t>
            </a:r>
            <a:r>
              <a:rPr lang="en-US" sz="3200" b="1" spc="-10" dirty="0">
                <a:solidFill>
                  <a:srgbClr val="365F90"/>
                </a:solidFill>
                <a:cs typeface="Cambria"/>
              </a:rPr>
              <a:t>S</a:t>
            </a:r>
            <a:r>
              <a:rPr lang="en-US" sz="3200" b="1" dirty="0">
                <a:solidFill>
                  <a:srgbClr val="365F90"/>
                </a:solidFill>
                <a:cs typeface="Cambria"/>
              </a:rPr>
              <a:t>c</a:t>
            </a:r>
            <a:r>
              <a:rPr lang="en-US" sz="3200" b="1" spc="-10" dirty="0">
                <a:solidFill>
                  <a:srgbClr val="365F90"/>
                </a:solidFill>
                <a:cs typeface="Cambria"/>
              </a:rPr>
              <a:t>o</a:t>
            </a:r>
            <a:r>
              <a:rPr lang="en-US" sz="3200" b="1" spc="-5" dirty="0">
                <a:solidFill>
                  <a:srgbClr val="365F90"/>
                </a:solidFill>
                <a:cs typeface="Cambria"/>
              </a:rPr>
              <a:t>p</a:t>
            </a:r>
            <a:r>
              <a:rPr lang="en-US" sz="3200" b="1" dirty="0">
                <a:solidFill>
                  <a:srgbClr val="365F90"/>
                </a:solidFill>
                <a:cs typeface="Cambria"/>
              </a:rPr>
              <a:t>e</a:t>
            </a:r>
            <a:r>
              <a:rPr lang="en-US" sz="3200" b="1" spc="-50" dirty="0">
                <a:solidFill>
                  <a:srgbClr val="365F90"/>
                </a:solidFill>
                <a:cs typeface="Times New Roman"/>
              </a:rPr>
              <a:t> </a:t>
            </a:r>
            <a:r>
              <a:rPr lang="en-US" sz="3200" b="1" dirty="0">
                <a:solidFill>
                  <a:srgbClr val="365F90"/>
                </a:solidFill>
                <a:cs typeface="Cambria"/>
              </a:rPr>
              <a:t>of</a:t>
            </a:r>
            <a:r>
              <a:rPr lang="en-US" sz="3200" b="1" spc="-45" dirty="0">
                <a:solidFill>
                  <a:srgbClr val="365F90"/>
                </a:solidFill>
                <a:cs typeface="Times New Roman"/>
              </a:rPr>
              <a:t> </a:t>
            </a:r>
            <a:r>
              <a:rPr lang="en-US" sz="3200" b="1" dirty="0">
                <a:solidFill>
                  <a:srgbClr val="365F90"/>
                </a:solidFill>
                <a:cs typeface="Cambria"/>
              </a:rPr>
              <a:t>I</a:t>
            </a:r>
            <a:r>
              <a:rPr lang="en-US" sz="3200" b="1" spc="-15" dirty="0">
                <a:solidFill>
                  <a:srgbClr val="365F90"/>
                </a:solidFill>
                <a:cs typeface="Cambria"/>
              </a:rPr>
              <a:t>m</a:t>
            </a:r>
            <a:r>
              <a:rPr lang="en-US" sz="3200" b="1" spc="-5" dirty="0">
                <a:solidFill>
                  <a:srgbClr val="365F90"/>
                </a:solidFill>
                <a:cs typeface="Cambria"/>
              </a:rPr>
              <a:t>pr</a:t>
            </a:r>
            <a:r>
              <a:rPr lang="en-US" sz="3200" b="1" dirty="0">
                <a:solidFill>
                  <a:srgbClr val="365F90"/>
                </a:solidFill>
                <a:cs typeface="Cambria"/>
              </a:rPr>
              <a:t>ove</a:t>
            </a:r>
            <a:r>
              <a:rPr lang="en-US" sz="3200" b="1" spc="-5" dirty="0">
                <a:solidFill>
                  <a:srgbClr val="365F90"/>
                </a:solidFill>
                <a:cs typeface="Cambria"/>
              </a:rPr>
              <a:t>m</a:t>
            </a:r>
            <a:r>
              <a:rPr lang="en-US" sz="3200" b="1" spc="-15" dirty="0">
                <a:solidFill>
                  <a:srgbClr val="365F90"/>
                </a:solidFill>
                <a:cs typeface="Cambria"/>
              </a:rPr>
              <a:t>e</a:t>
            </a:r>
            <a:r>
              <a:rPr lang="en-US" sz="3200" b="1" dirty="0">
                <a:solidFill>
                  <a:srgbClr val="365F90"/>
                </a:solidFill>
                <a:cs typeface="Cambria"/>
              </a:rPr>
              <a:t>n</a:t>
            </a:r>
            <a:r>
              <a:rPr lang="en-US" sz="3200" b="1" spc="-5" dirty="0">
                <a:solidFill>
                  <a:srgbClr val="365F90"/>
                </a:solidFill>
                <a:cs typeface="Cambria"/>
              </a:rPr>
              <a:t>t</a:t>
            </a:r>
            <a:r>
              <a:rPr lang="en-US" sz="3200" b="1" dirty="0">
                <a:solidFill>
                  <a:srgbClr val="365F90"/>
                </a:solidFill>
                <a:cs typeface="Cambria"/>
              </a:rPr>
              <a:t>s</a:t>
            </a:r>
          </a:p>
          <a:p>
            <a:pPr marL="12700">
              <a:lnSpc>
                <a:spcPct val="100000"/>
              </a:lnSpc>
            </a:pPr>
            <a:endParaRPr lang="en-US" sz="2000" dirty="0">
              <a:cs typeface="Cambria"/>
            </a:endParaRPr>
          </a:p>
          <a:p>
            <a:pPr marL="12700">
              <a:lnSpc>
                <a:spcPct val="100000"/>
              </a:lnSpc>
            </a:pPr>
            <a:endParaRPr lang="en-US" sz="2000" dirty="0">
              <a:cs typeface="Cambria"/>
            </a:endParaRPr>
          </a:p>
          <a:p>
            <a:pPr marL="12700">
              <a:lnSpc>
                <a:spcPct val="100000"/>
              </a:lnSpc>
            </a:pPr>
            <a:endParaRPr lang="en-US" sz="2000" dirty="0">
              <a:cs typeface="Cambria"/>
            </a:endParaRPr>
          </a:p>
          <a:p>
            <a:pPr marL="12700">
              <a:lnSpc>
                <a:spcPct val="100000"/>
              </a:lnSpc>
            </a:pPr>
            <a:endParaRPr lang="en-US" sz="2000" dirty="0">
              <a:cs typeface="Cambria"/>
            </a:endParaRPr>
          </a:p>
          <a:p>
            <a:pPr marL="12700">
              <a:lnSpc>
                <a:spcPct val="100000"/>
              </a:lnSpc>
            </a:pPr>
            <a:endParaRPr lang="en-US" sz="2000" dirty="0">
              <a:cs typeface="Cambria"/>
            </a:endParaRPr>
          </a:p>
          <a:p>
            <a:pPr marL="355600" indent="-342900">
              <a:lnSpc>
                <a:spcPct val="100000"/>
              </a:lnSpc>
              <a:buFont typeface="Arial" panose="020B0604020202020204" pitchFamily="34" charset="0"/>
              <a:buChar char="•"/>
            </a:pPr>
            <a:r>
              <a:rPr lang="en-US" sz="2000" dirty="0">
                <a:cs typeface="Cambria"/>
              </a:rPr>
              <a:t>We will understand the various regression, classification and other machine learning algorithms and we’ll come to know when to use them.</a:t>
            </a:r>
          </a:p>
          <a:p>
            <a:pPr marL="355600" indent="-342900">
              <a:lnSpc>
                <a:spcPct val="100000"/>
              </a:lnSpc>
              <a:buFont typeface="Arial" panose="020B0604020202020204" pitchFamily="34" charset="0"/>
              <a:buChar char="•"/>
            </a:pPr>
            <a:r>
              <a:rPr lang="en-US" sz="2000" dirty="0">
                <a:cs typeface="Cambria"/>
              </a:rPr>
              <a:t>We can combine multiple models with by boosting or stacking.</a:t>
            </a:r>
          </a:p>
          <a:p>
            <a:pPr marL="355600" indent="-342900">
              <a:lnSpc>
                <a:spcPct val="100000"/>
              </a:lnSpc>
              <a:buFont typeface="Arial" panose="020B0604020202020204" pitchFamily="34" charset="0"/>
              <a:buChar char="•"/>
            </a:pPr>
            <a:r>
              <a:rPr lang="en-US" sz="2000" dirty="0">
                <a:cs typeface="Cambria"/>
              </a:rPr>
              <a:t>We can communicate more visually and effectively with matplotlib and seaborn.</a:t>
            </a:r>
          </a:p>
          <a:p>
            <a:pPr marL="355600" indent="-342900">
              <a:lnSpc>
                <a:spcPct val="100000"/>
              </a:lnSpc>
              <a:buFont typeface="Arial" panose="020B0604020202020204" pitchFamily="34" charset="0"/>
              <a:buChar char="•"/>
            </a:pPr>
            <a:r>
              <a:rPr lang="en-US" sz="2000" dirty="0">
                <a:cs typeface="Cambria"/>
              </a:rPr>
              <a:t>We will use more features to make it more effective.</a:t>
            </a:r>
          </a:p>
          <a:p>
            <a:pPr marL="12700">
              <a:lnSpc>
                <a:spcPct val="100000"/>
              </a:lnSpc>
            </a:pPr>
            <a:endParaRPr lang="en-US" sz="2000" dirty="0">
              <a:cs typeface="Cambria"/>
            </a:endParaRPr>
          </a:p>
          <a:p>
            <a:pPr marL="12700" marR="5080">
              <a:lnSpc>
                <a:spcPts val="1560"/>
              </a:lnSpc>
              <a:spcBef>
                <a:spcPts val="80"/>
              </a:spcBef>
            </a:pPr>
            <a:endParaRPr lang="en-US" sz="2000" dirty="0">
              <a:cs typeface="Calibri"/>
            </a:endParaRPr>
          </a:p>
        </p:txBody>
      </p:sp>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r>
              <a:rPr lang="en-IN" sz="1600" b="1" i="1" dirty="0">
                <a:solidFill>
                  <a:schemeClr val="bg1"/>
                </a:solidFill>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B9AA6-7F6E-4854-8DDD-10943BEAA113}"/>
              </a:ext>
            </a:extLst>
          </p:cNvPr>
          <p:cNvSpPr>
            <a:spLocks noGrp="1"/>
          </p:cNvSpPr>
          <p:nvPr>
            <p:ph type="body" sz="quarter" idx="13"/>
          </p:nvPr>
        </p:nvSpPr>
        <p:spPr>
          <a:xfrm>
            <a:off x="3729789" y="2141621"/>
            <a:ext cx="6990347" cy="1443789"/>
          </a:xfrm>
        </p:spPr>
        <p:txBody>
          <a:bodyPr>
            <a:normAutofit/>
          </a:bodyPr>
          <a:lstStyle/>
          <a:p>
            <a:r>
              <a:rPr lang="en-IN" sz="4400" b="1" dirty="0"/>
              <a:t>                                                                              Thank you…</a:t>
            </a:r>
          </a:p>
        </p:txBody>
      </p:sp>
      <p:sp>
        <p:nvSpPr>
          <p:cNvPr id="3" name="Text Placeholder 2">
            <a:extLst>
              <a:ext uri="{FF2B5EF4-FFF2-40B4-BE49-F238E27FC236}">
                <a16:creationId xmlns:a16="http://schemas.microsoft.com/office/drawing/2014/main" id="{F7BE3A1F-9759-4913-8FE2-A710629FC439}"/>
              </a:ext>
            </a:extLst>
          </p:cNvPr>
          <p:cNvSpPr>
            <a:spLocks noGrp="1"/>
          </p:cNvSpPr>
          <p:nvPr>
            <p:ph type="body" sz="quarter" idx="14"/>
          </p:nvPr>
        </p:nvSpPr>
        <p:spPr/>
        <p:txBody>
          <a:bodyPr>
            <a:normAutofit fontScale="92500" lnSpcReduction="10000"/>
          </a:bodyPr>
          <a:lstStyle/>
          <a:p>
            <a:endParaRPr lang="en-IN"/>
          </a:p>
        </p:txBody>
      </p:sp>
    </p:spTree>
    <p:extLst>
      <p:ext uri="{BB962C8B-B14F-4D97-AF65-F5344CB8AC3E}">
        <p14:creationId xmlns:p14="http://schemas.microsoft.com/office/powerpoint/2010/main" val="128459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424199" y="2820172"/>
            <a:ext cx="9355055" cy="0"/>
          </a:xfrm>
          <a:custGeom>
            <a:avLst/>
            <a:gdLst/>
            <a:ahLst/>
            <a:cxnLst/>
            <a:rect l="l" t="t" r="r" b="b"/>
            <a:pathLst>
              <a:path w="5798184">
                <a:moveTo>
                  <a:pt x="0" y="0"/>
                </a:moveTo>
                <a:lnTo>
                  <a:pt x="5798179" y="0"/>
                </a:lnTo>
              </a:path>
            </a:pathLst>
          </a:custGeom>
          <a:ln w="13461">
            <a:solidFill>
              <a:srgbClr val="4F80BC"/>
            </a:solidFill>
          </a:ln>
        </p:spPr>
        <p:txBody>
          <a:bodyPr wrap="square" lIns="0" tIns="0" rIns="0" bIns="0" rtlCol="0"/>
          <a:lstStyle/>
          <a:p>
            <a:endParaRPr/>
          </a:p>
        </p:txBody>
      </p:sp>
      <p:sp>
        <p:nvSpPr>
          <p:cNvPr id="12" name="TextBox 11"/>
          <p:cNvSpPr txBox="1"/>
          <p:nvPr/>
        </p:nvSpPr>
        <p:spPr>
          <a:xfrm>
            <a:off x="1497724" y="2198230"/>
            <a:ext cx="9396248" cy="646331"/>
          </a:xfrm>
          <a:prstGeom prst="rect">
            <a:avLst/>
          </a:prstGeom>
          <a:noFill/>
        </p:spPr>
        <p:txBody>
          <a:bodyPr wrap="square" rtlCol="0">
            <a:spAutoFit/>
          </a:bodyPr>
          <a:lstStyle/>
          <a:p>
            <a:pPr algn="ctr"/>
            <a:r>
              <a:rPr lang="en-US" sz="3600" b="1" dirty="0">
                <a:solidFill>
                  <a:srgbClr val="002060"/>
                </a:solidFill>
              </a:rPr>
              <a:t>Prediction Loan Application Status</a:t>
            </a:r>
          </a:p>
        </p:txBody>
      </p:sp>
      <p:sp>
        <p:nvSpPr>
          <p:cNvPr id="15" name="TextBox 14"/>
          <p:cNvSpPr txBox="1"/>
          <p:nvPr/>
        </p:nvSpPr>
        <p:spPr>
          <a:xfrm>
            <a:off x="2349062" y="4256690"/>
            <a:ext cx="9345633" cy="923330"/>
          </a:xfrm>
          <a:prstGeom prst="rect">
            <a:avLst/>
          </a:prstGeom>
          <a:noFill/>
        </p:spPr>
        <p:txBody>
          <a:bodyPr wrap="square" rtlCol="0">
            <a:spAutoFit/>
          </a:bodyPr>
          <a:lstStyle/>
          <a:p>
            <a:pPr marL="12700" indent="2203450" algn="r"/>
            <a:r>
              <a:rPr lang="en-US" b="1" i="1" spc="-5" dirty="0">
                <a:solidFill>
                  <a:srgbClr val="4F80BC"/>
                </a:solidFill>
                <a:cs typeface="Calibri"/>
              </a:rPr>
              <a:t>By</a:t>
            </a:r>
            <a:r>
              <a:rPr lang="en-US" b="1" spc="-5" dirty="0">
                <a:cs typeface="Times New Roman"/>
              </a:rPr>
              <a:t> </a:t>
            </a:r>
          </a:p>
          <a:p>
            <a:pPr marR="10160" algn="r"/>
            <a:r>
              <a:rPr lang="en-US" b="1" spc="25" dirty="0">
                <a:cs typeface="Calibri"/>
              </a:rPr>
              <a:t>SMITA BANDYOPADHYAY</a:t>
            </a:r>
            <a:r>
              <a:rPr lang="en-US" b="1" dirty="0">
                <a:cs typeface="Calibri"/>
              </a:rPr>
              <a:t>,INSTITUTE OF ENGINEERING &amp; MANAGEMENT,161040110169,10400116078</a:t>
            </a:r>
          </a:p>
        </p:txBody>
      </p:sp>
      <p:sp>
        <p:nvSpPr>
          <p:cNvPr id="16" name="Rectangle 15"/>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18"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9" name="TextBox 18"/>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2</a:t>
            </a:fld>
            <a:endParaRPr lang="en-IN" sz="1600" b="1" i="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5931" y="614855"/>
            <a:ext cx="10231820" cy="3662541"/>
          </a:xfrm>
          <a:prstGeom prst="rect">
            <a:avLst/>
          </a:prstGeom>
          <a:noFill/>
        </p:spPr>
        <p:txBody>
          <a:bodyPr wrap="square" rtlCol="0">
            <a:spAutoFit/>
          </a:bodyPr>
          <a:lstStyle/>
          <a:p>
            <a:pPr marL="12700" algn="ctr">
              <a:lnSpc>
                <a:spcPct val="100000"/>
              </a:lnSpc>
            </a:pPr>
            <a:r>
              <a:rPr lang="en-US" sz="3200" b="1" spc="-5" dirty="0">
                <a:solidFill>
                  <a:srgbClr val="365F90"/>
                </a:solidFill>
                <a:cs typeface="Cambria"/>
              </a:rPr>
              <a:t>T</a:t>
            </a:r>
            <a:r>
              <a:rPr lang="en-US" sz="3200" b="1" spc="5" dirty="0">
                <a:solidFill>
                  <a:srgbClr val="365F90"/>
                </a:solidFill>
                <a:cs typeface="Cambria"/>
              </a:rPr>
              <a:t>a</a:t>
            </a:r>
            <a:r>
              <a:rPr lang="en-US" sz="3200" b="1" spc="-5" dirty="0">
                <a:solidFill>
                  <a:srgbClr val="365F90"/>
                </a:solidFill>
                <a:cs typeface="Cambria"/>
              </a:rPr>
              <a:t>bl</a:t>
            </a:r>
            <a:r>
              <a:rPr lang="en-US" sz="3200" b="1" dirty="0">
                <a:solidFill>
                  <a:srgbClr val="365F90"/>
                </a:solidFill>
                <a:cs typeface="Cambria"/>
              </a:rPr>
              <a:t>e</a:t>
            </a:r>
            <a:r>
              <a:rPr lang="en-US" sz="3200" b="1" spc="-55" dirty="0">
                <a:solidFill>
                  <a:srgbClr val="365F90"/>
                </a:solidFill>
                <a:cs typeface="Times New Roman"/>
              </a:rPr>
              <a:t> </a:t>
            </a:r>
            <a:r>
              <a:rPr lang="en-US" sz="3200" b="1" dirty="0">
                <a:solidFill>
                  <a:srgbClr val="365F90"/>
                </a:solidFill>
                <a:cs typeface="Cambria"/>
              </a:rPr>
              <a:t>of</a:t>
            </a:r>
            <a:r>
              <a:rPr lang="en-US" sz="3200" b="1" spc="-45" dirty="0">
                <a:solidFill>
                  <a:srgbClr val="365F90"/>
                </a:solidFill>
                <a:cs typeface="Times New Roman"/>
              </a:rPr>
              <a:t> </a:t>
            </a:r>
            <a:r>
              <a:rPr lang="en-US" sz="3200" b="1" spc="-15" dirty="0">
                <a:solidFill>
                  <a:srgbClr val="365F90"/>
                </a:solidFill>
                <a:cs typeface="Cambria"/>
              </a:rPr>
              <a:t>C</a:t>
            </a:r>
            <a:r>
              <a:rPr lang="en-US" sz="3200" b="1" spc="-10" dirty="0">
                <a:solidFill>
                  <a:srgbClr val="365F90"/>
                </a:solidFill>
                <a:cs typeface="Cambria"/>
              </a:rPr>
              <a:t>o</a:t>
            </a:r>
            <a:r>
              <a:rPr lang="en-US" sz="3200" b="1" dirty="0">
                <a:solidFill>
                  <a:srgbClr val="365F90"/>
                </a:solidFill>
                <a:cs typeface="Cambria"/>
              </a:rPr>
              <a:t>n</a:t>
            </a:r>
            <a:r>
              <a:rPr lang="en-US" sz="3200" b="1" spc="5" dirty="0">
                <a:solidFill>
                  <a:srgbClr val="365F90"/>
                </a:solidFill>
                <a:cs typeface="Cambria"/>
              </a:rPr>
              <a:t>t</a:t>
            </a:r>
            <a:r>
              <a:rPr lang="en-US" sz="3200" b="1" spc="-15" dirty="0">
                <a:solidFill>
                  <a:srgbClr val="365F90"/>
                </a:solidFill>
                <a:cs typeface="Cambria"/>
              </a:rPr>
              <a:t>e</a:t>
            </a:r>
            <a:r>
              <a:rPr lang="en-US" sz="3200" b="1" dirty="0">
                <a:solidFill>
                  <a:srgbClr val="365F90"/>
                </a:solidFill>
                <a:cs typeface="Cambria"/>
              </a:rPr>
              <a:t>n</a:t>
            </a:r>
            <a:r>
              <a:rPr lang="en-US" sz="3200" b="1" spc="5" dirty="0">
                <a:solidFill>
                  <a:srgbClr val="365F90"/>
                </a:solidFill>
                <a:cs typeface="Cambria"/>
              </a:rPr>
              <a:t>t</a:t>
            </a:r>
            <a:r>
              <a:rPr lang="en-US" sz="3200" b="1" dirty="0">
                <a:solidFill>
                  <a:srgbClr val="365F90"/>
                </a:solidFill>
                <a:cs typeface="Cambria"/>
              </a:rPr>
              <a:t>s</a:t>
            </a:r>
            <a:endParaRPr lang="en-US" sz="3200" dirty="0">
              <a:cs typeface="Cambria"/>
            </a:endParaRPr>
          </a:p>
          <a:p>
            <a:pPr>
              <a:lnSpc>
                <a:spcPct val="100000"/>
              </a:lnSpc>
              <a:spcBef>
                <a:spcPts val="48"/>
              </a:spcBef>
            </a:pPr>
            <a:endParaRPr lang="en-US" sz="2000" dirty="0">
              <a:cs typeface="Times New Roman"/>
            </a:endParaRPr>
          </a:p>
          <a:p>
            <a:pPr>
              <a:lnSpc>
                <a:spcPct val="100000"/>
              </a:lnSpc>
              <a:spcBef>
                <a:spcPts val="48"/>
              </a:spcBef>
            </a:pPr>
            <a:endParaRPr lang="en-US" sz="2000" dirty="0">
              <a:cs typeface="Times New Roman"/>
            </a:endParaRPr>
          </a:p>
          <a:p>
            <a:pPr>
              <a:lnSpc>
                <a:spcPct val="100000"/>
              </a:lnSpc>
              <a:spcBef>
                <a:spcPts val="48"/>
              </a:spcBef>
            </a:pPr>
            <a:endParaRPr lang="en-US" sz="2000" dirty="0">
              <a:cs typeface="Times New Roman"/>
            </a:endParaRPr>
          </a:p>
          <a:p>
            <a:pPr marL="91440" marR="5080" indent="-223838" algn="just">
              <a:buFont typeface="Arial" pitchFamily="34" charset="0"/>
              <a:buChar char="•"/>
              <a:tabLst>
                <a:tab pos="5626100" algn="l"/>
              </a:tabLst>
            </a:pPr>
            <a:r>
              <a:rPr lang="en-US" sz="2000" dirty="0">
                <a:cs typeface="Calibri"/>
              </a:rPr>
              <a:t>Ack</a:t>
            </a:r>
            <a:r>
              <a:rPr lang="en-US" sz="2000" spc="-5" dirty="0">
                <a:cs typeface="Calibri"/>
              </a:rPr>
              <a:t>n</a:t>
            </a:r>
            <a:r>
              <a:rPr lang="en-US" sz="2000" spc="5" dirty="0">
                <a:cs typeface="Calibri"/>
              </a:rPr>
              <a:t>o</a:t>
            </a:r>
            <a:r>
              <a:rPr lang="en-US" sz="2000" dirty="0">
                <a:cs typeface="Calibri"/>
              </a:rPr>
              <a:t>w</a:t>
            </a:r>
            <a:r>
              <a:rPr lang="en-US" sz="2000" spc="-15" dirty="0">
                <a:cs typeface="Calibri"/>
              </a:rPr>
              <a:t>l</a:t>
            </a:r>
            <a:r>
              <a:rPr lang="en-US" sz="2000" dirty="0">
                <a:cs typeface="Calibri"/>
              </a:rPr>
              <a:t>ed</a:t>
            </a:r>
            <a:r>
              <a:rPr lang="en-US" sz="2000" spc="-10" dirty="0">
                <a:cs typeface="Calibri"/>
              </a:rPr>
              <a:t>ge</a:t>
            </a:r>
            <a:r>
              <a:rPr lang="en-US" sz="2000" dirty="0">
                <a:cs typeface="Calibri"/>
              </a:rPr>
              <a:t>ment </a:t>
            </a:r>
            <a:r>
              <a:rPr lang="en-US" sz="2000" dirty="0">
                <a:cs typeface="Times New Roman"/>
              </a:rPr>
              <a:t>	</a:t>
            </a:r>
            <a:r>
              <a:rPr lang="en-US" sz="2000" spc="5" dirty="0">
                <a:cs typeface="Times New Roman"/>
              </a:rPr>
              <a:t>  </a:t>
            </a:r>
            <a:endParaRPr lang="en-US" sz="2000" dirty="0">
              <a:cs typeface="Times New Roman"/>
            </a:endParaRPr>
          </a:p>
          <a:p>
            <a:pPr marL="91440" marR="5080" indent="-223838" algn="just">
              <a:buFont typeface="Arial" pitchFamily="34" charset="0"/>
              <a:buChar char="•"/>
              <a:tabLst>
                <a:tab pos="5626100" algn="l"/>
              </a:tabLst>
            </a:pPr>
            <a:r>
              <a:rPr lang="en-US" sz="2000" dirty="0">
                <a:cs typeface="Calibri"/>
              </a:rPr>
              <a:t>Pro</a:t>
            </a:r>
            <a:r>
              <a:rPr lang="en-US" sz="2000" spc="-15" dirty="0">
                <a:cs typeface="Calibri"/>
              </a:rPr>
              <a:t>j</a:t>
            </a:r>
            <a:r>
              <a:rPr lang="en-US" sz="2000" dirty="0">
                <a:cs typeface="Calibri"/>
              </a:rPr>
              <a:t>ect</a:t>
            </a:r>
            <a:r>
              <a:rPr lang="en-US" sz="2000" spc="-35" dirty="0">
                <a:cs typeface="Times New Roman"/>
              </a:rPr>
              <a:t> </a:t>
            </a:r>
            <a:r>
              <a:rPr lang="en-US" sz="2000" dirty="0">
                <a:cs typeface="Calibri"/>
              </a:rPr>
              <a:t>O</a:t>
            </a:r>
            <a:r>
              <a:rPr lang="en-US" sz="2000" spc="-5" dirty="0">
                <a:cs typeface="Calibri"/>
              </a:rPr>
              <a:t>bje</a:t>
            </a:r>
            <a:r>
              <a:rPr lang="en-US" sz="2000" spc="-10" dirty="0">
                <a:cs typeface="Calibri"/>
              </a:rPr>
              <a:t>c</a:t>
            </a:r>
            <a:r>
              <a:rPr lang="en-US" sz="2000" dirty="0">
                <a:cs typeface="Calibri"/>
              </a:rPr>
              <a:t>ti</a:t>
            </a:r>
            <a:r>
              <a:rPr lang="en-US" sz="2000" spc="-10" dirty="0">
                <a:cs typeface="Calibri"/>
              </a:rPr>
              <a:t>v</a:t>
            </a:r>
            <a:r>
              <a:rPr lang="en-US" sz="2000" dirty="0">
                <a:cs typeface="Calibri"/>
              </a:rPr>
              <a:t>e </a:t>
            </a:r>
            <a:r>
              <a:rPr lang="en-US" sz="2000" dirty="0">
                <a:cs typeface="Times New Roman"/>
              </a:rPr>
              <a:t>	</a:t>
            </a:r>
            <a:r>
              <a:rPr lang="en-US" sz="2000" spc="5" dirty="0">
                <a:cs typeface="Times New Roman"/>
              </a:rPr>
              <a:t>  </a:t>
            </a:r>
          </a:p>
          <a:p>
            <a:pPr marL="91440" marR="5080" indent="-223838" algn="just">
              <a:buFont typeface="Arial" pitchFamily="34" charset="0"/>
              <a:buChar char="•"/>
              <a:tabLst>
                <a:tab pos="5626100" algn="l"/>
              </a:tabLst>
            </a:pPr>
            <a:r>
              <a:rPr lang="en-US" sz="2000" dirty="0">
                <a:cs typeface="Calibri"/>
              </a:rPr>
              <a:t>Pro</a:t>
            </a:r>
            <a:r>
              <a:rPr lang="en-US" sz="2000" spc="-15" dirty="0">
                <a:cs typeface="Calibri"/>
              </a:rPr>
              <a:t>j</a:t>
            </a:r>
            <a:r>
              <a:rPr lang="en-US" sz="2000" dirty="0">
                <a:cs typeface="Calibri"/>
              </a:rPr>
              <a:t>ect</a:t>
            </a:r>
            <a:r>
              <a:rPr lang="en-US" sz="2000" spc="-35" dirty="0">
                <a:cs typeface="Times New Roman"/>
              </a:rPr>
              <a:t> </a:t>
            </a:r>
            <a:r>
              <a:rPr lang="en-US" sz="2000" spc="-5" dirty="0">
                <a:cs typeface="Calibri"/>
              </a:rPr>
              <a:t>Sc</a:t>
            </a:r>
            <a:r>
              <a:rPr lang="en-US" sz="2000" spc="5" dirty="0">
                <a:cs typeface="Calibri"/>
              </a:rPr>
              <a:t>o</a:t>
            </a:r>
            <a:r>
              <a:rPr lang="en-US" sz="2000" spc="-20" dirty="0">
                <a:cs typeface="Calibri"/>
              </a:rPr>
              <a:t>p</a:t>
            </a:r>
            <a:r>
              <a:rPr lang="en-US" sz="2000" dirty="0">
                <a:cs typeface="Calibri"/>
              </a:rPr>
              <a:t>e </a:t>
            </a:r>
            <a:r>
              <a:rPr lang="en-US" sz="2000" dirty="0">
                <a:cs typeface="Times New Roman"/>
              </a:rPr>
              <a:t>	</a:t>
            </a:r>
            <a:r>
              <a:rPr lang="en-US" sz="2000" spc="5" dirty="0">
                <a:cs typeface="Times New Roman"/>
              </a:rPr>
              <a:t>  </a:t>
            </a:r>
            <a:r>
              <a:rPr lang="en-US" sz="2000" dirty="0">
                <a:cs typeface="Times New Roman"/>
              </a:rPr>
              <a:t> </a:t>
            </a:r>
          </a:p>
          <a:p>
            <a:pPr marL="91440" marR="5080" indent="-223838" algn="just">
              <a:buFont typeface="Arial" pitchFamily="34" charset="0"/>
              <a:buChar char="•"/>
              <a:tabLst>
                <a:tab pos="5626100" algn="l"/>
              </a:tabLst>
            </a:pPr>
            <a:r>
              <a:rPr lang="en-US" sz="2000" dirty="0">
                <a:cs typeface="Times New Roman"/>
              </a:rPr>
              <a:t>Data Description	</a:t>
            </a:r>
            <a:r>
              <a:rPr lang="en-US" sz="2000" spc="5" dirty="0">
                <a:cs typeface="Times New Roman"/>
              </a:rPr>
              <a:t>  </a:t>
            </a:r>
            <a:r>
              <a:rPr lang="en-US" sz="2000" dirty="0">
                <a:cs typeface="Times New Roman"/>
              </a:rPr>
              <a:t>	</a:t>
            </a:r>
            <a:r>
              <a:rPr lang="en-US" sz="2000" spc="5" dirty="0">
                <a:cs typeface="Times New Roman"/>
              </a:rPr>
              <a:t>  </a:t>
            </a:r>
            <a:r>
              <a:rPr lang="en-US" sz="2000" dirty="0">
                <a:cs typeface="Times New Roman"/>
              </a:rPr>
              <a:t> </a:t>
            </a:r>
          </a:p>
          <a:p>
            <a:pPr marL="91440" marR="5080" indent="-223838" algn="just">
              <a:buFont typeface="Arial" pitchFamily="34" charset="0"/>
              <a:buChar char="•"/>
              <a:tabLst>
                <a:tab pos="5626100" algn="l"/>
              </a:tabLst>
            </a:pPr>
            <a:r>
              <a:rPr lang="en-US" sz="2000" dirty="0">
                <a:cs typeface="Times New Roman"/>
              </a:rPr>
              <a:t>Model Building	</a:t>
            </a:r>
            <a:r>
              <a:rPr lang="en-US" sz="2000" spc="5" dirty="0">
                <a:cs typeface="Times New Roman"/>
              </a:rPr>
              <a:t>  </a:t>
            </a:r>
            <a:r>
              <a:rPr lang="en-US" sz="2000" dirty="0">
                <a:cs typeface="Times New Roman"/>
              </a:rPr>
              <a:t> </a:t>
            </a:r>
          </a:p>
          <a:p>
            <a:pPr marL="91440" marR="5080" indent="-223838" algn="just">
              <a:buFont typeface="Arial" pitchFamily="34" charset="0"/>
              <a:buChar char="•"/>
              <a:tabLst>
                <a:tab pos="5626100" algn="l"/>
              </a:tabLst>
            </a:pPr>
            <a:r>
              <a:rPr lang="en-US" sz="2000" spc="-5" dirty="0">
                <a:cs typeface="Calibri"/>
              </a:rPr>
              <a:t>C</a:t>
            </a:r>
            <a:r>
              <a:rPr lang="en-US" sz="2000" dirty="0">
                <a:cs typeface="Calibri"/>
              </a:rPr>
              <a:t>o</a:t>
            </a:r>
            <a:r>
              <a:rPr lang="en-US" sz="2000" spc="-5" dirty="0">
                <a:cs typeface="Calibri"/>
              </a:rPr>
              <a:t>d</a:t>
            </a:r>
            <a:r>
              <a:rPr lang="en-US" sz="2000" dirty="0">
                <a:cs typeface="Calibri"/>
              </a:rPr>
              <a:t>e </a:t>
            </a:r>
            <a:r>
              <a:rPr lang="en-US" sz="2000" dirty="0">
                <a:cs typeface="Times New Roman"/>
              </a:rPr>
              <a:t>	 </a:t>
            </a:r>
          </a:p>
          <a:p>
            <a:pPr marL="91440" marR="5080" indent="-223838" algn="just">
              <a:buFont typeface="Arial" pitchFamily="34" charset="0"/>
              <a:buChar char="•"/>
              <a:tabLst>
                <a:tab pos="5626100" algn="l"/>
              </a:tabLst>
            </a:pPr>
            <a:r>
              <a:rPr lang="en-US" sz="2000" spc="-5" dirty="0">
                <a:cs typeface="Calibri"/>
              </a:rPr>
              <a:t>F</a:t>
            </a:r>
            <a:r>
              <a:rPr lang="en-US" sz="2000" spc="-10" dirty="0">
                <a:cs typeface="Calibri"/>
              </a:rPr>
              <a:t>u</a:t>
            </a:r>
            <a:r>
              <a:rPr lang="en-US" sz="2000" dirty="0">
                <a:cs typeface="Calibri"/>
              </a:rPr>
              <a:t>ture</a:t>
            </a:r>
            <a:r>
              <a:rPr lang="en-US" sz="2000" spc="-30" dirty="0">
                <a:cs typeface="Times New Roman"/>
              </a:rPr>
              <a:t> </a:t>
            </a:r>
            <a:r>
              <a:rPr lang="en-US" sz="2000" spc="-5" dirty="0">
                <a:cs typeface="Calibri"/>
              </a:rPr>
              <a:t>Sc</a:t>
            </a:r>
            <a:r>
              <a:rPr lang="en-US" sz="2000" spc="5" dirty="0">
                <a:cs typeface="Calibri"/>
              </a:rPr>
              <a:t>o</a:t>
            </a:r>
            <a:r>
              <a:rPr lang="en-US" sz="2000" spc="-20" dirty="0">
                <a:cs typeface="Calibri"/>
              </a:rPr>
              <a:t>p</a:t>
            </a:r>
            <a:r>
              <a:rPr lang="en-US" sz="2000" dirty="0">
                <a:cs typeface="Calibri"/>
              </a:rPr>
              <a:t>e</a:t>
            </a:r>
            <a:r>
              <a:rPr lang="en-US" sz="2000" spc="-25" dirty="0">
                <a:cs typeface="Times New Roman"/>
              </a:rPr>
              <a:t> </a:t>
            </a:r>
            <a:r>
              <a:rPr lang="en-US" sz="2000" spc="5" dirty="0">
                <a:cs typeface="Calibri"/>
              </a:rPr>
              <a:t>o</a:t>
            </a:r>
            <a:r>
              <a:rPr lang="en-US" sz="2000" dirty="0">
                <a:cs typeface="Calibri"/>
              </a:rPr>
              <a:t>f</a:t>
            </a:r>
            <a:r>
              <a:rPr lang="en-US" sz="2000" spc="-40" dirty="0">
                <a:cs typeface="Times New Roman"/>
              </a:rPr>
              <a:t> </a:t>
            </a:r>
            <a:r>
              <a:rPr lang="en-US" sz="2000" dirty="0">
                <a:cs typeface="Calibri"/>
              </a:rPr>
              <a:t>I</a:t>
            </a:r>
            <a:r>
              <a:rPr lang="en-US" sz="2000" spc="5" dirty="0">
                <a:cs typeface="Calibri"/>
              </a:rPr>
              <a:t>m</a:t>
            </a:r>
            <a:r>
              <a:rPr lang="en-US" sz="2000" spc="-5" dirty="0">
                <a:cs typeface="Calibri"/>
              </a:rPr>
              <a:t>p</a:t>
            </a:r>
            <a:r>
              <a:rPr lang="en-US" sz="2000" spc="-15" dirty="0">
                <a:cs typeface="Calibri"/>
              </a:rPr>
              <a:t>r</a:t>
            </a:r>
            <a:r>
              <a:rPr lang="en-US" sz="2000" spc="-10" dirty="0">
                <a:cs typeface="Calibri"/>
              </a:rPr>
              <a:t>o</a:t>
            </a:r>
            <a:r>
              <a:rPr lang="en-US" sz="2000" dirty="0">
                <a:cs typeface="Calibri"/>
              </a:rPr>
              <a:t>v</a:t>
            </a:r>
            <a:r>
              <a:rPr lang="en-US" sz="2000" spc="-10" dirty="0">
                <a:cs typeface="Calibri"/>
              </a:rPr>
              <a:t>em</a:t>
            </a:r>
            <a:r>
              <a:rPr lang="en-US" sz="2000" dirty="0">
                <a:cs typeface="Calibri"/>
              </a:rPr>
              <a:t>ents </a:t>
            </a:r>
            <a:r>
              <a:rPr lang="en-US" sz="2000" dirty="0">
                <a:cs typeface="Times New Roman"/>
              </a:rPr>
              <a:t>	 	</a:t>
            </a:r>
            <a:r>
              <a:rPr lang="en-US" sz="2000">
                <a:cs typeface="Times New Roman"/>
              </a:rPr>
              <a:t> </a:t>
            </a:r>
            <a:endParaRPr lang="en-US" sz="2000" dirty="0">
              <a:cs typeface="Times New Roman"/>
            </a:endParaRPr>
          </a:p>
        </p:txBody>
      </p:sp>
      <p:sp>
        <p:nvSpPr>
          <p:cNvPr id="8" name="Rectangle 7"/>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10" name="TextBox 9"/>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3</a:t>
            </a:fld>
            <a:endParaRPr lang="en-IN" sz="1600" b="1" i="1" dirty="0">
              <a:solidFill>
                <a:schemeClr val="bg1"/>
              </a:solidFill>
            </a:endParaRPr>
          </a:p>
        </p:txBody>
      </p:sp>
      <p:sp>
        <p:nvSpPr>
          <p:cNvPr id="11"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903" y="516899"/>
            <a:ext cx="11051628" cy="584775"/>
          </a:xfrm>
          <a:prstGeom prst="rect">
            <a:avLst/>
          </a:prstGeom>
        </p:spPr>
        <p:txBody>
          <a:bodyPr wrap="square">
            <a:spAutoFit/>
          </a:bodyPr>
          <a:lstStyle/>
          <a:p>
            <a:pPr marL="12700" algn="ctr">
              <a:lnSpc>
                <a:spcPct val="100000"/>
              </a:lnSpc>
            </a:pPr>
            <a:r>
              <a:rPr lang="en-US" sz="3200" b="1" spc="-15" dirty="0">
                <a:solidFill>
                  <a:srgbClr val="365F90"/>
                </a:solidFill>
                <a:cs typeface="Cambria"/>
              </a:rPr>
              <a:t>Ac</a:t>
            </a:r>
            <a:r>
              <a:rPr lang="en-US" sz="3200" b="1" spc="-25" dirty="0">
                <a:solidFill>
                  <a:srgbClr val="365F90"/>
                </a:solidFill>
                <a:cs typeface="Cambria"/>
              </a:rPr>
              <a:t>k</a:t>
            </a:r>
            <a:r>
              <a:rPr lang="en-US" sz="3200" b="1" dirty="0">
                <a:solidFill>
                  <a:srgbClr val="365F90"/>
                </a:solidFill>
                <a:cs typeface="Cambria"/>
              </a:rPr>
              <a:t>now</a:t>
            </a:r>
            <a:r>
              <a:rPr lang="en-US" sz="3200" b="1" spc="-20" dirty="0">
                <a:solidFill>
                  <a:srgbClr val="365F90"/>
                </a:solidFill>
                <a:cs typeface="Cambria"/>
              </a:rPr>
              <a:t>ledgeme</a:t>
            </a:r>
            <a:r>
              <a:rPr lang="en-US" sz="3200" b="1" spc="-15" dirty="0">
                <a:solidFill>
                  <a:srgbClr val="365F90"/>
                </a:solidFill>
                <a:cs typeface="Cambria"/>
              </a:rPr>
              <a:t>nt</a:t>
            </a:r>
            <a:endParaRPr lang="en-US" sz="3200" dirty="0">
              <a:cs typeface="Cambria"/>
            </a:endParaRPr>
          </a:p>
        </p:txBody>
      </p:sp>
      <p:sp>
        <p:nvSpPr>
          <p:cNvPr id="5" name="Rectangle 4"/>
          <p:cNvSpPr/>
          <p:nvPr/>
        </p:nvSpPr>
        <p:spPr>
          <a:xfrm>
            <a:off x="441435" y="1450428"/>
            <a:ext cx="11161986" cy="3238322"/>
          </a:xfrm>
          <a:prstGeom prst="rect">
            <a:avLst/>
          </a:prstGeom>
        </p:spPr>
        <p:txBody>
          <a:bodyPr wrap="square">
            <a:spAutoFit/>
          </a:bodyPr>
          <a:lstStyle/>
          <a:p>
            <a:pPr marL="12700" marR="5080" algn="just">
              <a:lnSpc>
                <a:spcPct val="152700"/>
              </a:lnSpc>
            </a:pPr>
            <a:r>
              <a:rPr lang="en-US" sz="2000" dirty="0">
                <a:cs typeface="Calibri"/>
              </a:rPr>
              <a:t>I take</a:t>
            </a:r>
            <a:r>
              <a:rPr lang="en-US" sz="2000" spc="30" dirty="0">
                <a:cs typeface="Times New Roman"/>
              </a:rPr>
              <a:t> </a:t>
            </a:r>
            <a:r>
              <a:rPr lang="en-US" sz="2000" dirty="0">
                <a:cs typeface="Calibri"/>
              </a:rPr>
              <a:t>th</a:t>
            </a:r>
            <a:r>
              <a:rPr lang="en-US" sz="2000" spc="-5" dirty="0">
                <a:cs typeface="Calibri"/>
              </a:rPr>
              <a:t>i</a:t>
            </a:r>
            <a:r>
              <a:rPr lang="en-US" sz="2000" dirty="0">
                <a:cs typeface="Calibri"/>
              </a:rPr>
              <a:t>s</a:t>
            </a:r>
            <a:r>
              <a:rPr lang="en-US" sz="2000" spc="20" dirty="0">
                <a:cs typeface="Times New Roman"/>
              </a:rPr>
              <a:t> </a:t>
            </a:r>
            <a:r>
              <a:rPr lang="en-US" sz="2000" spc="5" dirty="0">
                <a:cs typeface="Calibri"/>
              </a:rPr>
              <a:t>o</a:t>
            </a:r>
            <a:r>
              <a:rPr lang="en-US" sz="2000" spc="-5" dirty="0">
                <a:cs typeface="Calibri"/>
              </a:rPr>
              <a:t>pp</a:t>
            </a:r>
            <a:r>
              <a:rPr lang="en-US" sz="2000" spc="5" dirty="0">
                <a:cs typeface="Calibri"/>
              </a:rPr>
              <a:t>o</a:t>
            </a:r>
            <a:r>
              <a:rPr lang="en-US" sz="2000" dirty="0">
                <a:cs typeface="Calibri"/>
              </a:rPr>
              <a:t>rtu</a:t>
            </a:r>
            <a:r>
              <a:rPr lang="en-US" sz="2000" spc="-10" dirty="0">
                <a:cs typeface="Calibri"/>
              </a:rPr>
              <a:t>n</a:t>
            </a:r>
            <a:r>
              <a:rPr lang="en-US" sz="2000" dirty="0">
                <a:cs typeface="Calibri"/>
              </a:rPr>
              <a:t>i</a:t>
            </a:r>
            <a:r>
              <a:rPr lang="en-US" sz="2000" spc="-15" dirty="0">
                <a:cs typeface="Calibri"/>
              </a:rPr>
              <a:t>t</a:t>
            </a:r>
            <a:r>
              <a:rPr lang="en-US" sz="2000" dirty="0">
                <a:cs typeface="Calibri"/>
              </a:rPr>
              <a:t>y</a:t>
            </a:r>
            <a:r>
              <a:rPr lang="en-US" sz="2000" spc="40" dirty="0">
                <a:cs typeface="Times New Roman"/>
              </a:rPr>
              <a:t> </a:t>
            </a:r>
            <a:r>
              <a:rPr lang="en-US" sz="2000" spc="-10" dirty="0">
                <a:cs typeface="Calibri"/>
              </a:rPr>
              <a:t>t</a:t>
            </a:r>
            <a:r>
              <a:rPr lang="en-US" sz="2000" dirty="0">
                <a:cs typeface="Calibri"/>
              </a:rPr>
              <a:t>o</a:t>
            </a:r>
            <a:r>
              <a:rPr lang="en-US" sz="2000" spc="25" dirty="0">
                <a:cs typeface="Times New Roman"/>
              </a:rPr>
              <a:t> </a:t>
            </a:r>
            <a:r>
              <a:rPr lang="en-US" sz="2000" spc="-10" dirty="0">
                <a:cs typeface="Calibri"/>
              </a:rPr>
              <a:t>e</a:t>
            </a:r>
            <a:r>
              <a:rPr lang="en-US" sz="2000" spc="-5" dirty="0">
                <a:cs typeface="Calibri"/>
              </a:rPr>
              <a:t>xpres</a:t>
            </a:r>
            <a:r>
              <a:rPr lang="en-US" sz="2000" dirty="0">
                <a:cs typeface="Calibri"/>
              </a:rPr>
              <a:t>s</a:t>
            </a:r>
            <a:r>
              <a:rPr lang="en-US" sz="2000" spc="25" dirty="0">
                <a:cs typeface="Times New Roman"/>
              </a:rPr>
              <a:t> </a:t>
            </a:r>
            <a:r>
              <a:rPr lang="en-US" sz="2000" dirty="0">
                <a:cs typeface="Calibri"/>
              </a:rPr>
              <a:t>my</a:t>
            </a:r>
            <a:r>
              <a:rPr lang="en-US" sz="2000" spc="25" dirty="0">
                <a:cs typeface="Times New Roman"/>
              </a:rPr>
              <a:t> </a:t>
            </a:r>
            <a:r>
              <a:rPr lang="en-US" sz="2000" spc="-5" dirty="0">
                <a:cs typeface="Calibri"/>
              </a:rPr>
              <a:t>p</a:t>
            </a:r>
            <a:r>
              <a:rPr lang="en-US" sz="2000" dirty="0">
                <a:cs typeface="Calibri"/>
              </a:rPr>
              <a:t>ro</a:t>
            </a:r>
            <a:r>
              <a:rPr lang="en-US" sz="2000" spc="-15" dirty="0">
                <a:cs typeface="Calibri"/>
              </a:rPr>
              <a:t>f</a:t>
            </a:r>
            <a:r>
              <a:rPr lang="en-US" sz="2000" spc="5" dirty="0">
                <a:cs typeface="Calibri"/>
              </a:rPr>
              <a:t>o</a:t>
            </a:r>
            <a:r>
              <a:rPr lang="en-US" sz="2000" spc="-5" dirty="0">
                <a:cs typeface="Calibri"/>
              </a:rPr>
              <a:t>un</a:t>
            </a:r>
            <a:r>
              <a:rPr lang="en-US" sz="2000" dirty="0">
                <a:cs typeface="Calibri"/>
              </a:rPr>
              <a:t>d</a:t>
            </a:r>
            <a:r>
              <a:rPr lang="en-US" sz="2000" spc="30" dirty="0">
                <a:cs typeface="Times New Roman"/>
              </a:rPr>
              <a:t> </a:t>
            </a:r>
            <a:r>
              <a:rPr lang="en-US" sz="2000" spc="-5" dirty="0">
                <a:cs typeface="Calibri"/>
              </a:rPr>
              <a:t>g</a:t>
            </a:r>
            <a:r>
              <a:rPr lang="en-US" sz="2000" dirty="0">
                <a:cs typeface="Calibri"/>
              </a:rPr>
              <a:t>rat</a:t>
            </a:r>
            <a:r>
              <a:rPr lang="en-US" sz="2000" spc="-5" dirty="0">
                <a:cs typeface="Calibri"/>
              </a:rPr>
              <a:t>i</a:t>
            </a:r>
            <a:r>
              <a:rPr lang="en-US" sz="2000" spc="-15" dirty="0">
                <a:cs typeface="Calibri"/>
              </a:rPr>
              <a:t>t</a:t>
            </a:r>
            <a:r>
              <a:rPr lang="en-US" sz="2000" spc="-5" dirty="0">
                <a:cs typeface="Calibri"/>
              </a:rPr>
              <a:t>ud</a:t>
            </a:r>
            <a:r>
              <a:rPr lang="en-US" sz="2000" dirty="0">
                <a:cs typeface="Calibri"/>
              </a:rPr>
              <a:t>e</a:t>
            </a:r>
            <a:r>
              <a:rPr lang="en-US" sz="2000" spc="35" dirty="0">
                <a:cs typeface="Times New Roman"/>
              </a:rPr>
              <a:t> </a:t>
            </a:r>
            <a:r>
              <a:rPr lang="en-US" sz="2000" dirty="0">
                <a:cs typeface="Calibri"/>
              </a:rPr>
              <a:t>a</a:t>
            </a:r>
            <a:r>
              <a:rPr lang="en-US" sz="2000" spc="-5" dirty="0">
                <a:cs typeface="Calibri"/>
              </a:rPr>
              <a:t>n</a:t>
            </a:r>
            <a:r>
              <a:rPr lang="en-US" sz="2000" dirty="0">
                <a:cs typeface="Calibri"/>
              </a:rPr>
              <a:t>d</a:t>
            </a:r>
            <a:r>
              <a:rPr lang="en-US" sz="2000" spc="30" dirty="0">
                <a:cs typeface="Times New Roman"/>
              </a:rPr>
              <a:t> </a:t>
            </a:r>
            <a:r>
              <a:rPr lang="en-US" sz="2000" spc="-5" dirty="0">
                <a:cs typeface="Calibri"/>
              </a:rPr>
              <a:t>d</a:t>
            </a:r>
            <a:r>
              <a:rPr lang="en-US" sz="2000" dirty="0">
                <a:cs typeface="Calibri"/>
              </a:rPr>
              <a:t>eep</a:t>
            </a:r>
            <a:r>
              <a:rPr lang="en-US" sz="2000" spc="30" dirty="0">
                <a:cs typeface="Times New Roman"/>
              </a:rPr>
              <a:t> </a:t>
            </a:r>
            <a:r>
              <a:rPr lang="en-US" sz="2000" spc="-15" dirty="0">
                <a:cs typeface="Calibri"/>
              </a:rPr>
              <a:t>r</a:t>
            </a:r>
            <a:r>
              <a:rPr lang="en-US" sz="2000" dirty="0">
                <a:cs typeface="Calibri"/>
              </a:rPr>
              <a:t>ega</a:t>
            </a:r>
            <a:r>
              <a:rPr lang="en-US" sz="2000" spc="-5" dirty="0">
                <a:cs typeface="Calibri"/>
              </a:rPr>
              <a:t>rd</a:t>
            </a:r>
            <a:r>
              <a:rPr lang="en-US" sz="2000" dirty="0">
                <a:cs typeface="Calibri"/>
              </a:rPr>
              <a:t>s</a:t>
            </a:r>
            <a:r>
              <a:rPr lang="en-US" sz="2000" spc="35" dirty="0">
                <a:cs typeface="Times New Roman"/>
              </a:rPr>
              <a:t> </a:t>
            </a:r>
            <a:r>
              <a:rPr lang="en-US" sz="2000" spc="-10" dirty="0">
                <a:cs typeface="Calibri"/>
              </a:rPr>
              <a:t>t</a:t>
            </a:r>
            <a:r>
              <a:rPr lang="en-US" sz="2000" dirty="0">
                <a:cs typeface="Calibri"/>
              </a:rPr>
              <a:t>o</a:t>
            </a:r>
            <a:r>
              <a:rPr lang="en-US" sz="2000" spc="25" dirty="0">
                <a:cs typeface="Times New Roman"/>
              </a:rPr>
              <a:t> </a:t>
            </a:r>
            <a:r>
              <a:rPr lang="en-US" sz="2000" dirty="0">
                <a:cs typeface="Calibri"/>
              </a:rPr>
              <a:t>my</a:t>
            </a:r>
            <a:r>
              <a:rPr lang="en-US" sz="2000" spc="50" dirty="0">
                <a:cs typeface="Times New Roman"/>
              </a:rPr>
              <a:t> </a:t>
            </a:r>
            <a:r>
              <a:rPr lang="en-US" sz="2000" spc="-5" dirty="0">
                <a:cs typeface="Calibri"/>
              </a:rPr>
              <a:t>facu</a:t>
            </a:r>
            <a:r>
              <a:rPr lang="en-US" sz="2000" dirty="0">
                <a:cs typeface="Calibri"/>
              </a:rPr>
              <a:t>l</a:t>
            </a:r>
            <a:r>
              <a:rPr lang="en-US" sz="2000" spc="-15" dirty="0">
                <a:cs typeface="Calibri"/>
              </a:rPr>
              <a:t>t</a:t>
            </a:r>
            <a:r>
              <a:rPr lang="en-US" sz="2000" dirty="0">
                <a:cs typeface="Calibri"/>
              </a:rPr>
              <a:t>y</a:t>
            </a:r>
            <a:r>
              <a:rPr lang="en-US" sz="2000" spc="45" dirty="0">
                <a:cs typeface="Times New Roman"/>
              </a:rPr>
              <a:t> </a:t>
            </a:r>
            <a:r>
              <a:rPr lang="en-US" sz="2000" dirty="0">
                <a:cs typeface="Calibri"/>
              </a:rPr>
              <a:t>(</a:t>
            </a:r>
            <a:r>
              <a:rPr lang="en-US" sz="2000" spc="-5" dirty="0">
                <a:solidFill>
                  <a:srgbClr val="FF0000"/>
                </a:solidFill>
                <a:cs typeface="Calibri"/>
              </a:rPr>
              <a:t>Arnab Chakroborty</a:t>
            </a:r>
            <a:r>
              <a:rPr lang="en-US" sz="2000" dirty="0">
                <a:cs typeface="Calibri"/>
              </a:rPr>
              <a:t>)</a:t>
            </a:r>
            <a:r>
              <a:rPr lang="en-US" sz="2000" dirty="0">
                <a:cs typeface="Times New Roman"/>
              </a:rPr>
              <a:t>  </a:t>
            </a:r>
            <a:r>
              <a:rPr lang="en-US" sz="2000" spc="-110" dirty="0">
                <a:cs typeface="Times New Roman"/>
              </a:rPr>
              <a:t> </a:t>
            </a:r>
            <a:r>
              <a:rPr lang="en-US" sz="2000" spc="-15" dirty="0">
                <a:cs typeface="Calibri"/>
              </a:rPr>
              <a:t>f</a:t>
            </a:r>
            <a:r>
              <a:rPr lang="en-US" sz="2000" spc="5" dirty="0">
                <a:cs typeface="Calibri"/>
              </a:rPr>
              <a:t>o</a:t>
            </a:r>
            <a:r>
              <a:rPr lang="en-US" sz="2000" dirty="0">
                <a:cs typeface="Calibri"/>
              </a:rPr>
              <a:t>r</a:t>
            </a:r>
            <a:r>
              <a:rPr lang="en-US" sz="2000" dirty="0">
                <a:cs typeface="Times New Roman"/>
              </a:rPr>
              <a:t>  </a:t>
            </a:r>
            <a:r>
              <a:rPr lang="en-US" sz="2000" spc="-110" dirty="0">
                <a:cs typeface="Times New Roman"/>
              </a:rPr>
              <a:t> </a:t>
            </a:r>
            <a:r>
              <a:rPr lang="en-US" sz="2000" spc="-5" dirty="0">
                <a:cs typeface="Calibri"/>
              </a:rPr>
              <a:t>h</a:t>
            </a:r>
            <a:r>
              <a:rPr lang="en-US" sz="2000" dirty="0">
                <a:cs typeface="Calibri"/>
              </a:rPr>
              <a:t>is</a:t>
            </a:r>
            <a:r>
              <a:rPr lang="en-US" sz="2000" dirty="0">
                <a:cs typeface="Times New Roman"/>
              </a:rPr>
              <a:t>  </a:t>
            </a:r>
            <a:r>
              <a:rPr lang="en-US" sz="2000" spc="-110" dirty="0">
                <a:cs typeface="Times New Roman"/>
              </a:rPr>
              <a:t> </a:t>
            </a:r>
            <a:r>
              <a:rPr lang="en-US" sz="2000" dirty="0">
                <a:cs typeface="Calibri"/>
              </a:rPr>
              <a:t>e</a:t>
            </a:r>
            <a:r>
              <a:rPr lang="en-US" sz="2000" spc="-10" dirty="0">
                <a:cs typeface="Calibri"/>
              </a:rPr>
              <a:t>x</a:t>
            </a:r>
            <a:r>
              <a:rPr lang="en-US" sz="2000" dirty="0">
                <a:cs typeface="Calibri"/>
              </a:rPr>
              <a:t>e</a:t>
            </a:r>
            <a:r>
              <a:rPr lang="en-US" sz="2000" spc="5" dirty="0">
                <a:cs typeface="Calibri"/>
              </a:rPr>
              <a:t>m</a:t>
            </a:r>
            <a:r>
              <a:rPr lang="en-US" sz="2000" spc="-5" dirty="0">
                <a:cs typeface="Calibri"/>
              </a:rPr>
              <a:t>p</a:t>
            </a:r>
            <a:r>
              <a:rPr lang="en-US" sz="2000" dirty="0">
                <a:cs typeface="Calibri"/>
              </a:rPr>
              <a:t>la</a:t>
            </a:r>
            <a:r>
              <a:rPr lang="en-US" sz="2000" spc="-20" dirty="0">
                <a:cs typeface="Calibri"/>
              </a:rPr>
              <a:t>r</a:t>
            </a:r>
            <a:r>
              <a:rPr lang="en-US" sz="2000" dirty="0">
                <a:cs typeface="Calibri"/>
              </a:rPr>
              <a:t>y</a:t>
            </a:r>
            <a:r>
              <a:rPr lang="en-US" sz="2000" dirty="0">
                <a:cs typeface="Times New Roman"/>
              </a:rPr>
              <a:t>  </a:t>
            </a:r>
            <a:r>
              <a:rPr lang="en-US" sz="2000" spc="-95" dirty="0">
                <a:cs typeface="Times New Roman"/>
              </a:rPr>
              <a:t> </a:t>
            </a:r>
            <a:r>
              <a:rPr lang="en-US" sz="2000" spc="-5" dirty="0">
                <a:cs typeface="Calibri"/>
              </a:rPr>
              <a:t>gu</a:t>
            </a:r>
            <a:r>
              <a:rPr lang="en-US" sz="2000" dirty="0">
                <a:cs typeface="Calibri"/>
              </a:rPr>
              <a:t>i</a:t>
            </a:r>
            <a:r>
              <a:rPr lang="en-US" sz="2000" spc="-10" dirty="0">
                <a:cs typeface="Calibri"/>
              </a:rPr>
              <a:t>d</a:t>
            </a:r>
            <a:r>
              <a:rPr lang="en-US" sz="2000" dirty="0">
                <a:cs typeface="Calibri"/>
              </a:rPr>
              <a:t>a</a:t>
            </a:r>
            <a:r>
              <a:rPr lang="en-US" sz="2000" spc="-5" dirty="0">
                <a:cs typeface="Calibri"/>
              </a:rPr>
              <a:t>n</a:t>
            </a:r>
            <a:r>
              <a:rPr lang="en-US" sz="2000" dirty="0">
                <a:cs typeface="Calibri"/>
              </a:rPr>
              <a:t>c</a:t>
            </a:r>
            <a:r>
              <a:rPr lang="en-US" sz="2000" spc="-10" dirty="0">
                <a:cs typeface="Calibri"/>
              </a:rPr>
              <a:t>e</a:t>
            </a:r>
            <a:r>
              <a:rPr lang="en-US" sz="2000" dirty="0">
                <a:cs typeface="Calibri"/>
              </a:rPr>
              <a:t>,</a:t>
            </a:r>
            <a:r>
              <a:rPr lang="en-US" sz="2000" dirty="0">
                <a:cs typeface="Times New Roman"/>
              </a:rPr>
              <a:t>  </a:t>
            </a:r>
            <a:r>
              <a:rPr lang="en-US" sz="2000" spc="-110" dirty="0">
                <a:cs typeface="Times New Roman"/>
              </a:rPr>
              <a:t> </a:t>
            </a:r>
            <a:r>
              <a:rPr lang="en-US" sz="2000" spc="-10" dirty="0">
                <a:cs typeface="Calibri"/>
              </a:rPr>
              <a:t>m</a:t>
            </a:r>
            <a:r>
              <a:rPr lang="en-US" sz="2000" spc="5" dirty="0">
                <a:cs typeface="Calibri"/>
              </a:rPr>
              <a:t>o</a:t>
            </a:r>
            <a:r>
              <a:rPr lang="en-US" sz="2000" spc="-5" dirty="0">
                <a:cs typeface="Calibri"/>
              </a:rPr>
              <a:t>n</a:t>
            </a:r>
            <a:r>
              <a:rPr lang="en-US" sz="2000" dirty="0">
                <a:cs typeface="Calibri"/>
              </a:rPr>
              <a:t>i</a:t>
            </a:r>
            <a:r>
              <a:rPr lang="en-US" sz="2000" spc="-15" dirty="0">
                <a:cs typeface="Calibri"/>
              </a:rPr>
              <a:t>t</a:t>
            </a:r>
            <a:r>
              <a:rPr lang="en-US" sz="2000" spc="5" dirty="0">
                <a:cs typeface="Calibri"/>
              </a:rPr>
              <a:t>o</a:t>
            </a:r>
            <a:r>
              <a:rPr lang="en-US" sz="2000" dirty="0">
                <a:cs typeface="Calibri"/>
              </a:rPr>
              <a:t>ri</a:t>
            </a:r>
            <a:r>
              <a:rPr lang="en-US" sz="2000" spc="-10" dirty="0">
                <a:cs typeface="Calibri"/>
              </a:rPr>
              <a:t>n</a:t>
            </a:r>
            <a:r>
              <a:rPr lang="en-US" sz="2000" dirty="0">
                <a:cs typeface="Calibri"/>
              </a:rPr>
              <a:t>g</a:t>
            </a:r>
            <a:r>
              <a:rPr lang="en-US" sz="2000" dirty="0">
                <a:cs typeface="Times New Roman"/>
              </a:rPr>
              <a:t>  </a:t>
            </a:r>
            <a:r>
              <a:rPr lang="en-US" sz="2000" spc="-100" dirty="0">
                <a:cs typeface="Times New Roman"/>
              </a:rPr>
              <a:t> </a:t>
            </a:r>
            <a:r>
              <a:rPr lang="en-US" sz="2000" dirty="0">
                <a:cs typeface="Calibri"/>
              </a:rPr>
              <a:t>a</a:t>
            </a:r>
            <a:r>
              <a:rPr lang="en-US" sz="2000" spc="-5" dirty="0">
                <a:cs typeface="Calibri"/>
              </a:rPr>
              <a:t>n</a:t>
            </a:r>
            <a:r>
              <a:rPr lang="en-US" sz="2000" dirty="0">
                <a:cs typeface="Calibri"/>
              </a:rPr>
              <a:t>d</a:t>
            </a:r>
            <a:r>
              <a:rPr lang="en-US" sz="2000" dirty="0">
                <a:cs typeface="Times New Roman"/>
              </a:rPr>
              <a:t>  </a:t>
            </a:r>
            <a:r>
              <a:rPr lang="en-US" sz="2000" spc="-110" dirty="0">
                <a:cs typeface="Times New Roman"/>
              </a:rPr>
              <a:t> </a:t>
            </a:r>
            <a:r>
              <a:rPr lang="en-US" sz="2000" spc="-15" dirty="0">
                <a:cs typeface="Calibri"/>
              </a:rPr>
              <a:t>c</a:t>
            </a:r>
            <a:r>
              <a:rPr lang="en-US" sz="2000" spc="5" dirty="0">
                <a:cs typeface="Calibri"/>
              </a:rPr>
              <a:t>o</a:t>
            </a:r>
            <a:r>
              <a:rPr lang="en-US" sz="2000" spc="-5" dirty="0">
                <a:cs typeface="Calibri"/>
              </a:rPr>
              <a:t>nstant</a:t>
            </a:r>
            <a:r>
              <a:rPr lang="en-US" sz="2000" spc="-5" dirty="0">
                <a:cs typeface="Times New Roman"/>
              </a:rPr>
              <a:t> </a:t>
            </a:r>
            <a:r>
              <a:rPr lang="en-US" sz="2000" dirty="0">
                <a:cs typeface="Calibri"/>
              </a:rPr>
              <a:t>enco</a:t>
            </a:r>
            <a:r>
              <a:rPr lang="en-US" sz="2000" spc="-5" dirty="0">
                <a:cs typeface="Calibri"/>
              </a:rPr>
              <a:t>u</a:t>
            </a:r>
            <a:r>
              <a:rPr lang="en-US" sz="2000" dirty="0">
                <a:cs typeface="Calibri"/>
              </a:rPr>
              <a:t>ra</a:t>
            </a:r>
            <a:r>
              <a:rPr lang="en-US" sz="2000" spc="-10" dirty="0">
                <a:cs typeface="Calibri"/>
              </a:rPr>
              <a:t>ge</a:t>
            </a:r>
            <a:r>
              <a:rPr lang="en-US" sz="2000" dirty="0">
                <a:cs typeface="Calibri"/>
              </a:rPr>
              <a:t>me</a:t>
            </a:r>
            <a:r>
              <a:rPr lang="en-US" sz="2000" spc="-15" dirty="0">
                <a:cs typeface="Calibri"/>
              </a:rPr>
              <a:t>n</a:t>
            </a:r>
            <a:r>
              <a:rPr lang="en-US" sz="2000" dirty="0">
                <a:cs typeface="Calibri"/>
              </a:rPr>
              <a:t>t</a:t>
            </a:r>
            <a:r>
              <a:rPr lang="en-US" sz="2000" dirty="0">
                <a:cs typeface="Times New Roman"/>
              </a:rPr>
              <a:t> </a:t>
            </a:r>
            <a:r>
              <a:rPr lang="en-US" sz="2000" spc="-85" dirty="0">
                <a:cs typeface="Times New Roman"/>
              </a:rPr>
              <a:t> </a:t>
            </a:r>
            <a:r>
              <a:rPr lang="en-US" sz="2000" dirty="0">
                <a:cs typeface="Calibri"/>
              </a:rPr>
              <a:t>th</a:t>
            </a:r>
            <a:r>
              <a:rPr lang="en-US" sz="2000" spc="-15" dirty="0">
                <a:cs typeface="Calibri"/>
              </a:rPr>
              <a:t>r</a:t>
            </a:r>
            <a:r>
              <a:rPr lang="en-US" sz="2000" spc="5" dirty="0">
                <a:cs typeface="Calibri"/>
              </a:rPr>
              <a:t>o</a:t>
            </a:r>
            <a:r>
              <a:rPr lang="en-US" sz="2000" spc="-5" dirty="0">
                <a:cs typeface="Calibri"/>
              </a:rPr>
              <a:t>ugh</a:t>
            </a:r>
            <a:r>
              <a:rPr lang="en-US" sz="2000" spc="-10" dirty="0">
                <a:cs typeface="Calibri"/>
              </a:rPr>
              <a:t>o</a:t>
            </a:r>
            <a:r>
              <a:rPr lang="en-US" sz="2000" spc="-5" dirty="0">
                <a:cs typeface="Calibri"/>
              </a:rPr>
              <a:t>u</a:t>
            </a:r>
            <a:r>
              <a:rPr lang="en-US" sz="2000" dirty="0">
                <a:cs typeface="Calibri"/>
              </a:rPr>
              <a:t>t</a:t>
            </a:r>
            <a:r>
              <a:rPr lang="en-US" sz="2000" dirty="0">
                <a:cs typeface="Times New Roman"/>
              </a:rPr>
              <a:t> </a:t>
            </a:r>
            <a:r>
              <a:rPr lang="en-US" sz="2000" spc="-85" dirty="0">
                <a:cs typeface="Times New Roman"/>
              </a:rPr>
              <a:t> </a:t>
            </a:r>
            <a:r>
              <a:rPr lang="en-US" sz="2000" dirty="0">
                <a:cs typeface="Calibri"/>
              </a:rPr>
              <a:t>the</a:t>
            </a:r>
            <a:r>
              <a:rPr lang="en-US" sz="2000" dirty="0">
                <a:cs typeface="Times New Roman"/>
              </a:rPr>
              <a:t> </a:t>
            </a:r>
            <a:r>
              <a:rPr lang="en-US" sz="2000" spc="-95" dirty="0">
                <a:cs typeface="Times New Roman"/>
              </a:rPr>
              <a:t> </a:t>
            </a:r>
            <a:r>
              <a:rPr lang="en-US" sz="2000" spc="-15" dirty="0">
                <a:cs typeface="Calibri"/>
              </a:rPr>
              <a:t>c</a:t>
            </a:r>
            <a:r>
              <a:rPr lang="en-US" sz="2000" spc="5" dirty="0">
                <a:cs typeface="Calibri"/>
              </a:rPr>
              <a:t>o</a:t>
            </a:r>
            <a:r>
              <a:rPr lang="en-US" sz="2000" spc="-5" dirty="0">
                <a:cs typeface="Calibri"/>
              </a:rPr>
              <a:t>u</a:t>
            </a:r>
            <a:r>
              <a:rPr lang="en-US" sz="2000" dirty="0">
                <a:cs typeface="Calibri"/>
              </a:rPr>
              <a:t>rse</a:t>
            </a:r>
            <a:r>
              <a:rPr lang="en-US" sz="2000" dirty="0">
                <a:cs typeface="Times New Roman"/>
              </a:rPr>
              <a:t> </a:t>
            </a:r>
            <a:r>
              <a:rPr lang="en-US" sz="2000" spc="-95" dirty="0">
                <a:cs typeface="Times New Roman"/>
              </a:rPr>
              <a:t> </a:t>
            </a:r>
            <a:r>
              <a:rPr lang="en-US" sz="2000" spc="5" dirty="0">
                <a:cs typeface="Calibri"/>
              </a:rPr>
              <a:t>o</a:t>
            </a:r>
            <a:r>
              <a:rPr lang="en-US" sz="2000" dirty="0">
                <a:cs typeface="Calibri"/>
              </a:rPr>
              <a:t>f</a:t>
            </a:r>
            <a:r>
              <a:rPr lang="en-US" sz="2000" dirty="0">
                <a:cs typeface="Times New Roman"/>
              </a:rPr>
              <a:t> </a:t>
            </a:r>
            <a:r>
              <a:rPr lang="en-US" sz="2000" spc="-100" dirty="0">
                <a:cs typeface="Times New Roman"/>
              </a:rPr>
              <a:t> </a:t>
            </a:r>
            <a:r>
              <a:rPr lang="en-US" sz="2000" dirty="0">
                <a:cs typeface="Calibri"/>
              </a:rPr>
              <a:t>th</a:t>
            </a:r>
            <a:r>
              <a:rPr lang="en-US" sz="2000" spc="-5" dirty="0">
                <a:cs typeface="Calibri"/>
              </a:rPr>
              <a:t>i</a:t>
            </a:r>
            <a:r>
              <a:rPr lang="en-US" sz="2000" dirty="0">
                <a:cs typeface="Calibri"/>
              </a:rPr>
              <a:t>s</a:t>
            </a:r>
            <a:r>
              <a:rPr lang="en-US" sz="2000" dirty="0">
                <a:cs typeface="Times New Roman"/>
              </a:rPr>
              <a:t> </a:t>
            </a:r>
            <a:r>
              <a:rPr lang="en-US" sz="2000" spc="-85" dirty="0">
                <a:cs typeface="Times New Roman"/>
              </a:rPr>
              <a:t> </a:t>
            </a:r>
            <a:r>
              <a:rPr lang="en-US" sz="2000" spc="-5" dirty="0">
                <a:cs typeface="Calibri"/>
              </a:rPr>
              <a:t>p</a:t>
            </a:r>
            <a:r>
              <a:rPr lang="en-US" sz="2000" dirty="0">
                <a:cs typeface="Calibri"/>
              </a:rPr>
              <a:t>ro</a:t>
            </a:r>
            <a:r>
              <a:rPr lang="en-US" sz="2000" spc="-15" dirty="0">
                <a:cs typeface="Calibri"/>
              </a:rPr>
              <a:t>j</a:t>
            </a:r>
            <a:r>
              <a:rPr lang="en-US" sz="2000" dirty="0">
                <a:cs typeface="Calibri"/>
              </a:rPr>
              <a:t>ec</a:t>
            </a:r>
            <a:r>
              <a:rPr lang="en-US" sz="2000" spc="5" dirty="0">
                <a:cs typeface="Calibri"/>
              </a:rPr>
              <a:t>t</a:t>
            </a:r>
            <a:r>
              <a:rPr lang="en-US" sz="2000" dirty="0">
                <a:cs typeface="Calibri"/>
              </a:rPr>
              <a:t>.</a:t>
            </a:r>
            <a:r>
              <a:rPr lang="en-US" sz="2000" dirty="0">
                <a:cs typeface="Times New Roman"/>
              </a:rPr>
              <a:t> </a:t>
            </a:r>
            <a:r>
              <a:rPr lang="en-US" sz="2000" spc="-100" dirty="0">
                <a:cs typeface="Times New Roman"/>
              </a:rPr>
              <a:t> </a:t>
            </a:r>
            <a:r>
              <a:rPr lang="en-US" sz="2000" spc="-5" dirty="0">
                <a:cs typeface="Calibri"/>
              </a:rPr>
              <a:t>Th</a:t>
            </a:r>
            <a:r>
              <a:rPr lang="en-US" sz="2000" dirty="0">
                <a:cs typeface="Calibri"/>
              </a:rPr>
              <a:t>e</a:t>
            </a:r>
            <a:r>
              <a:rPr lang="en-US" sz="2000" dirty="0">
                <a:cs typeface="Times New Roman"/>
              </a:rPr>
              <a:t> </a:t>
            </a:r>
            <a:r>
              <a:rPr lang="en-US" sz="2000" spc="-85" dirty="0">
                <a:cs typeface="Times New Roman"/>
              </a:rPr>
              <a:t> </a:t>
            </a:r>
            <a:r>
              <a:rPr lang="en-US" sz="2000" spc="-5" dirty="0">
                <a:cs typeface="Calibri"/>
              </a:rPr>
              <a:t>b</a:t>
            </a:r>
            <a:r>
              <a:rPr lang="en-US" sz="2000" spc="-15" dirty="0">
                <a:cs typeface="Calibri"/>
              </a:rPr>
              <a:t>l</a:t>
            </a:r>
            <a:r>
              <a:rPr lang="en-US" sz="2000" dirty="0">
                <a:cs typeface="Calibri"/>
              </a:rPr>
              <a:t>ess</a:t>
            </a:r>
            <a:r>
              <a:rPr lang="en-US" sz="2000" spc="-5" dirty="0">
                <a:cs typeface="Calibri"/>
              </a:rPr>
              <a:t>in</a:t>
            </a:r>
            <a:r>
              <a:rPr lang="en-US" sz="2000" spc="-10" dirty="0">
                <a:cs typeface="Calibri"/>
              </a:rPr>
              <a:t>g</a:t>
            </a:r>
            <a:r>
              <a:rPr lang="en-US" sz="2000" dirty="0">
                <a:cs typeface="Calibri"/>
              </a:rPr>
              <a:t>,</a:t>
            </a:r>
            <a:r>
              <a:rPr lang="en-US" sz="2000" dirty="0">
                <a:cs typeface="Times New Roman"/>
              </a:rPr>
              <a:t> </a:t>
            </a:r>
            <a:r>
              <a:rPr lang="en-US" sz="2000" spc="-85" dirty="0">
                <a:cs typeface="Times New Roman"/>
              </a:rPr>
              <a:t> </a:t>
            </a:r>
            <a:r>
              <a:rPr lang="en-US" sz="2000" spc="-5" dirty="0">
                <a:cs typeface="Calibri"/>
              </a:rPr>
              <a:t>h</a:t>
            </a:r>
            <a:r>
              <a:rPr lang="en-US" sz="2000" dirty="0">
                <a:cs typeface="Calibri"/>
              </a:rPr>
              <a:t>elp</a:t>
            </a:r>
            <a:r>
              <a:rPr lang="en-US" sz="2000" dirty="0">
                <a:cs typeface="Times New Roman"/>
              </a:rPr>
              <a:t> </a:t>
            </a:r>
            <a:r>
              <a:rPr lang="en-US" sz="2000" spc="-100" dirty="0">
                <a:cs typeface="Times New Roman"/>
              </a:rPr>
              <a:t> </a:t>
            </a:r>
            <a:r>
              <a:rPr lang="en-US" sz="2000" dirty="0">
                <a:cs typeface="Calibri"/>
              </a:rPr>
              <a:t>a</a:t>
            </a:r>
            <a:r>
              <a:rPr lang="en-US" sz="2000" spc="-20" dirty="0">
                <a:cs typeface="Calibri"/>
              </a:rPr>
              <a:t>n</a:t>
            </a:r>
            <a:r>
              <a:rPr lang="en-US" sz="2000" dirty="0">
                <a:cs typeface="Calibri"/>
              </a:rPr>
              <a:t>d</a:t>
            </a:r>
            <a:r>
              <a:rPr lang="en-US" sz="2000" dirty="0">
                <a:cs typeface="Times New Roman"/>
              </a:rPr>
              <a:t> </a:t>
            </a:r>
            <a:r>
              <a:rPr lang="en-US" sz="2000" spc="-90" dirty="0">
                <a:cs typeface="Times New Roman"/>
              </a:rPr>
              <a:t> </a:t>
            </a:r>
            <a:r>
              <a:rPr lang="en-US" sz="2000" spc="-5" dirty="0">
                <a:cs typeface="Calibri"/>
              </a:rPr>
              <a:t>gu</a:t>
            </a:r>
            <a:r>
              <a:rPr lang="en-US" sz="2000" dirty="0">
                <a:cs typeface="Calibri"/>
              </a:rPr>
              <a:t>i</a:t>
            </a:r>
            <a:r>
              <a:rPr lang="en-US" sz="2000" spc="-10" dirty="0">
                <a:cs typeface="Calibri"/>
              </a:rPr>
              <a:t>d</a:t>
            </a:r>
            <a:r>
              <a:rPr lang="en-US" sz="2000" dirty="0">
                <a:cs typeface="Calibri"/>
              </a:rPr>
              <a:t>a</a:t>
            </a:r>
            <a:r>
              <a:rPr lang="en-US" sz="2000" spc="-5" dirty="0">
                <a:cs typeface="Calibri"/>
              </a:rPr>
              <a:t>n</a:t>
            </a:r>
            <a:r>
              <a:rPr lang="en-US" sz="2000" dirty="0">
                <a:cs typeface="Calibri"/>
              </a:rPr>
              <a:t>ce</a:t>
            </a:r>
            <a:r>
              <a:rPr lang="en-US" sz="2000" dirty="0">
                <a:cs typeface="Times New Roman"/>
              </a:rPr>
              <a:t> </a:t>
            </a:r>
            <a:r>
              <a:rPr lang="en-US" sz="2000" spc="-80" dirty="0">
                <a:cs typeface="Times New Roman"/>
              </a:rPr>
              <a:t> </a:t>
            </a:r>
            <a:r>
              <a:rPr lang="en-US" sz="2000" spc="-5" dirty="0">
                <a:cs typeface="Calibri"/>
              </a:rPr>
              <a:t>g</a:t>
            </a:r>
            <a:r>
              <a:rPr lang="en-US" sz="2000" dirty="0">
                <a:cs typeface="Calibri"/>
              </a:rPr>
              <a:t>i</a:t>
            </a:r>
            <a:r>
              <a:rPr lang="en-US" sz="2000" spc="-10" dirty="0">
                <a:cs typeface="Calibri"/>
              </a:rPr>
              <a:t>v</a:t>
            </a:r>
            <a:r>
              <a:rPr lang="en-US" sz="2000" dirty="0">
                <a:cs typeface="Calibri"/>
              </a:rPr>
              <a:t>en</a:t>
            </a:r>
            <a:r>
              <a:rPr lang="en-US" sz="2000" dirty="0">
                <a:cs typeface="Times New Roman"/>
              </a:rPr>
              <a:t> </a:t>
            </a:r>
            <a:r>
              <a:rPr lang="en-US" sz="2000" spc="-85" dirty="0">
                <a:cs typeface="Times New Roman"/>
              </a:rPr>
              <a:t> </a:t>
            </a:r>
            <a:r>
              <a:rPr lang="en-US" sz="2000" spc="-20" dirty="0">
                <a:cs typeface="Calibri"/>
              </a:rPr>
              <a:t>b</a:t>
            </a:r>
            <a:r>
              <a:rPr lang="en-US" sz="2000" dirty="0">
                <a:cs typeface="Calibri"/>
              </a:rPr>
              <a:t>y</a:t>
            </a:r>
            <a:r>
              <a:rPr lang="en-US" sz="2000" dirty="0">
                <a:cs typeface="Times New Roman"/>
              </a:rPr>
              <a:t> </a:t>
            </a:r>
            <a:r>
              <a:rPr lang="en-US" sz="2000" spc="-5" dirty="0">
                <a:cs typeface="Calibri"/>
              </a:rPr>
              <a:t>h</a:t>
            </a:r>
            <a:r>
              <a:rPr lang="en-US" sz="2000" dirty="0">
                <a:cs typeface="Calibri"/>
              </a:rPr>
              <a:t>im/</a:t>
            </a:r>
            <a:r>
              <a:rPr lang="en-US" sz="2000" spc="-5" dirty="0">
                <a:cs typeface="Calibri"/>
              </a:rPr>
              <a:t>h</a:t>
            </a:r>
            <a:r>
              <a:rPr lang="en-US" sz="2000" dirty="0">
                <a:cs typeface="Calibri"/>
              </a:rPr>
              <a:t>er</a:t>
            </a:r>
            <a:r>
              <a:rPr lang="en-US" sz="2000" spc="-35" dirty="0">
                <a:cs typeface="Times New Roman"/>
              </a:rPr>
              <a:t> </a:t>
            </a:r>
            <a:r>
              <a:rPr lang="en-US" sz="2000" dirty="0">
                <a:cs typeface="Calibri"/>
              </a:rPr>
              <a:t>t</a:t>
            </a:r>
            <a:r>
              <a:rPr lang="en-US" sz="2000" spc="-15" dirty="0">
                <a:cs typeface="Calibri"/>
              </a:rPr>
              <a:t>i</a:t>
            </a:r>
            <a:r>
              <a:rPr lang="en-US" sz="2000" dirty="0">
                <a:cs typeface="Calibri"/>
              </a:rPr>
              <a:t>me</a:t>
            </a:r>
            <a:r>
              <a:rPr lang="en-US" sz="2000" spc="-35" dirty="0">
                <a:cs typeface="Times New Roman"/>
              </a:rPr>
              <a:t> </a:t>
            </a:r>
            <a:r>
              <a:rPr lang="en-US" sz="2000" dirty="0">
                <a:cs typeface="Calibri"/>
              </a:rPr>
              <a:t>to</a:t>
            </a:r>
            <a:r>
              <a:rPr lang="en-US" sz="2000" spc="-30" dirty="0">
                <a:cs typeface="Times New Roman"/>
              </a:rPr>
              <a:t> </a:t>
            </a:r>
            <a:r>
              <a:rPr lang="en-US" sz="2000" dirty="0">
                <a:cs typeface="Calibri"/>
              </a:rPr>
              <a:t>t</a:t>
            </a:r>
            <a:r>
              <a:rPr lang="en-US" sz="2000" spc="-15" dirty="0">
                <a:cs typeface="Calibri"/>
              </a:rPr>
              <a:t>i</a:t>
            </a:r>
            <a:r>
              <a:rPr lang="en-US" sz="2000" dirty="0">
                <a:cs typeface="Calibri"/>
              </a:rPr>
              <a:t>me</a:t>
            </a:r>
            <a:r>
              <a:rPr lang="en-US" sz="2000" spc="-25" dirty="0">
                <a:cs typeface="Times New Roman"/>
              </a:rPr>
              <a:t> </a:t>
            </a:r>
            <a:r>
              <a:rPr lang="en-US" sz="2000" spc="-5" dirty="0">
                <a:cs typeface="Calibri"/>
              </a:rPr>
              <a:t>sha</a:t>
            </a:r>
            <a:r>
              <a:rPr lang="en-US" sz="2000" dirty="0">
                <a:cs typeface="Calibri"/>
              </a:rPr>
              <a:t>ll</a:t>
            </a:r>
            <a:r>
              <a:rPr lang="en-US" sz="2000" spc="-55" dirty="0">
                <a:cs typeface="Times New Roman"/>
              </a:rPr>
              <a:t> </a:t>
            </a:r>
            <a:r>
              <a:rPr lang="en-US" sz="2000" dirty="0">
                <a:cs typeface="Calibri"/>
              </a:rPr>
              <a:t>carry</a:t>
            </a:r>
            <a:r>
              <a:rPr lang="en-US" sz="2000" spc="-35" dirty="0">
                <a:cs typeface="Times New Roman"/>
              </a:rPr>
              <a:t> </a:t>
            </a:r>
            <a:r>
              <a:rPr lang="en-US" sz="2000" dirty="0">
                <a:cs typeface="Calibri"/>
              </a:rPr>
              <a:t>me</a:t>
            </a:r>
            <a:r>
              <a:rPr lang="en-US" sz="2000" spc="-35" dirty="0">
                <a:cs typeface="Times New Roman"/>
              </a:rPr>
              <a:t> </a:t>
            </a:r>
            <a:r>
              <a:rPr lang="en-US" sz="2000" dirty="0">
                <a:cs typeface="Calibri"/>
              </a:rPr>
              <a:t>a</a:t>
            </a:r>
            <a:r>
              <a:rPr lang="en-US" sz="2000" spc="-25" dirty="0">
                <a:cs typeface="Times New Roman"/>
              </a:rPr>
              <a:t> </a:t>
            </a:r>
            <a:r>
              <a:rPr lang="en-US" sz="2000" spc="-15" dirty="0">
                <a:cs typeface="Calibri"/>
              </a:rPr>
              <a:t>l</a:t>
            </a:r>
            <a:r>
              <a:rPr lang="en-US" sz="2000" spc="5" dirty="0">
                <a:cs typeface="Calibri"/>
              </a:rPr>
              <a:t>o</a:t>
            </a:r>
            <a:r>
              <a:rPr lang="en-US" sz="2000" spc="-5" dirty="0">
                <a:cs typeface="Calibri"/>
              </a:rPr>
              <a:t>n</a:t>
            </a:r>
            <a:r>
              <a:rPr lang="en-US" sz="2000" dirty="0">
                <a:cs typeface="Calibri"/>
              </a:rPr>
              <a:t>g</a:t>
            </a:r>
            <a:r>
              <a:rPr lang="en-US" sz="2000" spc="-30" dirty="0">
                <a:cs typeface="Times New Roman"/>
              </a:rPr>
              <a:t> </a:t>
            </a:r>
            <a:r>
              <a:rPr lang="en-US" sz="2000" dirty="0">
                <a:cs typeface="Calibri"/>
              </a:rPr>
              <a:t>w</a:t>
            </a:r>
            <a:r>
              <a:rPr lang="en-US" sz="2000" spc="-15" dirty="0">
                <a:cs typeface="Calibri"/>
              </a:rPr>
              <a:t>a</a:t>
            </a:r>
            <a:r>
              <a:rPr lang="en-US" sz="2000" dirty="0">
                <a:cs typeface="Calibri"/>
              </a:rPr>
              <a:t>y</a:t>
            </a:r>
            <a:r>
              <a:rPr lang="en-US" sz="2000" spc="-25" dirty="0">
                <a:cs typeface="Times New Roman"/>
              </a:rPr>
              <a:t> </a:t>
            </a:r>
            <a:r>
              <a:rPr lang="en-US" sz="2000" dirty="0">
                <a:cs typeface="Calibri"/>
              </a:rPr>
              <a:t>in</a:t>
            </a:r>
            <a:r>
              <a:rPr lang="en-US" sz="2000" spc="-30" dirty="0">
                <a:cs typeface="Times New Roman"/>
              </a:rPr>
              <a:t> </a:t>
            </a:r>
            <a:r>
              <a:rPr lang="en-US" sz="2000" dirty="0">
                <a:cs typeface="Calibri"/>
              </a:rPr>
              <a:t>the</a:t>
            </a:r>
            <a:r>
              <a:rPr lang="en-US" sz="2000" spc="-40" dirty="0">
                <a:cs typeface="Times New Roman"/>
              </a:rPr>
              <a:t> </a:t>
            </a:r>
            <a:r>
              <a:rPr lang="en-US" sz="2000" spc="-10" dirty="0">
                <a:cs typeface="Calibri"/>
              </a:rPr>
              <a:t>j</a:t>
            </a:r>
            <a:r>
              <a:rPr lang="en-US" sz="2000" spc="5" dirty="0">
                <a:cs typeface="Calibri"/>
              </a:rPr>
              <a:t>o</a:t>
            </a:r>
            <a:r>
              <a:rPr lang="en-US" sz="2000" spc="-5" dirty="0">
                <a:cs typeface="Calibri"/>
              </a:rPr>
              <a:t>u</a:t>
            </a:r>
            <a:r>
              <a:rPr lang="en-US" sz="2000" dirty="0">
                <a:cs typeface="Calibri"/>
              </a:rPr>
              <a:t>r</a:t>
            </a:r>
            <a:r>
              <a:rPr lang="en-US" sz="2000" spc="-5" dirty="0">
                <a:cs typeface="Calibri"/>
              </a:rPr>
              <a:t>n</a:t>
            </a:r>
            <a:r>
              <a:rPr lang="en-US" sz="2000" dirty="0">
                <a:cs typeface="Calibri"/>
              </a:rPr>
              <a:t>ey</a:t>
            </a:r>
            <a:r>
              <a:rPr lang="en-US" sz="2000" spc="-35" dirty="0">
                <a:cs typeface="Times New Roman"/>
              </a:rPr>
              <a:t> </a:t>
            </a:r>
            <a:r>
              <a:rPr lang="en-US" sz="2000" spc="5" dirty="0">
                <a:cs typeface="Calibri"/>
              </a:rPr>
              <a:t>o</a:t>
            </a:r>
            <a:r>
              <a:rPr lang="en-US" sz="2000" dirty="0">
                <a:cs typeface="Calibri"/>
              </a:rPr>
              <a:t>f</a:t>
            </a:r>
            <a:r>
              <a:rPr lang="en-US" sz="2000" spc="-30" dirty="0">
                <a:cs typeface="Times New Roman"/>
              </a:rPr>
              <a:t> </a:t>
            </a:r>
            <a:r>
              <a:rPr lang="en-US" sz="2000" dirty="0">
                <a:cs typeface="Calibri"/>
              </a:rPr>
              <a:t>li</a:t>
            </a:r>
            <a:r>
              <a:rPr lang="en-US" sz="2000" spc="-15" dirty="0">
                <a:cs typeface="Calibri"/>
              </a:rPr>
              <a:t>f</a:t>
            </a:r>
            <a:r>
              <a:rPr lang="en-US" sz="2000" dirty="0">
                <a:cs typeface="Calibri"/>
              </a:rPr>
              <a:t>e</a:t>
            </a:r>
            <a:r>
              <a:rPr lang="en-US" sz="2000" spc="-35" dirty="0">
                <a:cs typeface="Times New Roman"/>
              </a:rPr>
              <a:t> </a:t>
            </a:r>
            <a:r>
              <a:rPr lang="en-US" sz="2000" spc="5" dirty="0">
                <a:cs typeface="Calibri"/>
              </a:rPr>
              <a:t>o</a:t>
            </a:r>
            <a:r>
              <a:rPr lang="en-US" sz="2000" dirty="0">
                <a:cs typeface="Calibri"/>
              </a:rPr>
              <a:t>n</a:t>
            </a:r>
            <a:r>
              <a:rPr lang="en-US" sz="2000" spc="-30" dirty="0">
                <a:cs typeface="Times New Roman"/>
              </a:rPr>
              <a:t> </a:t>
            </a:r>
            <a:r>
              <a:rPr lang="en-US" sz="2000" dirty="0">
                <a:cs typeface="Calibri"/>
              </a:rPr>
              <a:t>w</a:t>
            </a:r>
            <a:r>
              <a:rPr lang="en-US" sz="2000" spc="-5" dirty="0">
                <a:cs typeface="Calibri"/>
              </a:rPr>
              <a:t>h</a:t>
            </a:r>
            <a:r>
              <a:rPr lang="en-US" sz="2000" dirty="0">
                <a:cs typeface="Calibri"/>
              </a:rPr>
              <a:t>ich</a:t>
            </a:r>
            <a:r>
              <a:rPr lang="en-US" sz="2000" spc="-35" dirty="0">
                <a:cs typeface="Times New Roman"/>
              </a:rPr>
              <a:t> </a:t>
            </a:r>
            <a:r>
              <a:rPr lang="en-US" sz="2000" dirty="0">
                <a:cs typeface="Calibri"/>
              </a:rPr>
              <a:t>I</a:t>
            </a:r>
            <a:r>
              <a:rPr lang="en-US" sz="2000" spc="-40" dirty="0">
                <a:cs typeface="Times New Roman"/>
              </a:rPr>
              <a:t> </a:t>
            </a:r>
            <a:r>
              <a:rPr lang="en-US" sz="2000" spc="-10" dirty="0">
                <a:cs typeface="Calibri"/>
              </a:rPr>
              <a:t>a</a:t>
            </a:r>
            <a:r>
              <a:rPr lang="en-US" sz="2000" dirty="0">
                <a:cs typeface="Calibri"/>
              </a:rPr>
              <a:t>m</a:t>
            </a:r>
            <a:r>
              <a:rPr lang="en-US" sz="2000" spc="-25" dirty="0">
                <a:cs typeface="Times New Roman"/>
              </a:rPr>
              <a:t> </a:t>
            </a:r>
            <a:r>
              <a:rPr lang="en-US" sz="2000" dirty="0">
                <a:cs typeface="Calibri"/>
              </a:rPr>
              <a:t>a</a:t>
            </a:r>
            <a:r>
              <a:rPr lang="en-US" sz="2000" spc="-15" dirty="0">
                <a:cs typeface="Calibri"/>
              </a:rPr>
              <a:t>b</a:t>
            </a:r>
            <a:r>
              <a:rPr lang="en-US" sz="2000" spc="5" dirty="0">
                <a:cs typeface="Calibri"/>
              </a:rPr>
              <a:t>o</a:t>
            </a:r>
            <a:r>
              <a:rPr lang="en-US" sz="2000" spc="-5" dirty="0">
                <a:cs typeface="Calibri"/>
              </a:rPr>
              <a:t>u</a:t>
            </a:r>
            <a:r>
              <a:rPr lang="en-US" sz="2000" dirty="0">
                <a:cs typeface="Calibri"/>
              </a:rPr>
              <a:t>t</a:t>
            </a:r>
            <a:r>
              <a:rPr lang="en-US" sz="2000" spc="-25" dirty="0">
                <a:cs typeface="Times New Roman"/>
              </a:rPr>
              <a:t> </a:t>
            </a:r>
            <a:r>
              <a:rPr lang="en-US" sz="2000" spc="-10" dirty="0">
                <a:cs typeface="Calibri"/>
              </a:rPr>
              <a:t>t</a:t>
            </a:r>
            <a:r>
              <a:rPr lang="en-US" sz="2000" dirty="0">
                <a:cs typeface="Calibri"/>
              </a:rPr>
              <a:t>o</a:t>
            </a:r>
            <a:r>
              <a:rPr lang="en-US" sz="2000" spc="-35" dirty="0">
                <a:cs typeface="Times New Roman"/>
              </a:rPr>
              <a:t> </a:t>
            </a:r>
            <a:r>
              <a:rPr lang="en-US" sz="2000" dirty="0">
                <a:cs typeface="Calibri"/>
              </a:rPr>
              <a:t>e</a:t>
            </a:r>
            <a:r>
              <a:rPr lang="en-US" sz="2000" spc="5" dirty="0">
                <a:cs typeface="Calibri"/>
              </a:rPr>
              <a:t>m</a:t>
            </a:r>
            <a:r>
              <a:rPr lang="en-US" sz="2000" spc="-5" dirty="0">
                <a:cs typeface="Calibri"/>
              </a:rPr>
              <a:t>b</a:t>
            </a:r>
            <a:r>
              <a:rPr lang="en-US" sz="2000" dirty="0">
                <a:cs typeface="Calibri"/>
              </a:rPr>
              <a:t>a</a:t>
            </a:r>
            <a:r>
              <a:rPr lang="en-US" sz="2000" spc="-15" dirty="0">
                <a:cs typeface="Calibri"/>
              </a:rPr>
              <a:t>r</a:t>
            </a:r>
            <a:r>
              <a:rPr lang="en-US" sz="2000" dirty="0">
                <a:cs typeface="Calibri"/>
              </a:rPr>
              <a:t>k.</a:t>
            </a:r>
          </a:p>
          <a:p>
            <a:pPr algn="just">
              <a:lnSpc>
                <a:spcPct val="100000"/>
              </a:lnSpc>
              <a:spcBef>
                <a:spcPts val="50"/>
              </a:spcBef>
            </a:pPr>
            <a:endParaRPr lang="en-US" sz="2000" dirty="0">
              <a:cs typeface="Times New Roman"/>
            </a:endParaRPr>
          </a:p>
          <a:p>
            <a:pPr marL="12700" marR="6350" algn="just">
              <a:lnSpc>
                <a:spcPct val="152700"/>
              </a:lnSpc>
            </a:pPr>
            <a:r>
              <a:rPr lang="en-US" sz="2000" dirty="0">
                <a:cs typeface="Calibri"/>
              </a:rPr>
              <a:t>I</a:t>
            </a:r>
            <a:r>
              <a:rPr lang="en-US" sz="2000" spc="105" dirty="0">
                <a:cs typeface="Times New Roman"/>
              </a:rPr>
              <a:t> </a:t>
            </a:r>
            <a:r>
              <a:rPr lang="en-US" sz="2000" dirty="0">
                <a:cs typeface="Calibri"/>
              </a:rPr>
              <a:t>am</a:t>
            </a:r>
            <a:r>
              <a:rPr lang="en-US" sz="2000" spc="85" dirty="0">
                <a:cs typeface="Times New Roman"/>
              </a:rPr>
              <a:t> </a:t>
            </a:r>
            <a:r>
              <a:rPr lang="en-US" sz="2000" spc="5" dirty="0">
                <a:cs typeface="Calibri"/>
              </a:rPr>
              <a:t>o</a:t>
            </a:r>
            <a:r>
              <a:rPr lang="en-US" sz="2000" spc="-5" dirty="0">
                <a:cs typeface="Calibri"/>
              </a:rPr>
              <a:t>b</a:t>
            </a:r>
            <a:r>
              <a:rPr lang="en-US" sz="2000" dirty="0">
                <a:cs typeface="Calibri"/>
              </a:rPr>
              <a:t>l</a:t>
            </a:r>
            <a:r>
              <a:rPr lang="en-US" sz="2000" spc="-5" dirty="0">
                <a:cs typeface="Calibri"/>
              </a:rPr>
              <a:t>ig</a:t>
            </a:r>
            <a:r>
              <a:rPr lang="en-US" sz="2000" dirty="0">
                <a:cs typeface="Calibri"/>
              </a:rPr>
              <a:t>ed</a:t>
            </a:r>
            <a:r>
              <a:rPr lang="en-US" sz="2000" spc="105" dirty="0">
                <a:cs typeface="Times New Roman"/>
              </a:rPr>
              <a:t> </a:t>
            </a:r>
            <a:r>
              <a:rPr lang="en-US" sz="2000" spc="-10" dirty="0">
                <a:cs typeface="Calibri"/>
              </a:rPr>
              <a:t>t</a:t>
            </a:r>
            <a:r>
              <a:rPr lang="en-US" sz="2000" dirty="0">
                <a:cs typeface="Calibri"/>
              </a:rPr>
              <a:t>o</a:t>
            </a:r>
            <a:r>
              <a:rPr lang="en-US" sz="2000" spc="100" dirty="0">
                <a:cs typeface="Times New Roman"/>
              </a:rPr>
              <a:t> </a:t>
            </a:r>
            <a:r>
              <a:rPr lang="en-US" sz="2000" spc="-10" dirty="0">
                <a:cs typeface="Calibri"/>
              </a:rPr>
              <a:t>m</a:t>
            </a:r>
            <a:r>
              <a:rPr lang="en-US" sz="2000" dirty="0">
                <a:cs typeface="Calibri"/>
              </a:rPr>
              <a:t>y</a:t>
            </a:r>
            <a:r>
              <a:rPr lang="en-US" sz="2000" spc="110" dirty="0">
                <a:cs typeface="Times New Roman"/>
              </a:rPr>
              <a:t> </a:t>
            </a:r>
            <a:r>
              <a:rPr lang="en-US" sz="2000" spc="-5" dirty="0">
                <a:cs typeface="Calibri"/>
              </a:rPr>
              <a:t>p</a:t>
            </a:r>
            <a:r>
              <a:rPr lang="en-US" sz="2000" spc="-15" dirty="0">
                <a:cs typeface="Calibri"/>
              </a:rPr>
              <a:t>r</a:t>
            </a:r>
            <a:r>
              <a:rPr lang="en-US" sz="2000" spc="5" dirty="0">
                <a:cs typeface="Calibri"/>
              </a:rPr>
              <a:t>o</a:t>
            </a:r>
            <a:r>
              <a:rPr lang="en-US" sz="2000" spc="-5" dirty="0">
                <a:cs typeface="Calibri"/>
              </a:rPr>
              <a:t>j</a:t>
            </a:r>
            <a:r>
              <a:rPr lang="en-US" sz="2000" spc="-10" dirty="0">
                <a:cs typeface="Calibri"/>
              </a:rPr>
              <a:t>e</a:t>
            </a:r>
            <a:r>
              <a:rPr lang="en-US" sz="2000" spc="-15" dirty="0">
                <a:cs typeface="Calibri"/>
              </a:rPr>
              <a:t>c</a:t>
            </a:r>
            <a:r>
              <a:rPr lang="en-US" sz="2000" dirty="0">
                <a:cs typeface="Calibri"/>
              </a:rPr>
              <a:t>t</a:t>
            </a:r>
            <a:r>
              <a:rPr lang="en-US" sz="2000" spc="110" dirty="0">
                <a:cs typeface="Times New Roman"/>
              </a:rPr>
              <a:t> </a:t>
            </a:r>
            <a:r>
              <a:rPr lang="en-US" sz="2000" spc="-10" dirty="0">
                <a:cs typeface="Calibri"/>
              </a:rPr>
              <a:t>t</a:t>
            </a:r>
            <a:r>
              <a:rPr lang="en-US" sz="2000" dirty="0">
                <a:cs typeface="Calibri"/>
              </a:rPr>
              <a:t>eam</a:t>
            </a:r>
            <a:r>
              <a:rPr lang="en-US" sz="2000" spc="95" dirty="0">
                <a:cs typeface="Times New Roman"/>
              </a:rPr>
              <a:t> </a:t>
            </a:r>
            <a:r>
              <a:rPr lang="en-US" sz="2000" dirty="0">
                <a:cs typeface="Calibri"/>
              </a:rPr>
              <a:t>m</a:t>
            </a:r>
            <a:r>
              <a:rPr lang="en-US" sz="2000" spc="-10" dirty="0">
                <a:cs typeface="Calibri"/>
              </a:rPr>
              <a:t>e</a:t>
            </a:r>
            <a:r>
              <a:rPr lang="en-US" sz="2000" dirty="0">
                <a:cs typeface="Calibri"/>
              </a:rPr>
              <a:t>m</a:t>
            </a:r>
            <a:r>
              <a:rPr lang="en-US" sz="2000" spc="-5" dirty="0">
                <a:cs typeface="Calibri"/>
              </a:rPr>
              <a:t>b</a:t>
            </a:r>
            <a:r>
              <a:rPr lang="en-US" sz="2000" dirty="0">
                <a:cs typeface="Calibri"/>
              </a:rPr>
              <a:t>ers</a:t>
            </a:r>
            <a:r>
              <a:rPr lang="en-US" sz="2000" spc="95" dirty="0">
                <a:cs typeface="Times New Roman"/>
              </a:rPr>
              <a:t> </a:t>
            </a:r>
            <a:r>
              <a:rPr lang="en-US" sz="2000" spc="-15" dirty="0">
                <a:cs typeface="Calibri"/>
              </a:rPr>
              <a:t>f</a:t>
            </a:r>
            <a:r>
              <a:rPr lang="en-US" sz="2000" spc="5" dirty="0">
                <a:cs typeface="Calibri"/>
              </a:rPr>
              <a:t>o</a:t>
            </a:r>
            <a:r>
              <a:rPr lang="en-US" sz="2000" dirty="0">
                <a:cs typeface="Calibri"/>
              </a:rPr>
              <a:t>r</a:t>
            </a:r>
            <a:r>
              <a:rPr lang="en-US" sz="2000" spc="95" dirty="0">
                <a:cs typeface="Times New Roman"/>
              </a:rPr>
              <a:t> </a:t>
            </a:r>
            <a:r>
              <a:rPr lang="en-US" sz="2000" dirty="0">
                <a:cs typeface="Calibri"/>
              </a:rPr>
              <a:t>the</a:t>
            </a:r>
            <a:r>
              <a:rPr lang="en-US" sz="2000" spc="95" dirty="0">
                <a:cs typeface="Times New Roman"/>
              </a:rPr>
              <a:t> </a:t>
            </a:r>
            <a:r>
              <a:rPr lang="en-US" sz="2000" spc="-10" dirty="0">
                <a:cs typeface="Calibri"/>
              </a:rPr>
              <a:t>v</a:t>
            </a:r>
            <a:r>
              <a:rPr lang="en-US" sz="2000" dirty="0">
                <a:cs typeface="Calibri"/>
              </a:rPr>
              <a:t>al</a:t>
            </a:r>
            <a:r>
              <a:rPr lang="en-US" sz="2000" spc="-10" dirty="0">
                <a:cs typeface="Calibri"/>
              </a:rPr>
              <a:t>u</a:t>
            </a:r>
            <a:r>
              <a:rPr lang="en-US" sz="2000" dirty="0">
                <a:cs typeface="Calibri"/>
              </a:rPr>
              <a:t>a</a:t>
            </a:r>
            <a:r>
              <a:rPr lang="en-US" sz="2000" spc="-5" dirty="0">
                <a:cs typeface="Calibri"/>
              </a:rPr>
              <a:t>b</a:t>
            </a:r>
            <a:r>
              <a:rPr lang="en-US" sz="2000" dirty="0">
                <a:cs typeface="Calibri"/>
              </a:rPr>
              <a:t>le</a:t>
            </a:r>
            <a:r>
              <a:rPr lang="en-US" sz="2000" spc="105" dirty="0">
                <a:cs typeface="Times New Roman"/>
              </a:rPr>
              <a:t> </a:t>
            </a:r>
            <a:r>
              <a:rPr lang="en-US" sz="2000" dirty="0">
                <a:cs typeface="Calibri"/>
              </a:rPr>
              <a:t>i</a:t>
            </a:r>
            <a:r>
              <a:rPr lang="en-US" sz="2000" spc="-10" dirty="0">
                <a:cs typeface="Calibri"/>
              </a:rPr>
              <a:t>n</a:t>
            </a:r>
            <a:r>
              <a:rPr lang="en-US" sz="2000" spc="-5" dirty="0">
                <a:cs typeface="Calibri"/>
              </a:rPr>
              <a:t>f</a:t>
            </a:r>
            <a:r>
              <a:rPr lang="en-US" sz="2000" dirty="0">
                <a:cs typeface="Calibri"/>
              </a:rPr>
              <a:t>o</a:t>
            </a:r>
            <a:r>
              <a:rPr lang="en-US" sz="2000" spc="-15" dirty="0">
                <a:cs typeface="Calibri"/>
              </a:rPr>
              <a:t>r</a:t>
            </a:r>
            <a:r>
              <a:rPr lang="en-US" sz="2000" dirty="0">
                <a:cs typeface="Calibri"/>
              </a:rPr>
              <a:t>mat</a:t>
            </a:r>
            <a:r>
              <a:rPr lang="en-US" sz="2000" spc="-15" dirty="0">
                <a:cs typeface="Calibri"/>
              </a:rPr>
              <a:t>i</a:t>
            </a:r>
            <a:r>
              <a:rPr lang="en-US" sz="2000" spc="5" dirty="0">
                <a:cs typeface="Calibri"/>
              </a:rPr>
              <a:t>o</a:t>
            </a:r>
            <a:r>
              <a:rPr lang="en-US" sz="2000" dirty="0">
                <a:cs typeface="Calibri"/>
              </a:rPr>
              <a:t>n</a:t>
            </a:r>
            <a:r>
              <a:rPr lang="en-US" sz="2000" spc="100" dirty="0">
                <a:cs typeface="Times New Roman"/>
              </a:rPr>
              <a:t> </a:t>
            </a:r>
            <a:r>
              <a:rPr lang="en-US" sz="2000" spc="-5" dirty="0">
                <a:cs typeface="Calibri"/>
              </a:rPr>
              <a:t>p</a:t>
            </a:r>
            <a:r>
              <a:rPr lang="en-US" sz="2000" spc="-15" dirty="0">
                <a:cs typeface="Calibri"/>
              </a:rPr>
              <a:t>r</a:t>
            </a:r>
            <a:r>
              <a:rPr lang="en-US" sz="2000" spc="-10" dirty="0">
                <a:cs typeface="Calibri"/>
              </a:rPr>
              <a:t>o</a:t>
            </a:r>
            <a:r>
              <a:rPr lang="en-US" sz="2000" dirty="0">
                <a:cs typeface="Calibri"/>
              </a:rPr>
              <a:t>vi</a:t>
            </a:r>
            <a:r>
              <a:rPr lang="en-US" sz="2000" spc="-10" dirty="0">
                <a:cs typeface="Calibri"/>
              </a:rPr>
              <a:t>d</a:t>
            </a:r>
            <a:r>
              <a:rPr lang="en-US" sz="2000" dirty="0">
                <a:cs typeface="Calibri"/>
              </a:rPr>
              <a:t>ed</a:t>
            </a:r>
            <a:r>
              <a:rPr lang="en-US" sz="2000" spc="105" dirty="0">
                <a:cs typeface="Times New Roman"/>
              </a:rPr>
              <a:t> </a:t>
            </a:r>
            <a:r>
              <a:rPr lang="en-US" sz="2000" spc="-5" dirty="0">
                <a:cs typeface="Calibri"/>
              </a:rPr>
              <a:t>b</a:t>
            </a:r>
            <a:r>
              <a:rPr lang="en-US" sz="2000" dirty="0">
                <a:cs typeface="Calibri"/>
              </a:rPr>
              <a:t>y</a:t>
            </a:r>
            <a:r>
              <a:rPr lang="en-US" sz="2000" spc="100" dirty="0">
                <a:cs typeface="Times New Roman"/>
              </a:rPr>
              <a:t> </a:t>
            </a:r>
            <a:r>
              <a:rPr lang="en-US" sz="2000" dirty="0">
                <a:cs typeface="Calibri"/>
              </a:rPr>
              <a:t>th</a:t>
            </a:r>
            <a:r>
              <a:rPr lang="en-US" sz="2000" spc="-15" dirty="0">
                <a:cs typeface="Calibri"/>
              </a:rPr>
              <a:t>e</a:t>
            </a:r>
            <a:r>
              <a:rPr lang="en-US" sz="2000" dirty="0">
                <a:cs typeface="Calibri"/>
              </a:rPr>
              <a:t>m</a:t>
            </a:r>
            <a:r>
              <a:rPr lang="en-US" sz="2000" spc="100" dirty="0">
                <a:cs typeface="Times New Roman"/>
              </a:rPr>
              <a:t> </a:t>
            </a:r>
            <a:r>
              <a:rPr lang="en-US" sz="2000" dirty="0">
                <a:cs typeface="Calibri"/>
              </a:rPr>
              <a:t>in</a:t>
            </a:r>
            <a:r>
              <a:rPr lang="en-US" sz="2000" spc="100" dirty="0">
                <a:cs typeface="Times New Roman"/>
              </a:rPr>
              <a:t> </a:t>
            </a:r>
            <a:r>
              <a:rPr lang="en-US" sz="2000" dirty="0">
                <a:cs typeface="Calibri"/>
              </a:rPr>
              <a:t>t</a:t>
            </a:r>
            <a:r>
              <a:rPr lang="en-US" sz="2000" spc="-15" dirty="0">
                <a:cs typeface="Calibri"/>
              </a:rPr>
              <a:t>h</a:t>
            </a:r>
            <a:r>
              <a:rPr lang="en-US" sz="2000" dirty="0">
                <a:cs typeface="Calibri"/>
              </a:rPr>
              <a:t>eir</a:t>
            </a:r>
            <a:r>
              <a:rPr lang="en-US" sz="2000" dirty="0">
                <a:cs typeface="Times New Roman"/>
              </a:rPr>
              <a:t> </a:t>
            </a:r>
            <a:r>
              <a:rPr lang="en-US" sz="2000" dirty="0">
                <a:cs typeface="Calibri"/>
              </a:rPr>
              <a:t>respect</a:t>
            </a:r>
            <a:r>
              <a:rPr lang="en-US" sz="2000" spc="-15" dirty="0">
                <a:cs typeface="Calibri"/>
              </a:rPr>
              <a:t>i</a:t>
            </a:r>
            <a:r>
              <a:rPr lang="en-US" sz="2000" dirty="0">
                <a:cs typeface="Calibri"/>
              </a:rPr>
              <a:t>ve</a:t>
            </a:r>
            <a:r>
              <a:rPr lang="en-US" sz="2000" spc="-35" dirty="0">
                <a:cs typeface="Times New Roman"/>
              </a:rPr>
              <a:t> </a:t>
            </a:r>
            <a:r>
              <a:rPr lang="en-US" sz="2000" spc="-5" dirty="0">
                <a:cs typeface="Calibri"/>
              </a:rPr>
              <a:t>f</a:t>
            </a:r>
            <a:r>
              <a:rPr lang="en-US" sz="2000" dirty="0">
                <a:cs typeface="Calibri"/>
              </a:rPr>
              <a:t>iel</a:t>
            </a:r>
            <a:r>
              <a:rPr lang="en-US" sz="2000" spc="-5" dirty="0">
                <a:cs typeface="Calibri"/>
              </a:rPr>
              <a:t>ds</a:t>
            </a:r>
            <a:r>
              <a:rPr lang="en-US" sz="2000" dirty="0">
                <a:cs typeface="Calibri"/>
              </a:rPr>
              <a:t>.</a:t>
            </a:r>
            <a:r>
              <a:rPr lang="en-US" sz="2000" spc="-30" dirty="0">
                <a:cs typeface="Times New Roman"/>
              </a:rPr>
              <a:t> </a:t>
            </a:r>
            <a:r>
              <a:rPr lang="en-US" sz="2000" dirty="0">
                <a:cs typeface="Calibri"/>
              </a:rPr>
              <a:t>I</a:t>
            </a:r>
            <a:r>
              <a:rPr lang="en-US" sz="2000" spc="-30" dirty="0">
                <a:cs typeface="Times New Roman"/>
              </a:rPr>
              <a:t> </a:t>
            </a:r>
            <a:r>
              <a:rPr lang="en-US" sz="2000" spc="-15" dirty="0">
                <a:cs typeface="Calibri"/>
              </a:rPr>
              <a:t>a</a:t>
            </a:r>
            <a:r>
              <a:rPr lang="en-US" sz="2000" dirty="0">
                <a:cs typeface="Calibri"/>
              </a:rPr>
              <a:t>m</a:t>
            </a:r>
            <a:r>
              <a:rPr lang="en-US" sz="2000" spc="-25" dirty="0">
                <a:cs typeface="Times New Roman"/>
              </a:rPr>
              <a:t> </a:t>
            </a:r>
            <a:r>
              <a:rPr lang="en-US" sz="2000" dirty="0">
                <a:cs typeface="Calibri"/>
              </a:rPr>
              <a:t>gr</a:t>
            </a:r>
            <a:r>
              <a:rPr lang="en-US" sz="2000" spc="-20" dirty="0">
                <a:cs typeface="Calibri"/>
              </a:rPr>
              <a:t>a</a:t>
            </a:r>
            <a:r>
              <a:rPr lang="en-US" sz="2000" spc="-10" dirty="0">
                <a:cs typeface="Calibri"/>
              </a:rPr>
              <a:t>t</a:t>
            </a:r>
            <a:r>
              <a:rPr lang="en-US" sz="2000" dirty="0">
                <a:cs typeface="Calibri"/>
              </a:rPr>
              <a:t>eful</a:t>
            </a:r>
            <a:r>
              <a:rPr lang="en-US" sz="2000" spc="-35" dirty="0">
                <a:cs typeface="Times New Roman"/>
              </a:rPr>
              <a:t> </a:t>
            </a:r>
            <a:r>
              <a:rPr lang="en-US" sz="2000" spc="-5" dirty="0">
                <a:cs typeface="Calibri"/>
              </a:rPr>
              <a:t>f</a:t>
            </a:r>
            <a:r>
              <a:rPr lang="en-US" sz="2000" spc="5" dirty="0">
                <a:cs typeface="Calibri"/>
              </a:rPr>
              <a:t>o</a:t>
            </a:r>
            <a:r>
              <a:rPr lang="en-US" sz="2000" dirty="0">
                <a:cs typeface="Calibri"/>
              </a:rPr>
              <a:t>r</a:t>
            </a:r>
            <a:r>
              <a:rPr lang="en-US" sz="2000" spc="-40" dirty="0">
                <a:cs typeface="Times New Roman"/>
              </a:rPr>
              <a:t> </a:t>
            </a:r>
            <a:r>
              <a:rPr lang="en-US" sz="2000" dirty="0">
                <a:cs typeface="Calibri"/>
              </a:rPr>
              <a:t>their</a:t>
            </a:r>
            <a:r>
              <a:rPr lang="en-US" sz="2000" spc="-40" dirty="0">
                <a:cs typeface="Times New Roman"/>
              </a:rPr>
              <a:t> </a:t>
            </a:r>
            <a:r>
              <a:rPr lang="en-US" sz="2000" dirty="0">
                <a:cs typeface="Calibri"/>
              </a:rPr>
              <a:t>c</a:t>
            </a:r>
            <a:r>
              <a:rPr lang="en-US" sz="2000" spc="-5" dirty="0">
                <a:cs typeface="Calibri"/>
              </a:rPr>
              <a:t>o</a:t>
            </a:r>
            <a:r>
              <a:rPr lang="en-US" sz="2000" spc="5" dirty="0">
                <a:cs typeface="Calibri"/>
              </a:rPr>
              <a:t>o</a:t>
            </a:r>
            <a:r>
              <a:rPr lang="en-US" sz="2000" spc="-5" dirty="0">
                <a:cs typeface="Calibri"/>
              </a:rPr>
              <a:t>p</a:t>
            </a:r>
            <a:r>
              <a:rPr lang="en-US" sz="2000" dirty="0">
                <a:cs typeface="Calibri"/>
              </a:rPr>
              <a:t>erat</a:t>
            </a:r>
            <a:r>
              <a:rPr lang="en-US" sz="2000" spc="-15" dirty="0">
                <a:cs typeface="Calibri"/>
              </a:rPr>
              <a:t>i</a:t>
            </a:r>
            <a:r>
              <a:rPr lang="en-US" sz="2000" spc="5" dirty="0">
                <a:cs typeface="Calibri"/>
              </a:rPr>
              <a:t>o</a:t>
            </a:r>
            <a:r>
              <a:rPr lang="en-US" sz="2000" dirty="0">
                <a:cs typeface="Calibri"/>
              </a:rPr>
              <a:t>n</a:t>
            </a:r>
            <a:r>
              <a:rPr lang="en-US" sz="2000" spc="-30" dirty="0">
                <a:cs typeface="Times New Roman"/>
              </a:rPr>
              <a:t> </a:t>
            </a:r>
            <a:r>
              <a:rPr lang="en-US" sz="2000" spc="-15" dirty="0">
                <a:cs typeface="Calibri"/>
              </a:rPr>
              <a:t>d</a:t>
            </a:r>
            <a:r>
              <a:rPr lang="en-US" sz="2000" spc="-5" dirty="0">
                <a:cs typeface="Calibri"/>
              </a:rPr>
              <a:t>u</a:t>
            </a:r>
            <a:r>
              <a:rPr lang="en-US" sz="2000" dirty="0">
                <a:cs typeface="Calibri"/>
              </a:rPr>
              <a:t>ri</a:t>
            </a:r>
            <a:r>
              <a:rPr lang="en-US" sz="2000" spc="-10" dirty="0">
                <a:cs typeface="Calibri"/>
              </a:rPr>
              <a:t>n</a:t>
            </a:r>
            <a:r>
              <a:rPr lang="en-US" sz="2000" dirty="0">
                <a:cs typeface="Calibri"/>
              </a:rPr>
              <a:t>g</a:t>
            </a:r>
            <a:r>
              <a:rPr lang="en-US" sz="2000" spc="-30" dirty="0">
                <a:cs typeface="Times New Roman"/>
              </a:rPr>
              <a:t> </a:t>
            </a:r>
            <a:r>
              <a:rPr lang="en-US" sz="2000" dirty="0">
                <a:cs typeface="Calibri"/>
              </a:rPr>
              <a:t>t</a:t>
            </a:r>
            <a:r>
              <a:rPr lang="en-US" sz="2000" spc="-5" dirty="0">
                <a:cs typeface="Calibri"/>
              </a:rPr>
              <a:t>h</a:t>
            </a:r>
            <a:r>
              <a:rPr lang="en-US" sz="2000" dirty="0">
                <a:cs typeface="Calibri"/>
              </a:rPr>
              <a:t>e</a:t>
            </a:r>
            <a:r>
              <a:rPr lang="en-US" sz="2000" spc="-25" dirty="0">
                <a:cs typeface="Times New Roman"/>
              </a:rPr>
              <a:t> </a:t>
            </a:r>
            <a:r>
              <a:rPr lang="en-US" sz="2000" spc="-5" dirty="0">
                <a:cs typeface="Calibri"/>
              </a:rPr>
              <a:t>p</a:t>
            </a:r>
            <a:r>
              <a:rPr lang="en-US" sz="2000" dirty="0">
                <a:cs typeface="Calibri"/>
              </a:rPr>
              <a:t>eriod</a:t>
            </a:r>
            <a:r>
              <a:rPr lang="en-US" sz="2000" spc="-45" dirty="0">
                <a:cs typeface="Times New Roman"/>
              </a:rPr>
              <a:t> </a:t>
            </a:r>
            <a:r>
              <a:rPr lang="en-US" sz="2000" spc="5" dirty="0">
                <a:cs typeface="Calibri"/>
              </a:rPr>
              <a:t>o</a:t>
            </a:r>
            <a:r>
              <a:rPr lang="en-US" sz="2000" dirty="0">
                <a:cs typeface="Calibri"/>
              </a:rPr>
              <a:t>f</a:t>
            </a:r>
            <a:r>
              <a:rPr lang="en-US" sz="2000" spc="-40" dirty="0">
                <a:cs typeface="Times New Roman"/>
              </a:rPr>
              <a:t> </a:t>
            </a:r>
            <a:r>
              <a:rPr lang="en-US" sz="2000" spc="-5" dirty="0">
                <a:cs typeface="Calibri"/>
              </a:rPr>
              <a:t>m</a:t>
            </a:r>
            <a:r>
              <a:rPr lang="en-US" sz="2000" dirty="0">
                <a:cs typeface="Calibri"/>
              </a:rPr>
              <a:t>y</a:t>
            </a:r>
            <a:r>
              <a:rPr lang="en-US" sz="2000" spc="-25" dirty="0">
                <a:cs typeface="Times New Roman"/>
              </a:rPr>
              <a:t> </a:t>
            </a:r>
            <a:r>
              <a:rPr lang="en-US" sz="2000" dirty="0">
                <a:cs typeface="Calibri"/>
              </a:rPr>
              <a:t>ass</a:t>
            </a:r>
            <a:r>
              <a:rPr lang="en-US" sz="2000" spc="-15" dirty="0">
                <a:cs typeface="Calibri"/>
              </a:rPr>
              <a:t>i</a:t>
            </a:r>
            <a:r>
              <a:rPr lang="en-US" sz="2000" spc="-5" dirty="0">
                <a:cs typeface="Calibri"/>
              </a:rPr>
              <a:t>gn</a:t>
            </a:r>
            <a:r>
              <a:rPr lang="en-US" sz="2000" dirty="0">
                <a:cs typeface="Calibri"/>
              </a:rPr>
              <a:t>ment.</a:t>
            </a:r>
          </a:p>
        </p:txBody>
      </p:sp>
      <p:sp>
        <p:nvSpPr>
          <p:cNvPr id="6" name="Rectangle 5"/>
          <p:cNvSpPr/>
          <p:nvPr/>
        </p:nvSpPr>
        <p:spPr>
          <a:xfrm>
            <a:off x="8311419" y="4298840"/>
            <a:ext cx="7761161" cy="1015663"/>
          </a:xfrm>
          <a:prstGeom prst="rect">
            <a:avLst/>
          </a:prstGeom>
        </p:spPr>
        <p:txBody>
          <a:bodyPr wrap="square">
            <a:spAutoFit/>
          </a:bodyPr>
          <a:lstStyle/>
          <a:p>
            <a:pPr marL="12700">
              <a:lnSpc>
                <a:spcPct val="100000"/>
              </a:lnSpc>
            </a:pPr>
            <a:endParaRPr lang="en-US" dirty="0">
              <a:cs typeface="Calibri"/>
            </a:endParaRPr>
          </a:p>
          <a:p>
            <a:pPr marL="12700">
              <a:lnSpc>
                <a:spcPct val="100000"/>
              </a:lnSpc>
            </a:pPr>
            <a:endParaRPr lang="en-US" sz="1400" dirty="0">
              <a:cs typeface="Calibri"/>
            </a:endParaRPr>
          </a:p>
          <a:p>
            <a:pPr marL="12700">
              <a:lnSpc>
                <a:spcPct val="100000"/>
              </a:lnSpc>
            </a:pPr>
            <a:r>
              <a:rPr lang="en-US" sz="1400" dirty="0">
                <a:cs typeface="Calibri"/>
              </a:rPr>
              <a:t>SMITA BANDYOPADHYAY</a:t>
            </a:r>
          </a:p>
          <a:p>
            <a:pPr marL="12700">
              <a:lnSpc>
                <a:spcPct val="100000"/>
              </a:lnSpc>
            </a:pPr>
            <a:endParaRPr lang="en-US" sz="1400" dirty="0">
              <a:cs typeface="Calibri"/>
            </a:endParaRPr>
          </a:p>
        </p:txBody>
      </p:sp>
      <p:sp>
        <p:nvSpPr>
          <p:cNvPr id="7" name="Rectangle 6"/>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9" name="TextBox 8"/>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4</a:t>
            </a:fld>
            <a:endParaRPr lang="en-IN" sz="1600" b="1" i="1" dirty="0">
              <a:solidFill>
                <a:schemeClr val="bg1"/>
              </a:solidFill>
            </a:endParaRPr>
          </a:p>
        </p:txBody>
      </p:sp>
      <p:sp>
        <p:nvSpPr>
          <p:cNvPr id="10"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3252" y="0"/>
            <a:ext cx="12192000" cy="7755969"/>
          </a:xfrm>
          <a:prstGeom prst="rect">
            <a:avLst/>
          </a:prstGeom>
        </p:spPr>
        <p:txBody>
          <a:bodyPr wrap="square">
            <a:spAutoFit/>
          </a:bodyPr>
          <a:lstStyle/>
          <a:p>
            <a:pPr marL="12700" algn="ctr">
              <a:lnSpc>
                <a:spcPct val="100000"/>
              </a:lnSpc>
            </a:pPr>
            <a:r>
              <a:rPr lang="en-US" sz="3200" b="1" dirty="0">
                <a:solidFill>
                  <a:srgbClr val="365F90"/>
                </a:solidFill>
                <a:cs typeface="Cambria"/>
              </a:rPr>
              <a:t>Pr</a:t>
            </a:r>
            <a:r>
              <a:rPr lang="en-US" sz="3200" b="1" spc="5" dirty="0">
                <a:solidFill>
                  <a:srgbClr val="365F90"/>
                </a:solidFill>
                <a:cs typeface="Cambria"/>
              </a:rPr>
              <a:t>o</a:t>
            </a:r>
            <a:r>
              <a:rPr lang="en-US" sz="3200" b="1" spc="-5" dirty="0">
                <a:solidFill>
                  <a:srgbClr val="365F90"/>
                </a:solidFill>
                <a:cs typeface="Cambria"/>
              </a:rPr>
              <a:t>j</a:t>
            </a:r>
            <a:r>
              <a:rPr lang="en-US" sz="3200" b="1" spc="-10" dirty="0">
                <a:solidFill>
                  <a:srgbClr val="365F90"/>
                </a:solidFill>
                <a:cs typeface="Cambria"/>
              </a:rPr>
              <a:t>ec</a:t>
            </a:r>
            <a:r>
              <a:rPr lang="en-US" sz="3200" b="1" dirty="0">
                <a:solidFill>
                  <a:srgbClr val="365F90"/>
                </a:solidFill>
                <a:cs typeface="Cambria"/>
              </a:rPr>
              <a:t>t</a:t>
            </a:r>
            <a:r>
              <a:rPr lang="en-US" sz="3200" b="1" spc="-40" dirty="0">
                <a:solidFill>
                  <a:srgbClr val="365F90"/>
                </a:solidFill>
                <a:cs typeface="Times New Roman"/>
              </a:rPr>
              <a:t> </a:t>
            </a:r>
            <a:r>
              <a:rPr lang="en-US" sz="3200" b="1" spc="-5" dirty="0">
                <a:solidFill>
                  <a:srgbClr val="365F90"/>
                </a:solidFill>
                <a:cs typeface="Cambria"/>
              </a:rPr>
              <a:t>O</a:t>
            </a:r>
            <a:r>
              <a:rPr lang="en-US" sz="3200" b="1" spc="-10" dirty="0">
                <a:solidFill>
                  <a:srgbClr val="365F90"/>
                </a:solidFill>
                <a:cs typeface="Cambria"/>
              </a:rPr>
              <a:t>b</a:t>
            </a:r>
            <a:r>
              <a:rPr lang="en-US" sz="3200" b="1" spc="-5" dirty="0">
                <a:solidFill>
                  <a:srgbClr val="365F90"/>
                </a:solidFill>
                <a:cs typeface="Cambria"/>
              </a:rPr>
              <a:t>j</a:t>
            </a:r>
            <a:r>
              <a:rPr lang="en-US" sz="3200" b="1" spc="-10" dirty="0">
                <a:solidFill>
                  <a:srgbClr val="365F90"/>
                </a:solidFill>
                <a:cs typeface="Cambria"/>
              </a:rPr>
              <a:t>e</a:t>
            </a:r>
            <a:r>
              <a:rPr lang="en-US" sz="3200" b="1" dirty="0">
                <a:solidFill>
                  <a:srgbClr val="365F90"/>
                </a:solidFill>
                <a:cs typeface="Cambria"/>
              </a:rPr>
              <a:t>c</a:t>
            </a:r>
            <a:r>
              <a:rPr lang="en-US" sz="3200" b="1" spc="-10" dirty="0">
                <a:solidFill>
                  <a:srgbClr val="365F90"/>
                </a:solidFill>
                <a:cs typeface="Cambria"/>
              </a:rPr>
              <a:t>t</a:t>
            </a:r>
            <a:r>
              <a:rPr lang="en-US" sz="3200" b="1" spc="-5" dirty="0">
                <a:solidFill>
                  <a:srgbClr val="365F90"/>
                </a:solidFill>
                <a:cs typeface="Cambria"/>
              </a:rPr>
              <a:t>ive</a:t>
            </a:r>
            <a:endParaRPr lang="en-US" sz="2000" b="1" spc="-5" dirty="0">
              <a:solidFill>
                <a:srgbClr val="365F90"/>
              </a:solidFill>
              <a:cs typeface="Cambria"/>
            </a:endParaRPr>
          </a:p>
          <a:p>
            <a:pPr marL="520700" indent="-236538"/>
            <a:r>
              <a:rPr lang="en-US" sz="2000" b="1" i="1" u="sng" dirty="0"/>
              <a:t>PROBLEM:</a:t>
            </a:r>
          </a:p>
          <a:p>
            <a:r>
              <a:rPr lang="en-US" sz="1400" dirty="0"/>
              <a:t>                      </a:t>
            </a:r>
            <a:r>
              <a:rPr lang="en-IN" sz="1400" dirty="0"/>
              <a:t>We have the loan application information like the applicant's name, personal details, financial information and requested loan amount and related details and the outcome (whether the application was approved or rejected). Based on this we are going to train a model and predict if a loan will get approved or not.</a:t>
            </a:r>
            <a:br>
              <a:rPr lang="en-IN" sz="1400" dirty="0"/>
            </a:br>
            <a:endParaRPr lang="en-US" sz="1400" dirty="0"/>
          </a:p>
          <a:p>
            <a:pPr marL="520700" indent="-236538"/>
            <a:r>
              <a:rPr lang="en-IN" sz="2000" b="1" i="1" u="sng" dirty="0"/>
              <a:t>OBJECTIVE:</a:t>
            </a:r>
          </a:p>
          <a:p>
            <a:r>
              <a:rPr lang="en-US" sz="2000" dirty="0"/>
              <a:t>	1. </a:t>
            </a:r>
            <a:r>
              <a:rPr lang="en-US" sz="1600" dirty="0"/>
              <a:t>Our objective from the project is to make use of pandas, matplotlib, &amp; seaborn libraries from python to extract insights from the data &amp; scikit-learn libraries for machine learning.</a:t>
            </a:r>
          </a:p>
          <a:p>
            <a:r>
              <a:rPr lang="en-US" sz="1600" dirty="0"/>
              <a:t>	2 .Secondly, to learn how to hypertune the parameters using grid search cross validation for the machine learning model.</a:t>
            </a:r>
          </a:p>
          <a:p>
            <a:r>
              <a:rPr lang="en-US" sz="1600" dirty="0"/>
              <a:t>	3. In the end, to predict whether the loan applicant can replay the loan or not using voting </a:t>
            </a:r>
            <a:r>
              <a:rPr lang="en-US" sz="1600" dirty="0" err="1"/>
              <a:t>ensembling</a:t>
            </a:r>
            <a:r>
              <a:rPr lang="en-US" sz="1600" dirty="0"/>
              <a:t> techniques of combining the predictions from multiple machine learning algorithms.</a:t>
            </a:r>
          </a:p>
          <a:p>
            <a:endParaRPr lang="en-US" sz="1600" dirty="0"/>
          </a:p>
          <a:p>
            <a:r>
              <a:rPr lang="en-US" sz="2000" dirty="0"/>
              <a:t>     </a:t>
            </a:r>
            <a:r>
              <a:rPr lang="en-US" sz="2000" b="1" i="1" u="sng" dirty="0"/>
              <a:t>HOW TO PLANNING :</a:t>
            </a:r>
          </a:p>
          <a:p>
            <a:r>
              <a:rPr lang="en-US" sz="2000" dirty="0"/>
              <a:t>	</a:t>
            </a:r>
            <a:r>
              <a:rPr lang="en-US" sz="1600" dirty="0"/>
              <a:t>The first thing we need to do and before jumping to analyze the data is to understand the problem 	statement and create a objective. The next step is to identify our independent variables and our dependent variable.</a:t>
            </a:r>
          </a:p>
          <a:p>
            <a:r>
              <a:rPr lang="en-US" sz="1600" dirty="0"/>
              <a:t>                    </a:t>
            </a:r>
            <a:r>
              <a:rPr lang="en-IN" sz="1600" dirty="0"/>
              <a:t>Now it’s the time to make the next big step in our analysis which is splitting the data into training and test sets.</a:t>
            </a:r>
          </a:p>
          <a:p>
            <a:r>
              <a:rPr lang="en-IN" sz="1600" dirty="0"/>
              <a:t>                    A training set is the subset of the data that we use to train our models but the test set is a random subset of the data which are derived from the training set. We will use the test set to validate our models as un-foreseen data.</a:t>
            </a:r>
          </a:p>
          <a:p>
            <a:r>
              <a:rPr lang="en-IN" sz="1600" dirty="0"/>
              <a:t>                    In a sparse data like ours, it’s easy to overfit the data. Overfit in simple terms means that the model will learn the training set that it won’t be able to handle most of the cases it has never seen before. Therefore, we are going to score the data using our test set. Once we split the data, we will treat the testing set like it no longer exists.</a:t>
            </a:r>
          </a:p>
          <a:p>
            <a:endParaRPr lang="en-US" sz="1600" dirty="0"/>
          </a:p>
          <a:p>
            <a:pPr marL="520700" indent="-236538"/>
            <a:endParaRPr lang="en-IN" sz="2000" dirty="0"/>
          </a:p>
          <a:p>
            <a:pPr marL="520700" indent="-236538"/>
            <a:endParaRPr lang="en-IN" sz="2400" dirty="0"/>
          </a:p>
          <a:p>
            <a:pPr marL="520700" indent="-236538"/>
            <a:endParaRPr lang="en-US" sz="2000" dirty="0"/>
          </a:p>
          <a:p>
            <a:pPr marL="520700" indent="-236538"/>
            <a:r>
              <a:rPr lang="en-IN" sz="2000" dirty="0"/>
              <a:t> </a:t>
            </a:r>
            <a:endParaRPr lang="en-US" sz="2000" dirty="0"/>
          </a:p>
          <a:p>
            <a:pPr marL="12700" algn="ctr">
              <a:lnSpc>
                <a:spcPct val="100000"/>
              </a:lnSpc>
            </a:pPr>
            <a:r>
              <a:rPr lang="en-US" sz="3200" b="1" spc="-5" dirty="0">
                <a:solidFill>
                  <a:srgbClr val="365F90"/>
                </a:solidFill>
                <a:cs typeface="Cambria"/>
              </a:rPr>
              <a:t> </a:t>
            </a:r>
          </a:p>
        </p:txBody>
      </p:sp>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5</a:t>
            </a:fld>
            <a:endParaRPr lang="en-IN" sz="1600" b="1" i="1"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15544" y="337700"/>
            <a:ext cx="11370056" cy="487362"/>
          </a:xfrm>
        </p:spPr>
        <p:txBody>
          <a:bodyPr>
            <a:noAutofit/>
          </a:bodyPr>
          <a:lstStyle/>
          <a:p>
            <a:pPr algn="ctr"/>
            <a:r>
              <a:rPr lang="en-US" b="1" dirty="0">
                <a:solidFill>
                  <a:schemeClr val="accent5">
                    <a:lumMod val="75000"/>
                  </a:schemeClr>
                </a:solidFill>
                <a:latin typeface="+mn-lt"/>
              </a:rPr>
              <a:t>Project Scope</a:t>
            </a:r>
          </a:p>
        </p:txBody>
      </p:sp>
      <p:sp>
        <p:nvSpPr>
          <p:cNvPr id="4" name="Rectangle 3"/>
          <p:cNvSpPr/>
          <p:nvPr/>
        </p:nvSpPr>
        <p:spPr>
          <a:xfrm>
            <a:off x="567559" y="1626335"/>
            <a:ext cx="11193517" cy="2133918"/>
          </a:xfrm>
          <a:prstGeom prst="rect">
            <a:avLst/>
          </a:prstGeom>
        </p:spPr>
        <p:txBody>
          <a:bodyPr wrap="square">
            <a:spAutoFit/>
          </a:bodyPr>
          <a:lstStyle/>
          <a:p>
            <a:pPr marL="298450" indent="-285750">
              <a:lnSpc>
                <a:spcPct val="100000"/>
              </a:lnSpc>
              <a:spcBef>
                <a:spcPts val="240"/>
              </a:spcBef>
              <a:buClr>
                <a:schemeClr val="tx1">
                  <a:lumMod val="95000"/>
                  <a:lumOff val="5000"/>
                </a:schemeClr>
              </a:buClr>
              <a:buFont typeface="Wingdings" panose="05000000000000000000" pitchFamily="2" charset="2"/>
              <a:buChar char="§"/>
            </a:pPr>
            <a:r>
              <a:rPr lang="en-US" dirty="0">
                <a:cs typeface="Calibri"/>
              </a:rPr>
              <a:t>Loan default will cause huge loss for the banks, so they pay much attention on this issue and apply various method to detect and predict default behaviors of their customers.</a:t>
            </a:r>
          </a:p>
          <a:p>
            <a:pPr marL="298450" indent="-285750">
              <a:lnSpc>
                <a:spcPct val="100000"/>
              </a:lnSpc>
              <a:spcBef>
                <a:spcPts val="240"/>
              </a:spcBef>
              <a:buClr>
                <a:schemeClr val="tx1">
                  <a:lumMod val="95000"/>
                  <a:lumOff val="5000"/>
                </a:schemeClr>
              </a:buClr>
              <a:buFont typeface="Wingdings" panose="05000000000000000000" pitchFamily="2" charset="2"/>
              <a:buChar char="§"/>
            </a:pPr>
            <a:endParaRPr lang="en-US" dirty="0">
              <a:cs typeface="Calibri"/>
            </a:endParaRPr>
          </a:p>
          <a:p>
            <a:pPr marL="298450" indent="-285750">
              <a:lnSpc>
                <a:spcPct val="100000"/>
              </a:lnSpc>
              <a:spcBef>
                <a:spcPts val="240"/>
              </a:spcBef>
              <a:buClr>
                <a:schemeClr val="tx1">
                  <a:lumMod val="95000"/>
                  <a:lumOff val="5000"/>
                </a:schemeClr>
              </a:buClr>
              <a:buFont typeface="Wingdings" panose="05000000000000000000" pitchFamily="2" charset="2"/>
              <a:buChar char="§"/>
            </a:pPr>
            <a:r>
              <a:rPr lang="en-US" dirty="0">
                <a:cs typeface="Calibri"/>
              </a:rPr>
              <a:t>All the banks are trying to figure out effective business strategies to persuade customers to apply their loans.</a:t>
            </a:r>
          </a:p>
          <a:p>
            <a:pPr marL="12700">
              <a:lnSpc>
                <a:spcPct val="100000"/>
              </a:lnSpc>
              <a:spcBef>
                <a:spcPts val="240"/>
              </a:spcBef>
              <a:buClr>
                <a:schemeClr val="tx1">
                  <a:lumMod val="95000"/>
                  <a:lumOff val="5000"/>
                </a:schemeClr>
              </a:buClr>
            </a:pPr>
            <a:endParaRPr lang="en-US" dirty="0">
              <a:cs typeface="Calibri"/>
            </a:endParaRPr>
          </a:p>
          <a:p>
            <a:pPr marL="298450" indent="-285750">
              <a:lnSpc>
                <a:spcPct val="100000"/>
              </a:lnSpc>
              <a:spcBef>
                <a:spcPts val="240"/>
              </a:spcBef>
              <a:buClr>
                <a:schemeClr val="tx1">
                  <a:lumMod val="95000"/>
                  <a:lumOff val="5000"/>
                </a:schemeClr>
              </a:buClr>
              <a:buFont typeface="Wingdings" panose="05000000000000000000" pitchFamily="2" charset="2"/>
              <a:buChar char="§"/>
            </a:pPr>
            <a:r>
              <a:rPr lang="en-US" dirty="0">
                <a:cs typeface="Calibri"/>
              </a:rPr>
              <a:t>To prevent this situation, banks have to use many methods to predict their customer’s behaviors. Machine learning algorithms have a pretty good performance on this purpose.</a:t>
            </a:r>
          </a:p>
        </p:txBody>
      </p:sp>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extBox 6"/>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6</a:t>
            </a:fld>
            <a:endParaRPr lang="en-IN" sz="1600" b="1" i="1" dirty="0">
              <a:solidFill>
                <a:schemeClr val="bg1"/>
              </a:solidFill>
            </a:endParaRPr>
          </a:p>
        </p:txBody>
      </p:sp>
      <p:sp>
        <p:nvSpPr>
          <p:cNvPr id="8"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344290"/>
            <a:ext cx="882869" cy="513710"/>
          </a:xfrm>
          <a:prstGeom prst="rect">
            <a:avLst/>
          </a:prstGeom>
        </p:spPr>
      </p:pic>
      <p:sp>
        <p:nvSpPr>
          <p:cNvPr id="7"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TextBox 7"/>
          <p:cNvSpPr txBox="1"/>
          <p:nvPr/>
        </p:nvSpPr>
        <p:spPr>
          <a:xfrm>
            <a:off x="5843972" y="6434922"/>
            <a:ext cx="504056" cy="338554"/>
          </a:xfrm>
          <a:prstGeom prst="rect">
            <a:avLst/>
          </a:prstGeom>
          <a:noFill/>
        </p:spPr>
        <p:txBody>
          <a:bodyPr wrap="square" rtlCol="0">
            <a:spAutoFit/>
          </a:bodyPr>
          <a:lstStyle/>
          <a:p>
            <a:fld id="{209721C1-BDEE-49CB-AFFA-913CEF742F0A}" type="slidenum">
              <a:rPr lang="en-US" sz="1600" b="1" i="1" smtClean="0">
                <a:solidFill>
                  <a:schemeClr val="bg1"/>
                </a:solidFill>
              </a:rPr>
              <a:pPr/>
              <a:t>7</a:t>
            </a:fld>
            <a:endParaRPr lang="en-IN" sz="1600" b="1" i="1" dirty="0">
              <a:solidFill>
                <a:schemeClr val="bg1"/>
              </a:solidFill>
            </a:endParaRPr>
          </a:p>
        </p:txBody>
      </p:sp>
      <p:sp>
        <p:nvSpPr>
          <p:cNvPr id="9" name="Rectangle 8"/>
          <p:cNvSpPr/>
          <p:nvPr/>
        </p:nvSpPr>
        <p:spPr>
          <a:xfrm>
            <a:off x="315309" y="220718"/>
            <a:ext cx="11540359" cy="584775"/>
          </a:xfrm>
          <a:prstGeom prst="rect">
            <a:avLst/>
          </a:prstGeom>
        </p:spPr>
        <p:txBody>
          <a:bodyPr wrap="square">
            <a:spAutoFit/>
          </a:bodyPr>
          <a:lstStyle/>
          <a:p>
            <a:pPr algn="ctr"/>
            <a:r>
              <a:rPr lang="en-IN" sz="3200" b="1" dirty="0">
                <a:solidFill>
                  <a:schemeClr val="accent5">
                    <a:lumMod val="75000"/>
                  </a:schemeClr>
                </a:solidFill>
              </a:rPr>
              <a:t>Data description</a:t>
            </a:r>
            <a:endParaRPr lang="en-US" sz="3200" b="1" dirty="0">
              <a:solidFill>
                <a:schemeClr val="accent5">
                  <a:lumMod val="75000"/>
                </a:schemeClr>
              </a:solidFill>
            </a:endParaRPr>
          </a:p>
        </p:txBody>
      </p:sp>
      <p:sp>
        <p:nvSpPr>
          <p:cNvPr id="11" name="Rectangle 10"/>
          <p:cNvSpPr/>
          <p:nvPr/>
        </p:nvSpPr>
        <p:spPr>
          <a:xfrm>
            <a:off x="882869" y="740980"/>
            <a:ext cx="10610193" cy="5632311"/>
          </a:xfrm>
          <a:prstGeom prst="rect">
            <a:avLst/>
          </a:prstGeom>
        </p:spPr>
        <p:txBody>
          <a:bodyPr wrap="square">
            <a:spAutoFit/>
          </a:bodyPr>
          <a:lstStyle/>
          <a:p>
            <a:r>
              <a:rPr lang="en-US" dirty="0"/>
              <a:t>The training data set is now supplied to machine learning model, on the basis of this data set the model is trained. Every new applicant details filled at the time of application form acts as a test data set. </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3717574893"/>
              </p:ext>
            </p:extLst>
          </p:nvPr>
        </p:nvGraphicFramePr>
        <p:xfrm>
          <a:off x="2173890" y="1608083"/>
          <a:ext cx="6891282" cy="4569240"/>
        </p:xfrm>
        <a:graphic>
          <a:graphicData uri="http://schemas.openxmlformats.org/drawingml/2006/table">
            <a:tbl>
              <a:tblPr firstRow="1" bandRow="1">
                <a:tableStyleId>{5C22544A-7EE6-4342-B048-85BDC9FD1C3A}</a:tableStyleId>
              </a:tblPr>
              <a:tblGrid>
                <a:gridCol w="2297094">
                  <a:extLst>
                    <a:ext uri="{9D8B030D-6E8A-4147-A177-3AD203B41FA5}">
                      <a16:colId xmlns:a16="http://schemas.microsoft.com/office/drawing/2014/main" val="20000"/>
                    </a:ext>
                  </a:extLst>
                </a:gridCol>
                <a:gridCol w="2297094">
                  <a:extLst>
                    <a:ext uri="{9D8B030D-6E8A-4147-A177-3AD203B41FA5}">
                      <a16:colId xmlns:a16="http://schemas.microsoft.com/office/drawing/2014/main" val="20001"/>
                    </a:ext>
                  </a:extLst>
                </a:gridCol>
                <a:gridCol w="2297094">
                  <a:extLst>
                    <a:ext uri="{9D8B030D-6E8A-4147-A177-3AD203B41FA5}">
                      <a16:colId xmlns:a16="http://schemas.microsoft.com/office/drawing/2014/main" val="20002"/>
                    </a:ext>
                  </a:extLst>
                </a:gridCol>
              </a:tblGrid>
              <a:tr h="234710">
                <a:tc>
                  <a:txBody>
                    <a:bodyPr/>
                    <a:lstStyle/>
                    <a:p>
                      <a:pPr marL="0" marR="0" algn="ctr">
                        <a:lnSpc>
                          <a:spcPct val="115000"/>
                        </a:lnSpc>
                        <a:spcBef>
                          <a:spcPts val="0"/>
                        </a:spcBef>
                        <a:spcAft>
                          <a:spcPts val="0"/>
                        </a:spcAft>
                      </a:pPr>
                      <a:r>
                        <a:rPr lang="en-US" sz="1600" b="0" u="sng" dirty="0">
                          <a:latin typeface="Calibri"/>
                          <a:ea typeface="Calibri"/>
                          <a:cs typeface="Times New Roman"/>
                        </a:rPr>
                        <a:t>Variable Name</a:t>
                      </a:r>
                    </a:p>
                  </a:txBody>
                  <a:tcPr marL="68580" marR="68580" marT="0" marB="0"/>
                </a:tc>
                <a:tc>
                  <a:txBody>
                    <a:bodyPr/>
                    <a:lstStyle/>
                    <a:p>
                      <a:pPr marL="0" marR="0" algn="ctr">
                        <a:lnSpc>
                          <a:spcPct val="115000"/>
                        </a:lnSpc>
                        <a:spcBef>
                          <a:spcPts val="0"/>
                        </a:spcBef>
                        <a:spcAft>
                          <a:spcPts val="0"/>
                        </a:spcAft>
                      </a:pPr>
                      <a:r>
                        <a:rPr lang="en-US" sz="1600" b="0" u="sng" dirty="0">
                          <a:latin typeface="Calibri"/>
                          <a:ea typeface="Calibri"/>
                          <a:cs typeface="Times New Roman"/>
                        </a:rPr>
                        <a:t>Description</a:t>
                      </a:r>
                    </a:p>
                  </a:txBody>
                  <a:tcPr marL="68580" marR="68580" marT="0" marB="0"/>
                </a:tc>
                <a:tc>
                  <a:txBody>
                    <a:bodyPr/>
                    <a:lstStyle/>
                    <a:p>
                      <a:pPr marL="0" marR="0" algn="ctr">
                        <a:lnSpc>
                          <a:spcPct val="115000"/>
                        </a:lnSpc>
                        <a:spcBef>
                          <a:spcPts val="0"/>
                        </a:spcBef>
                        <a:spcAft>
                          <a:spcPts val="0"/>
                        </a:spcAft>
                      </a:pPr>
                      <a:r>
                        <a:rPr lang="en-US" sz="1600" b="0" u="sng" dirty="0">
                          <a:latin typeface="Calibri"/>
                          <a:ea typeface="Calibri"/>
                          <a:cs typeface="Times New Roman"/>
                        </a:rPr>
                        <a:t>Type</a:t>
                      </a:r>
                    </a:p>
                  </a:txBody>
                  <a:tcPr marL="68580" marR="68580" marT="0" marB="0"/>
                </a:tc>
                <a:extLst>
                  <a:ext uri="{0D108BD9-81ED-4DB2-BD59-A6C34878D82A}">
                    <a16:rowId xmlns:a16="http://schemas.microsoft.com/office/drawing/2014/main" val="10000"/>
                  </a:ext>
                </a:extLst>
              </a:tr>
              <a:tr h="319085">
                <a:tc>
                  <a:txBody>
                    <a:bodyPr/>
                    <a:lstStyle/>
                    <a:p>
                      <a:pPr marL="0" marR="0" algn="ctr">
                        <a:lnSpc>
                          <a:spcPct val="115000"/>
                        </a:lnSpc>
                        <a:spcBef>
                          <a:spcPts val="0"/>
                        </a:spcBef>
                        <a:spcAft>
                          <a:spcPts val="0"/>
                        </a:spcAft>
                      </a:pPr>
                      <a:r>
                        <a:rPr lang="en-US" sz="1400" dirty="0" err="1">
                          <a:latin typeface="Calibri"/>
                          <a:ea typeface="Calibri"/>
                          <a:cs typeface="Times New Roman"/>
                        </a:rPr>
                        <a:t>Application_ID</a:t>
                      </a:r>
                      <a:endParaRPr lang="en-US" sz="14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Unique Loan Id</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Integer</a:t>
                      </a:r>
                    </a:p>
                  </a:txBody>
                  <a:tcPr marL="68580" marR="68580" marT="0" marB="0"/>
                </a:tc>
                <a:extLst>
                  <a:ext uri="{0D108BD9-81ED-4DB2-BD59-A6C34878D82A}">
                    <a16:rowId xmlns:a16="http://schemas.microsoft.com/office/drawing/2014/main" val="10001"/>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Gender</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Male/Female</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Character</a:t>
                      </a:r>
                    </a:p>
                  </a:txBody>
                  <a:tcPr marL="68580" marR="68580" marT="0" marB="0"/>
                </a:tc>
                <a:extLst>
                  <a:ext uri="{0D108BD9-81ED-4DB2-BD59-A6C34878D82A}">
                    <a16:rowId xmlns:a16="http://schemas.microsoft.com/office/drawing/2014/main" val="10002"/>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Maritial_Status</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Applicant married(Y/N)</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Character</a:t>
                      </a:r>
                    </a:p>
                  </a:txBody>
                  <a:tcPr marL="68580" marR="68580" marT="0" marB="0"/>
                </a:tc>
                <a:extLst>
                  <a:ext uri="{0D108BD9-81ED-4DB2-BD59-A6C34878D82A}">
                    <a16:rowId xmlns:a16="http://schemas.microsoft.com/office/drawing/2014/main" val="10003"/>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Dependents</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Number of dependents</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Integer</a:t>
                      </a:r>
                    </a:p>
                  </a:txBody>
                  <a:tcPr marL="68580" marR="68580" marT="0" marB="0"/>
                </a:tc>
                <a:extLst>
                  <a:ext uri="{0D108BD9-81ED-4DB2-BD59-A6C34878D82A}">
                    <a16:rowId xmlns:a16="http://schemas.microsoft.com/office/drawing/2014/main" val="10004"/>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Education_Qualification</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Graduate/Under Graduate</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String</a:t>
                      </a:r>
                    </a:p>
                  </a:txBody>
                  <a:tcPr marL="68580" marR="68580" marT="0" marB="0"/>
                </a:tc>
                <a:extLst>
                  <a:ext uri="{0D108BD9-81ED-4DB2-BD59-A6C34878D82A}">
                    <a16:rowId xmlns:a16="http://schemas.microsoft.com/office/drawing/2014/main" val="10005"/>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Self_Employed</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Self Employed(Y/N)</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Character</a:t>
                      </a:r>
                    </a:p>
                  </a:txBody>
                  <a:tcPr marL="68580" marR="68580" marT="0" marB="0"/>
                </a:tc>
                <a:extLst>
                  <a:ext uri="{0D108BD9-81ED-4DB2-BD59-A6C34878D82A}">
                    <a16:rowId xmlns:a16="http://schemas.microsoft.com/office/drawing/2014/main" val="10006"/>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Applicant_Income</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Applicant  income</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Integer</a:t>
                      </a:r>
                    </a:p>
                  </a:txBody>
                  <a:tcPr marL="68580" marR="68580" marT="0" marB="0"/>
                </a:tc>
                <a:extLst>
                  <a:ext uri="{0D108BD9-81ED-4DB2-BD59-A6C34878D82A}">
                    <a16:rowId xmlns:a16="http://schemas.microsoft.com/office/drawing/2014/main" val="10007"/>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Co_Applicant_Income</a:t>
                      </a:r>
                    </a:p>
                  </a:txBody>
                  <a:tcPr marL="68580" marR="68580" marT="0" marB="0"/>
                </a:tc>
                <a:tc>
                  <a:txBody>
                    <a:bodyPr/>
                    <a:lstStyle/>
                    <a:p>
                      <a:pPr marL="0" marR="0" algn="ctr">
                        <a:lnSpc>
                          <a:spcPct val="115000"/>
                        </a:lnSpc>
                        <a:spcBef>
                          <a:spcPts val="0"/>
                        </a:spcBef>
                        <a:spcAft>
                          <a:spcPts val="0"/>
                        </a:spcAft>
                      </a:pPr>
                      <a:r>
                        <a:rPr lang="en-US" sz="1400" dirty="0" err="1">
                          <a:latin typeface="Calibri"/>
                          <a:ea typeface="Calibri"/>
                          <a:cs typeface="Times New Roman"/>
                        </a:rPr>
                        <a:t>Coapplicant</a:t>
                      </a:r>
                      <a:r>
                        <a:rPr lang="en-US" sz="1400" dirty="0">
                          <a:latin typeface="Calibri"/>
                          <a:ea typeface="Calibri"/>
                          <a:cs typeface="Times New Roman"/>
                        </a:rPr>
                        <a:t> income</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Integer</a:t>
                      </a:r>
                    </a:p>
                  </a:txBody>
                  <a:tcPr marL="68580" marR="68580" marT="0" marB="0"/>
                </a:tc>
                <a:extLst>
                  <a:ext uri="{0D108BD9-81ED-4DB2-BD59-A6C34878D82A}">
                    <a16:rowId xmlns:a16="http://schemas.microsoft.com/office/drawing/2014/main" val="10008"/>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Loan_Amount</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Loan amount in thousands</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Integer</a:t>
                      </a:r>
                    </a:p>
                  </a:txBody>
                  <a:tcPr marL="68580" marR="68580" marT="0" marB="0"/>
                </a:tc>
                <a:extLst>
                  <a:ext uri="{0D108BD9-81ED-4DB2-BD59-A6C34878D82A}">
                    <a16:rowId xmlns:a16="http://schemas.microsoft.com/office/drawing/2014/main" val="10009"/>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Loan_Amount_Term</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Term of loan in months</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Integer</a:t>
                      </a:r>
                    </a:p>
                  </a:txBody>
                  <a:tcPr marL="68580" marR="68580" marT="0" marB="0"/>
                </a:tc>
                <a:extLst>
                  <a:ext uri="{0D108BD9-81ED-4DB2-BD59-A6C34878D82A}">
                    <a16:rowId xmlns:a16="http://schemas.microsoft.com/office/drawing/2014/main" val="10010"/>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Credit_History</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Credit history meets guidelines</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Integer</a:t>
                      </a:r>
                    </a:p>
                  </a:txBody>
                  <a:tcPr marL="68580" marR="68580" marT="0" marB="0"/>
                </a:tc>
                <a:extLst>
                  <a:ext uri="{0D108BD9-81ED-4DB2-BD59-A6C34878D82A}">
                    <a16:rowId xmlns:a16="http://schemas.microsoft.com/office/drawing/2014/main" val="10011"/>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Property_Area</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Urban/semi urban/Rural</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String</a:t>
                      </a:r>
                    </a:p>
                  </a:txBody>
                  <a:tcPr marL="68580" marR="68580" marT="0" marB="0"/>
                </a:tc>
                <a:extLst>
                  <a:ext uri="{0D108BD9-81ED-4DB2-BD59-A6C34878D82A}">
                    <a16:rowId xmlns:a16="http://schemas.microsoft.com/office/drawing/2014/main" val="10012"/>
                  </a:ext>
                </a:extLst>
              </a:tr>
              <a:tr h="319085">
                <a:tc>
                  <a:txBody>
                    <a:bodyPr/>
                    <a:lstStyle/>
                    <a:p>
                      <a:pPr marL="0" marR="0" algn="ctr">
                        <a:lnSpc>
                          <a:spcPct val="115000"/>
                        </a:lnSpc>
                        <a:spcBef>
                          <a:spcPts val="0"/>
                        </a:spcBef>
                        <a:spcAft>
                          <a:spcPts val="0"/>
                        </a:spcAft>
                      </a:pPr>
                      <a:r>
                        <a:rPr lang="en-US" sz="1400">
                          <a:latin typeface="Calibri"/>
                          <a:ea typeface="Calibri"/>
                          <a:cs typeface="Times New Roman"/>
                        </a:rPr>
                        <a:t>Loan_Status</a:t>
                      </a:r>
                    </a:p>
                  </a:txBody>
                  <a:tcPr marL="68580" marR="68580" marT="0" marB="0"/>
                </a:tc>
                <a:tc>
                  <a:txBody>
                    <a:bodyPr/>
                    <a:lstStyle/>
                    <a:p>
                      <a:pPr marL="0" marR="0" algn="ctr">
                        <a:lnSpc>
                          <a:spcPct val="115000"/>
                        </a:lnSpc>
                        <a:spcBef>
                          <a:spcPts val="0"/>
                        </a:spcBef>
                        <a:spcAft>
                          <a:spcPts val="0"/>
                        </a:spcAft>
                      </a:pPr>
                      <a:r>
                        <a:rPr lang="en-US" sz="1400">
                          <a:latin typeface="Calibri"/>
                          <a:ea typeface="Calibri"/>
                          <a:cs typeface="Times New Roman"/>
                        </a:rPr>
                        <a:t>Loan Approved</a:t>
                      </a:r>
                    </a:p>
                  </a:txBody>
                  <a:tcPr marL="68580" marR="68580" marT="0" marB="0"/>
                </a:tc>
                <a:tc>
                  <a:txBody>
                    <a:bodyPr/>
                    <a:lstStyle/>
                    <a:p>
                      <a:pPr marL="0" marR="0" algn="ctr">
                        <a:lnSpc>
                          <a:spcPct val="115000"/>
                        </a:lnSpc>
                        <a:spcBef>
                          <a:spcPts val="0"/>
                        </a:spcBef>
                        <a:spcAft>
                          <a:spcPts val="0"/>
                        </a:spcAft>
                      </a:pPr>
                      <a:r>
                        <a:rPr lang="en-US" sz="1400" dirty="0">
                          <a:latin typeface="Calibri"/>
                          <a:ea typeface="Calibri"/>
                          <a:cs typeface="Times New Roman"/>
                        </a:rPr>
                        <a:t>Character</a:t>
                      </a:r>
                    </a:p>
                  </a:txBody>
                  <a:tcPr marL="68580" marR="68580" marT="0" marB="0"/>
                </a:tc>
                <a:extLst>
                  <a:ext uri="{0D108BD9-81ED-4DB2-BD59-A6C34878D82A}">
                    <a16:rowId xmlns:a16="http://schemas.microsoft.com/office/drawing/2014/main" val="1001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347212"/>
            <a:ext cx="12192000" cy="5107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344290"/>
            <a:ext cx="1380061" cy="513710"/>
          </a:xfrm>
          <a:prstGeom prst="rect">
            <a:avLst/>
          </a:prstGeom>
        </p:spPr>
      </p:pic>
      <p:sp>
        <p:nvSpPr>
          <p:cNvPr id="7" name="TextBox 6"/>
          <p:cNvSpPr txBox="1"/>
          <p:nvPr/>
        </p:nvSpPr>
        <p:spPr>
          <a:xfrm>
            <a:off x="5843972" y="6519446"/>
            <a:ext cx="504056" cy="338554"/>
          </a:xfrm>
          <a:prstGeom prst="rect">
            <a:avLst/>
          </a:prstGeom>
          <a:noFill/>
        </p:spPr>
        <p:txBody>
          <a:bodyPr wrap="square" rtlCol="0">
            <a:spAutoFit/>
          </a:bodyPr>
          <a:lstStyle/>
          <a:p>
            <a:r>
              <a:rPr lang="en-IN" sz="1600" b="1" i="1" dirty="0">
                <a:solidFill>
                  <a:schemeClr val="bg1"/>
                </a:solidFill>
              </a:rPr>
              <a:t>11</a:t>
            </a:r>
          </a:p>
        </p:txBody>
      </p:sp>
      <p:sp>
        <p:nvSpPr>
          <p:cNvPr id="8" name="Title 1"/>
          <p:cNvSpPr txBox="1">
            <a:spLocks/>
          </p:cNvSpPr>
          <p:nvPr/>
        </p:nvSpPr>
        <p:spPr bwMode="auto">
          <a:xfrm>
            <a:off x="9144000" y="6347211"/>
            <a:ext cx="3048000" cy="513711"/>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www.</a:t>
            </a:r>
            <a:r>
              <a:rPr kumimoji="0" lang="en-GB" sz="16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globsynfinishingschool</a:t>
            </a:r>
            <a:r>
              <a:rPr kumimoji="0" lang="en-GB" sz="14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.com</a:t>
            </a:r>
            <a:endParaRPr kumimoji="0" lang="en-GB" sz="1100" b="0" i="1"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9" name="Rectangle 8"/>
          <p:cNvSpPr/>
          <p:nvPr/>
        </p:nvSpPr>
        <p:spPr>
          <a:xfrm>
            <a:off x="703282" y="901700"/>
            <a:ext cx="10278241" cy="4093428"/>
          </a:xfrm>
          <a:prstGeom prst="rect">
            <a:avLst/>
          </a:prstGeom>
        </p:spPr>
        <p:txBody>
          <a:bodyPr wrap="square">
            <a:spAutoFit/>
          </a:bodyPr>
          <a:lstStyle/>
          <a:p>
            <a:r>
              <a:rPr lang="en-IN" sz="1400" b="1" u="sng" dirty="0"/>
              <a:t>Naive Bayes Classifier</a:t>
            </a:r>
            <a:r>
              <a:rPr lang="en-IN" sz="1200" b="1" dirty="0"/>
              <a:t>:</a:t>
            </a:r>
          </a:p>
          <a:p>
            <a:r>
              <a:rPr lang="en-IN" sz="1200" dirty="0"/>
              <a:t>It is a classification technique based on Bayes’ Theorem with an assumption of independence among predictors. In simple terms, a Naive Bayes classifier assumes that the presence of a particular feature in a class is unrelated to the presence of any other feature. Even if these features depend on each other or upon the existence of the other features, all of these properties independently contribute to the probability. Naive Bayes model is easy to build and particularly useful for very large data sets. Along with simplicity, Naive Bayes is known to outperform even highly sophisticated classification methods.</a:t>
            </a:r>
          </a:p>
          <a:p>
            <a:r>
              <a:rPr lang="en-IN" sz="1400" b="1" u="sng" dirty="0"/>
              <a:t>Logistic Regression</a:t>
            </a:r>
            <a:r>
              <a:rPr lang="en-IN" sz="1200" b="1" dirty="0"/>
              <a:t> :</a:t>
            </a:r>
          </a:p>
          <a:p>
            <a:r>
              <a:rPr lang="en-IN" sz="1200" dirty="0"/>
              <a:t>It is a statistical method for analysing a data set in which there are one or more independent variables that determine an outcome. The outcome is measured with a dichotomous variable (in which there are only two possible outcomes). The goal of logistic regression is to find the best fitting model to describe the relationship between the dichotomous characteristic of interest (dependent variable = response or outcome variable) and a set of independent (predictor or explanatory) variables.</a:t>
            </a:r>
          </a:p>
          <a:p>
            <a:r>
              <a:rPr lang="en-IN" sz="1400" b="1" u="sng" dirty="0"/>
              <a:t>Decision Trees:</a:t>
            </a:r>
          </a:p>
          <a:p>
            <a:r>
              <a:rPr lang="en-IN" sz="1200" dirty="0"/>
              <a:t>Decision tree builds classification or regression models in the form of a tree structure. It breaks down a data set into smaller and smaller subsets while at the same time an associated decision tree is incrementally developed. The final result is a tree with decision nodes and leaf nodes. A decision node has two or more branches and a leaf node represents a classification or decision. The topmost decision node in a tree which corresponds to the best predictor called root node. Decision trees can handle both categorical and numerical data.</a:t>
            </a:r>
          </a:p>
          <a:p>
            <a:r>
              <a:rPr lang="en-IN" sz="1400" b="1" u="sng" dirty="0"/>
              <a:t>Nearest Neighbour:</a:t>
            </a:r>
          </a:p>
          <a:p>
            <a:r>
              <a:rPr lang="en-IN" sz="1200" dirty="0"/>
              <a:t>The k-nearest-neighbours algorithm is a classification algorithm, and it is supervised: it takes a bunch of labelled points and uses them to learn how to label other points. To label a new point, it looks at the labelled points closest to that new point (those are its nearest neighbours), and has those neighbours vote, so whichever label the most of the neighbours have is the label for the new point (the “k” is the number of neighbours it checks).</a:t>
            </a:r>
          </a:p>
          <a:p>
            <a:br>
              <a:rPr lang="en-IN" sz="1200" dirty="0"/>
            </a:br>
            <a:endParaRPr lang="en-US" sz="1200" dirty="0"/>
          </a:p>
        </p:txBody>
      </p:sp>
      <p:sp>
        <p:nvSpPr>
          <p:cNvPr id="10" name="Rectangle 9"/>
          <p:cNvSpPr/>
          <p:nvPr/>
        </p:nvSpPr>
        <p:spPr>
          <a:xfrm>
            <a:off x="315309" y="469604"/>
            <a:ext cx="11540359" cy="584775"/>
          </a:xfrm>
          <a:prstGeom prst="rect">
            <a:avLst/>
          </a:prstGeom>
        </p:spPr>
        <p:txBody>
          <a:bodyPr wrap="square">
            <a:spAutoFit/>
          </a:bodyPr>
          <a:lstStyle/>
          <a:p>
            <a:pPr algn="ctr"/>
            <a:r>
              <a:rPr lang="en-US" sz="3200" b="1" dirty="0">
                <a:solidFill>
                  <a:schemeClr val="accent5">
                    <a:lumMod val="75000"/>
                  </a:schemeClr>
                </a:solidFill>
              </a:rPr>
              <a:t>Model Building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86905"/>
            <a:ext cx="12192000" cy="6710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aseline="-25000" dirty="0">
              <a:solidFill>
                <a:schemeClr val="accent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52" y="6183066"/>
            <a:ext cx="1380061" cy="674934"/>
          </a:xfrm>
          <a:prstGeom prst="rect">
            <a:avLst/>
          </a:prstGeom>
        </p:spPr>
      </p:pic>
      <p:sp>
        <p:nvSpPr>
          <p:cNvPr id="7" name="Title 1"/>
          <p:cNvSpPr txBox="1">
            <a:spLocks/>
          </p:cNvSpPr>
          <p:nvPr/>
        </p:nvSpPr>
        <p:spPr bwMode="auto">
          <a:xfrm>
            <a:off x="9144000" y="6185987"/>
            <a:ext cx="3048000" cy="674935"/>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3600" b="0" i="1" u="none" strike="noStrike" kern="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www.globsynfinishingschool.com</a:t>
            </a:r>
          </a:p>
        </p:txBody>
      </p:sp>
      <p:sp>
        <p:nvSpPr>
          <p:cNvPr id="8" name="TextBox 7"/>
          <p:cNvSpPr txBox="1"/>
          <p:nvPr/>
        </p:nvSpPr>
        <p:spPr>
          <a:xfrm>
            <a:off x="5843972" y="6434922"/>
            <a:ext cx="504056" cy="1200329"/>
          </a:xfrm>
          <a:prstGeom prst="rect">
            <a:avLst/>
          </a:prstGeom>
          <a:noFill/>
        </p:spPr>
        <p:txBody>
          <a:bodyPr wrap="square" rtlCol="0">
            <a:spAutoFit/>
          </a:bodyPr>
          <a:lstStyle/>
          <a:p>
            <a:pPr algn="ctr"/>
            <a:r>
              <a:rPr lang="en-IN" sz="3600" b="1" i="1" dirty="0">
                <a:solidFill>
                  <a:schemeClr val="accent1"/>
                </a:solidFill>
              </a:rPr>
              <a:t>13</a:t>
            </a:r>
          </a:p>
        </p:txBody>
      </p:sp>
      <p:pic>
        <p:nvPicPr>
          <p:cNvPr id="10" name="Picture 9">
            <a:extLst>
              <a:ext uri="{FF2B5EF4-FFF2-40B4-BE49-F238E27FC236}">
                <a16:creationId xmlns:a16="http://schemas.microsoft.com/office/drawing/2014/main" id="{8AD1C4FC-D894-44C3-ACDE-88C0B5C4E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56" y="1269508"/>
            <a:ext cx="11392887" cy="5017240"/>
          </a:xfrm>
          <a:prstGeom prst="rect">
            <a:avLst/>
          </a:prstGeom>
        </p:spPr>
      </p:pic>
      <p:sp>
        <p:nvSpPr>
          <p:cNvPr id="2" name="TextBox 1">
            <a:extLst>
              <a:ext uri="{FF2B5EF4-FFF2-40B4-BE49-F238E27FC236}">
                <a16:creationId xmlns:a16="http://schemas.microsoft.com/office/drawing/2014/main" id="{FB47997D-FA8B-49D7-953F-D1F2AAE4B381}"/>
              </a:ext>
            </a:extLst>
          </p:cNvPr>
          <p:cNvSpPr txBox="1"/>
          <p:nvPr/>
        </p:nvSpPr>
        <p:spPr>
          <a:xfrm>
            <a:off x="3950563" y="497150"/>
            <a:ext cx="4305670" cy="646331"/>
          </a:xfrm>
          <a:prstGeom prst="rect">
            <a:avLst/>
          </a:prstGeom>
          <a:noFill/>
        </p:spPr>
        <p:txBody>
          <a:bodyPr wrap="square" rtlCol="0">
            <a:spAutoFit/>
          </a:bodyPr>
          <a:lstStyle/>
          <a:p>
            <a:pPr algn="ctr"/>
            <a:r>
              <a:rPr lang="en-US" sz="3600" dirty="0">
                <a:solidFill>
                  <a:schemeClr val="accent1"/>
                </a:solidFill>
              </a:rPr>
              <a:t>CODE</a:t>
            </a:r>
            <a:endParaRPr lang="en-IN" sz="3600" dirty="0">
              <a:solidFill>
                <a:schemeClr val="accent1"/>
              </a:solidFill>
            </a:endParaRPr>
          </a:p>
        </p:txBody>
      </p:sp>
    </p:spTree>
    <p:extLst>
      <p:ext uri="{BB962C8B-B14F-4D97-AF65-F5344CB8AC3E}">
        <p14:creationId xmlns:p14="http://schemas.microsoft.com/office/powerpoint/2010/main" val="968700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4022</TotalTime>
  <Words>1283</Words>
  <Application>Microsoft Office PowerPoint</Application>
  <PresentationFormat>Widescreen</PresentationFormat>
  <Paragraphs>155</Paragraphs>
  <Slides>15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Calibri Light</vt:lpstr>
      <vt:lpstr>Wingdings</vt:lpstr>
      <vt:lpstr>Calibri</vt:lpstr>
      <vt:lpstr>Arial</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Akhtar</dc:creator>
  <cp:lastModifiedBy>Smita Bandyopadhyay</cp:lastModifiedBy>
  <cp:revision>345</cp:revision>
  <dcterms:created xsi:type="dcterms:W3CDTF">2015-04-17T06:44:03Z</dcterms:created>
  <dcterms:modified xsi:type="dcterms:W3CDTF">2019-11-28T17:01:54Z</dcterms:modified>
</cp:coreProperties>
</file>