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GOOGLE’s DINOSAUR GAME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356" y="4095750"/>
            <a:ext cx="9218083" cy="175260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PRESENTED BY: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RAJA TAIMOOR SULTAN,M.ZAIN UL ABIDDIN</a:t>
            </a:r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 b="1">
                <a:solidFill>
                  <a:schemeClr val="tx1"/>
                </a:solidFill>
              </a:rPr>
              <a:t>SAP: 46477,44709</a:t>
            </a:r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 b="1">
                <a:solidFill>
                  <a:schemeClr val="tx1"/>
                </a:solidFill>
              </a:rPr>
              <a:t>PRESENTED TO:</a:t>
            </a:r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 b="1">
                <a:solidFill>
                  <a:schemeClr val="tx1"/>
                </a:solidFill>
              </a:rPr>
              <a:t>M.USMAN SHARIF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2707005"/>
            <a:ext cx="10972800" cy="1697355"/>
          </a:xfrm>
        </p:spPr>
        <p:txBody>
          <a:bodyPr/>
          <a:p>
            <a:pPr marL="0" indent="0" algn="ctr">
              <a:buNone/>
            </a:pPr>
            <a:r>
              <a:rPr lang="en-US" sz="4000" b="1" u="sng"/>
              <a:t>THANK YOU!</a:t>
            </a:r>
            <a:endParaRPr lang="en-US" sz="4000"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olidFill>
                  <a:schemeClr val="tx1"/>
                </a:solidFill>
                <a:sym typeface="+mn-ea"/>
              </a:rPr>
              <a:t>Overview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500" b="1"/>
              <a:t>Objective:</a:t>
            </a:r>
            <a:endParaRPr lang="en-US" sz="2500" b="1"/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r>
              <a:rPr lang="en-US" sz="2500"/>
              <a:t>To showcase the features, design, and functionality of a 2D dino-themed obstacle game</a:t>
            </a:r>
            <a:endParaRPr lang="en-US" sz="2500"/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r>
              <a:rPr lang="en-US" sz="2500" b="1"/>
              <a:t>Game Summary:</a:t>
            </a:r>
            <a:endParaRPr lang="en-US" sz="2500"/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r>
              <a:rPr lang="en-US" sz="2500"/>
              <a:t>A simple, engaging game where the player controls a dinosaur to avoid obstacles.</a:t>
            </a:r>
            <a:endParaRPr lang="en-US" sz="2500"/>
          </a:p>
          <a:p>
            <a:pPr marL="0" indent="0">
              <a:buNone/>
            </a:pPr>
            <a:r>
              <a:rPr lang="en-US" sz="2500"/>
              <a:t>Features a main menu, score tracking, and dynamic gameplay.</a:t>
            </a:r>
            <a:endParaRPr lang="en-US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solidFill>
                  <a:schemeClr val="tx1"/>
                </a:solidFill>
                <a:sym typeface="+mn-ea"/>
              </a:rPr>
              <a:t>Features</a:t>
            </a:r>
            <a:endParaRPr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Content Placeholder 3" descr="DINOSAU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38695" y="2874645"/>
            <a:ext cx="2952750" cy="15525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8460" y="1097915"/>
            <a:ext cx="5815330" cy="563753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1500" b="1"/>
              <a:t>1. Main Menu</a:t>
            </a:r>
            <a:r>
              <a:rPr lang="en-US" sz="1500" b="1"/>
              <a:t>:</a:t>
            </a:r>
            <a:endParaRPr sz="1500"/>
          </a:p>
          <a:p>
            <a:pPr>
              <a:spcAft>
                <a:spcPct val="60000"/>
              </a:spcAft>
            </a:pPr>
            <a:r>
              <a:rPr sz="1500"/>
              <a:t>Start or quit the game with intuitive navigation.</a:t>
            </a:r>
            <a:endParaRPr sz="1500"/>
          </a:p>
          <a:p>
            <a:pPr>
              <a:spcAft>
                <a:spcPct val="60000"/>
              </a:spcAft>
            </a:pPr>
            <a:endParaRPr sz="1500"/>
          </a:p>
          <a:p>
            <a:pPr>
              <a:spcAft>
                <a:spcPct val="60000"/>
              </a:spcAft>
            </a:pPr>
            <a:r>
              <a:rPr sz="1500" b="1" u="sng"/>
              <a:t>2. Gameplay Mechanics</a:t>
            </a:r>
            <a:r>
              <a:rPr lang="en-US" sz="1500" b="1" u="sng"/>
              <a:t>:</a:t>
            </a:r>
            <a:endParaRPr sz="1500"/>
          </a:p>
          <a:p>
            <a:pPr>
              <a:spcAft>
                <a:spcPct val="60000"/>
              </a:spcAft>
            </a:pPr>
            <a:endParaRPr sz="1500" b="1" u="sng"/>
          </a:p>
          <a:p>
            <a:pPr>
              <a:spcAft>
                <a:spcPct val="60000"/>
              </a:spcAft>
            </a:pPr>
            <a:r>
              <a:rPr sz="1500" b="1" u="sng"/>
              <a:t>Jump and Gravity:</a:t>
            </a:r>
            <a:r>
              <a:rPr sz="1500"/>
              <a:t> Realistic physics for the dino’s movement.</a:t>
            </a:r>
            <a:endParaRPr sz="1500"/>
          </a:p>
          <a:p>
            <a:pPr>
              <a:spcAft>
                <a:spcPct val="60000"/>
              </a:spcAft>
            </a:pPr>
            <a:r>
              <a:rPr sz="1500" b="1" u="sng"/>
              <a:t>Obstacle Avoidance:</a:t>
            </a:r>
            <a:r>
              <a:rPr sz="1500"/>
              <a:t> Avoid incoming cacti by jumping over them.</a:t>
            </a:r>
            <a:endParaRPr sz="1500"/>
          </a:p>
          <a:p>
            <a:pPr>
              <a:spcAft>
                <a:spcPct val="60000"/>
              </a:spcAft>
            </a:pPr>
            <a:endParaRPr sz="1500"/>
          </a:p>
          <a:p>
            <a:pPr>
              <a:spcAft>
                <a:spcPct val="60000"/>
              </a:spcAft>
            </a:pPr>
            <a:r>
              <a:rPr sz="1500" b="1" u="sng"/>
              <a:t>3. Scoring System</a:t>
            </a:r>
            <a:r>
              <a:rPr lang="en-US" sz="1500" b="1" u="sng"/>
              <a:t>:</a:t>
            </a:r>
            <a:endParaRPr sz="1500"/>
          </a:p>
          <a:p>
            <a:pPr>
              <a:spcAft>
                <a:spcPct val="60000"/>
              </a:spcAft>
            </a:pPr>
            <a:endParaRPr sz="1500"/>
          </a:p>
          <a:p>
            <a:pPr>
              <a:spcAft>
                <a:spcPct val="60000"/>
              </a:spcAft>
            </a:pPr>
            <a:r>
              <a:rPr sz="1500"/>
              <a:t>Real-time score display.</a:t>
            </a:r>
            <a:endParaRPr sz="1500"/>
          </a:p>
          <a:p>
            <a:pPr>
              <a:spcAft>
                <a:spcPct val="60000"/>
              </a:spcAft>
            </a:pPr>
            <a:r>
              <a:rPr sz="1500"/>
              <a:t>Tracks high score for replayability.</a:t>
            </a:r>
            <a:endParaRPr sz="1500"/>
          </a:p>
          <a:p>
            <a:pPr>
              <a:spcAft>
                <a:spcPct val="60000"/>
              </a:spcAft>
            </a:pPr>
            <a:endParaRPr sz="1500"/>
          </a:p>
          <a:p>
            <a:pPr>
              <a:spcAft>
                <a:spcPct val="60000"/>
              </a:spcAft>
            </a:pPr>
            <a:r>
              <a:rPr sz="1500" b="1" u="sng"/>
              <a:t>4. Visuals and Assets</a:t>
            </a:r>
            <a:r>
              <a:rPr lang="en-US" sz="1500" b="1" u="sng"/>
              <a:t>:</a:t>
            </a:r>
            <a:endParaRPr sz="1500"/>
          </a:p>
          <a:p>
            <a:pPr>
              <a:spcAft>
                <a:spcPct val="60000"/>
              </a:spcAft>
            </a:pPr>
            <a:r>
              <a:rPr sz="1500"/>
              <a:t>Custom background, dino, cactus, and road surface graphics.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olidFill>
                  <a:schemeClr val="tx1"/>
                </a:solidFill>
                <a:sym typeface="+mn-ea"/>
              </a:rPr>
              <a:t>Technical Details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35295"/>
          </a:xfrm>
        </p:spPr>
        <p:txBody>
          <a:bodyPr/>
          <a:p>
            <a:pPr marL="0" indent="0">
              <a:buNone/>
            </a:pPr>
            <a:r>
              <a:rPr lang="en-US" sz="2000" b="1"/>
              <a:t>1. Tools Used: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Python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Pygame library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 u="sng"/>
              <a:t>2. Core Components: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Physics: Gravity and jump power for natural movement.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Collision Detection: Handles interactions between the dino and obstacles.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Dynamic Rendering: Background, road, and cactus update in real-time.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 u="sng"/>
              <a:t>3. Design Approach: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Modular coding style with functions for specific tasks (e.g., menu, game reset).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Scaled images for aesthetic consistency.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910" y="0"/>
            <a:ext cx="10972800" cy="870585"/>
          </a:xfrm>
        </p:spPr>
        <p:txBody>
          <a:bodyPr/>
          <a:p>
            <a:pPr algn="ctr"/>
            <a:r>
              <a:rPr lang="en-US" sz="3000" b="1">
                <a:solidFill>
                  <a:schemeClr val="tx1"/>
                </a:solidFill>
                <a:sym typeface="+mn-ea"/>
              </a:rPr>
              <a:t>Code Breakdown</a:t>
            </a:r>
            <a:endParaRPr lang="en-US" sz="3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55" y="1111250"/>
            <a:ext cx="10972800" cy="558609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1600" b="1" u="sng"/>
              <a:t>Key Elements:</a:t>
            </a:r>
            <a:endParaRPr lang="en-US" sz="1600" b="1" u="sng"/>
          </a:p>
          <a:p>
            <a:pPr>
              <a:buFont typeface="Wingdings" panose="05000000000000000000" charset="0"/>
              <a:buChar char="Ø"/>
            </a:pP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 b="1" u="sng"/>
              <a:t>Main Menu:</a:t>
            </a:r>
            <a:endParaRPr lang="en-US" sz="1600"/>
          </a:p>
          <a:p>
            <a:pPr marL="0" indent="0">
              <a:buFont typeface="Wingdings" panose="05000000000000000000" charset="0"/>
              <a:buNone/>
            </a:pPr>
            <a:endParaRPr 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sz="1600"/>
              <a:t>Display options and handle user input for starting or quitting the game.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 b="1" u="sng"/>
              <a:t>Game Loop:</a:t>
            </a:r>
            <a:endParaRPr lang="en-US" sz="1600"/>
          </a:p>
          <a:p>
            <a:pPr marL="0" indent="0">
              <a:buFont typeface="Wingdings" panose="05000000000000000000" charset="0"/>
              <a:buNone/>
            </a:pPr>
            <a:endParaRPr 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sz="1600"/>
              <a:t>Core logic for gameplay, including dino movement, obstacle generation, and collision handling.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 b="1" u="sng"/>
              <a:t>Score Handling:</a:t>
            </a:r>
            <a:endParaRPr lang="en-US" sz="1600"/>
          </a:p>
          <a:p>
            <a:pPr marL="0" indent="0">
              <a:buFont typeface="Wingdings" panose="05000000000000000000" charset="0"/>
              <a:buNone/>
            </a:pPr>
            <a:endParaRPr 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sz="1600"/>
              <a:t>Increments score on successful obstacle passes.</a:t>
            </a:r>
            <a:endParaRPr 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sz="1600"/>
              <a:t>Updates high score after each game.</a:t>
            </a:r>
            <a:endParaRPr lang="en-US" sz="1600"/>
          </a:p>
          <a:p>
            <a:pPr>
              <a:buFont typeface="Wingdings" panose="05000000000000000000" charset="0"/>
              <a:buChar char="Ø"/>
            </a:pPr>
            <a:endParaRPr lang="en-US" sz="1600"/>
          </a:p>
          <a:p>
            <a:pPr>
              <a:buFont typeface="Wingdings" panose="05000000000000000000" charset="0"/>
              <a:buChar char="Ø"/>
            </a:pPr>
            <a:r>
              <a:rPr lang="en-US" sz="1600" b="1" u="sng"/>
              <a:t>Collision Logic:</a:t>
            </a:r>
            <a:endParaRPr lang="en-US" sz="1600" b="1" u="sng"/>
          </a:p>
          <a:p>
            <a:pPr marL="0" indent="0">
              <a:buFont typeface="Wingdings" panose="05000000000000000000" charset="0"/>
              <a:buNone/>
            </a:pPr>
            <a:endParaRPr 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sz="1600"/>
              <a:t>Uses Pygame’s Rect methods for detecting overlaps.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olidFill>
                  <a:schemeClr val="tx1"/>
                </a:solidFill>
                <a:sym typeface="+mn-ea"/>
              </a:rPr>
              <a:t> Strengths of the Game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90" y="1433195"/>
            <a:ext cx="10972800" cy="526923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1900" b="1" u="sng"/>
              <a:t>Simplicity:</a:t>
            </a:r>
            <a:endParaRPr lang="en-US" sz="1900" b="1" u="sng"/>
          </a:p>
          <a:p>
            <a:pPr marL="0" indent="0">
              <a:buFont typeface="Wingdings" panose="05000000000000000000" charset="0"/>
              <a:buNone/>
            </a:pPr>
            <a:endParaRPr lang="en-US" sz="1900"/>
          </a:p>
          <a:p>
            <a:pPr marL="0" indent="0">
              <a:buFont typeface="Wingdings" panose="05000000000000000000" charset="0"/>
              <a:buNone/>
            </a:pPr>
            <a:r>
              <a:rPr lang="en-US" sz="1900"/>
              <a:t>Easy-to-understand gameplay.</a:t>
            </a:r>
            <a:endParaRPr lang="en-US" sz="1900"/>
          </a:p>
          <a:p>
            <a:pPr>
              <a:buFont typeface="Wingdings" panose="05000000000000000000" charset="0"/>
              <a:buChar char="Ø"/>
            </a:pPr>
            <a:endParaRPr lang="en-US" sz="1900" b="1"/>
          </a:p>
          <a:p>
            <a:pPr>
              <a:buFont typeface="Wingdings" panose="05000000000000000000" charset="0"/>
              <a:buChar char="Ø"/>
            </a:pPr>
            <a:r>
              <a:rPr lang="en-US" sz="1900" b="1" u="sng"/>
              <a:t>Engagement:</a:t>
            </a:r>
            <a:endParaRPr lang="en-US" sz="1900" b="1" u="sng"/>
          </a:p>
          <a:p>
            <a:pPr marL="0" indent="0">
              <a:buFont typeface="Wingdings" panose="05000000000000000000" charset="0"/>
              <a:buNone/>
            </a:pPr>
            <a:endParaRPr lang="en-US" sz="1900"/>
          </a:p>
          <a:p>
            <a:pPr marL="0" indent="0">
              <a:buFont typeface="Wingdings" panose="05000000000000000000" charset="0"/>
              <a:buNone/>
            </a:pPr>
            <a:r>
              <a:rPr lang="en-US" sz="1900"/>
              <a:t>Continuous challenge with scoring and obstacles.</a:t>
            </a:r>
            <a:endParaRPr lang="en-US" sz="1900"/>
          </a:p>
          <a:p>
            <a:pPr>
              <a:buFont typeface="Wingdings" panose="05000000000000000000" charset="0"/>
              <a:buChar char="Ø"/>
            </a:pPr>
            <a:endParaRPr lang="en-US" sz="1900" b="1"/>
          </a:p>
          <a:p>
            <a:pPr>
              <a:buFont typeface="Wingdings" panose="05000000000000000000" charset="0"/>
              <a:buChar char="Ø"/>
            </a:pPr>
            <a:r>
              <a:rPr lang="en-US" sz="1900" b="1" u="sng"/>
              <a:t>Replayability:</a:t>
            </a:r>
            <a:endParaRPr lang="en-US" sz="1900" b="1" u="sng"/>
          </a:p>
          <a:p>
            <a:pPr marL="0" indent="0">
              <a:buFont typeface="Wingdings" panose="05000000000000000000" charset="0"/>
              <a:buNone/>
            </a:pPr>
            <a:endParaRPr lang="en-US" sz="1900"/>
          </a:p>
          <a:p>
            <a:pPr marL="0" indent="0">
              <a:buFont typeface="Wingdings" panose="05000000000000000000" charset="0"/>
              <a:buNone/>
            </a:pPr>
            <a:r>
              <a:rPr lang="en-US" sz="1900"/>
              <a:t>High score tracking motivates players to improve.</a:t>
            </a:r>
            <a:endParaRPr lang="en-US" sz="1900"/>
          </a:p>
          <a:p>
            <a:pPr>
              <a:buFont typeface="Wingdings" panose="05000000000000000000" charset="0"/>
              <a:buChar char="Ø"/>
            </a:pPr>
            <a:endParaRPr lang="en-US" sz="1900" b="1"/>
          </a:p>
          <a:p>
            <a:pPr>
              <a:buFont typeface="Wingdings" panose="05000000000000000000" charset="0"/>
              <a:buChar char="Ø"/>
            </a:pPr>
            <a:r>
              <a:rPr lang="en-US" sz="1900" b="1" u="sng"/>
              <a:t>Modular Code:</a:t>
            </a:r>
            <a:endParaRPr lang="en-US" sz="1900" b="1"/>
          </a:p>
          <a:p>
            <a:pPr marL="0" indent="0">
              <a:buFont typeface="Wingdings" panose="05000000000000000000" charset="0"/>
              <a:buNone/>
            </a:pPr>
            <a:endParaRPr lang="en-US" sz="1900"/>
          </a:p>
          <a:p>
            <a:pPr marL="0" indent="0">
              <a:buFont typeface="Wingdings" panose="05000000000000000000" charset="0"/>
              <a:buNone/>
            </a:pPr>
            <a:r>
              <a:rPr lang="en-US" sz="1900"/>
              <a:t>Allows for easy updates and additions.</a:t>
            </a:r>
            <a:endParaRPr lang="en-US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olidFill>
                  <a:schemeClr val="tx1"/>
                </a:solidFill>
                <a:sym typeface="+mn-ea"/>
              </a:rPr>
              <a:t>Future Scope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3529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000" b="1" u="sng"/>
              <a:t>Multiplayer Mode:</a:t>
            </a:r>
            <a:endParaRPr lang="en-US" sz="2000" b="1" u="sng"/>
          </a:p>
          <a:p>
            <a:pPr marL="0" indent="0">
              <a:buFont typeface="Wingdings" panose="05000000000000000000" charset="0"/>
              <a:buNone/>
            </a:pPr>
            <a:endParaRPr lang="en-US" sz="2000" b="1"/>
          </a:p>
          <a:p>
            <a:pPr marL="0" indent="0">
              <a:buFont typeface="Wingdings" panose="05000000000000000000" charset="0"/>
              <a:buNone/>
            </a:pPr>
            <a:r>
              <a:rPr lang="en-US" sz="2000"/>
              <a:t>Allow multiple players to compete side-by-side</a:t>
            </a:r>
            <a:endParaRPr lang="en-US" sz="2000" b="1"/>
          </a:p>
          <a:p>
            <a:pPr>
              <a:buFont typeface="Wingdings" panose="05000000000000000000" charset="0"/>
              <a:buChar char="Ø"/>
            </a:pPr>
            <a:endParaRPr lang="en-US" sz="2000" b="1"/>
          </a:p>
          <a:p>
            <a:pPr>
              <a:buFont typeface="Wingdings" panose="05000000000000000000" charset="0"/>
              <a:buChar char="Ø"/>
            </a:pPr>
            <a:r>
              <a:rPr lang="en-US" sz="2000" b="1" u="sng"/>
              <a:t>Advanced Scoring:</a:t>
            </a:r>
            <a:endParaRPr lang="en-US" sz="2000" b="1" u="sng"/>
          </a:p>
          <a:p>
            <a:pPr marL="0" indent="0">
              <a:buFont typeface="Wingdings" panose="05000000000000000000" charset="0"/>
              <a:buNone/>
            </a:pPr>
            <a:endParaRPr lang="en-US" sz="2000" b="1" u="sng"/>
          </a:p>
          <a:p>
            <a:pPr marL="0" indent="0">
              <a:buFont typeface="Wingdings" panose="05000000000000000000" charset="0"/>
              <a:buNone/>
            </a:pPr>
            <a:r>
              <a:rPr lang="en-US" sz="2000"/>
              <a:t>Implement online leaderboards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endParaRPr lang="en-US" sz="2000" b="1"/>
          </a:p>
          <a:p>
            <a:pPr>
              <a:buFont typeface="Wingdings" panose="05000000000000000000" charset="0"/>
              <a:buChar char="Ø"/>
            </a:pPr>
            <a:r>
              <a:rPr lang="en-US" sz="2000" b="1" u="sng"/>
              <a:t>Visual/Audio Enhancements:</a:t>
            </a:r>
            <a:endParaRPr lang="en-US" sz="2000" b="1" u="sng"/>
          </a:p>
          <a:p>
            <a:pPr marL="0" indent="0">
              <a:buFont typeface="Wingdings" panose="05000000000000000000" charset="0"/>
              <a:buNone/>
            </a:pPr>
            <a:endParaRPr lang="en-US" sz="2000" b="1" u="sng"/>
          </a:p>
          <a:p>
            <a:pPr marL="0" indent="0">
              <a:buFont typeface="Wingdings" panose="05000000000000000000" charset="0"/>
              <a:buNone/>
            </a:pPr>
            <a:r>
              <a:rPr lang="en-US" sz="2000"/>
              <a:t>Add animations, sound effects, and better graphics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endParaRPr lang="en-US" sz="2000" b="1"/>
          </a:p>
          <a:p>
            <a:pPr>
              <a:buFont typeface="Wingdings" panose="05000000000000000000" charset="0"/>
              <a:buChar char="Ø"/>
            </a:pPr>
            <a:r>
              <a:rPr lang="en-US" sz="2000" b="1" u="sng"/>
              <a:t>Level Progression:</a:t>
            </a:r>
            <a:endParaRPr lang="en-US" sz="2000" b="1" u="sng"/>
          </a:p>
          <a:p>
            <a:pPr marL="0" indent="0">
              <a:buFont typeface="Wingdings" panose="05000000000000000000" charset="0"/>
              <a:buNone/>
            </a:pPr>
            <a:endParaRPr lang="en-US" sz="2000" b="1"/>
          </a:p>
          <a:p>
            <a:pPr marL="0" indent="0">
              <a:buFont typeface="Wingdings" panose="05000000000000000000" charset="0"/>
              <a:buNone/>
            </a:pPr>
            <a:r>
              <a:rPr lang="en-US" sz="2000"/>
              <a:t>Create multiple levels with varying environments and obstacles.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DEMO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" y="1348105"/>
            <a:ext cx="10972800" cy="594106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1600" b="1" u="sng"/>
              <a:t>Briefly run the game to showcase:</a:t>
            </a:r>
            <a:endParaRPr lang="en-US" sz="1600" b="1" u="sng"/>
          </a:p>
          <a:p>
            <a:pPr marL="0" indent="0">
              <a:buFont typeface="Wingdings" panose="05000000000000000000" charset="0"/>
              <a:buNone/>
            </a:pPr>
            <a:endParaRPr lang="en-US" sz="1600" b="1" u="sng"/>
          </a:p>
          <a:p>
            <a:pPr marL="0" indent="0">
              <a:buFont typeface="Wingdings" panose="05000000000000000000" charset="0"/>
              <a:buNone/>
            </a:pPr>
            <a:r>
              <a:rPr lang="en-US" sz="1600"/>
              <a:t>Main menu navigation.</a:t>
            </a:r>
            <a:endParaRPr 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sz="1600"/>
              <a:t>Dino jumping over obstacles.</a:t>
            </a:r>
            <a:endParaRPr 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sz="1600"/>
              <a:t>Collision detection and scoring.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olidFill>
                  <a:schemeClr val="tx1"/>
                </a:solidFill>
                <a:sym typeface="+mn-ea"/>
              </a:rPr>
              <a:t>Conclusion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 u="sng"/>
              <a:t>Key Takeaways:</a:t>
            </a:r>
            <a:endParaRPr lang="en-US" sz="2400" b="1" u="sng"/>
          </a:p>
          <a:p>
            <a:pPr marL="0" indent="0">
              <a:buNone/>
            </a:pPr>
            <a:endParaRPr lang="en-US" sz="2400" b="1" u="sng"/>
          </a:p>
          <a:p>
            <a:pPr marL="0" indent="0">
              <a:buNone/>
            </a:pPr>
            <a:r>
              <a:rPr lang="en-US" sz="2400"/>
              <a:t>Demonstrates the fundamentals of game development using Python and Pygame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Highlights how basic mechanics and visuals can create an engaging experience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2337</Words>
  <Application>WPS Presentation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Communications and Dialogues</vt:lpstr>
      <vt:lpstr>GOOGLE’s DINOSAUR GAME</vt:lpstr>
      <vt:lpstr>Overview</vt:lpstr>
      <vt:lpstr>Features</vt:lpstr>
      <vt:lpstr>Technical Details</vt:lpstr>
      <vt:lpstr>Code Breakdown</vt:lpstr>
      <vt:lpstr> Strengths of the Game</vt:lpstr>
      <vt:lpstr>Future Scope</vt:lpstr>
      <vt:lpstr>DEMO</vt:lpstr>
      <vt:lpstr>Conclusion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GOOGLE’s DINOSAUR GAME</dc:title>
  <dc:creator/>
  <cp:lastModifiedBy>WPS_1666537482</cp:lastModifiedBy>
  <cp:revision>12</cp:revision>
  <dcterms:created xsi:type="dcterms:W3CDTF">2024-11-19T04:21:00Z</dcterms:created>
  <dcterms:modified xsi:type="dcterms:W3CDTF">2024-12-03T17:05:26Z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1155120997A744EF8D681BA8FA9B2C04_11</vt:lpwstr>
  </property>
  <property fmtid="{D5CDD505-2E9C-101B-9397-08002B2CF9AE}" pid="3" name="KSOProductBuildVer">
    <vt:lpwstr>2057-12.2.0.18639</vt:lpwstr>
  </property>
</Properties>
</file>