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87BE0-E4E7-4A15-9809-8E2E402FE4A9}" v="356" dt="2024-02-11T15:00:3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3E338-2070-490C-9957-78A816F861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3905A9-D6BF-4796-84D4-EF83CED91464}">
      <dgm:prSet/>
      <dgm:spPr/>
      <dgm:t>
        <a:bodyPr/>
        <a:lstStyle/>
        <a:p>
          <a:r>
            <a:rPr lang="en-US"/>
            <a:t>RAJA TAIMOOR MEHMOOD (21-ARID-658)</a:t>
          </a:r>
        </a:p>
      </dgm:t>
    </dgm:pt>
    <dgm:pt modelId="{E1C5B9B7-7758-4B48-8DAE-C3757D2771ED}" type="parTrans" cxnId="{751C81C5-133F-470A-92A0-2350B3918F29}">
      <dgm:prSet/>
      <dgm:spPr/>
      <dgm:t>
        <a:bodyPr/>
        <a:lstStyle/>
        <a:p>
          <a:endParaRPr lang="en-US"/>
        </a:p>
      </dgm:t>
    </dgm:pt>
    <dgm:pt modelId="{4ECA587F-0F18-4E55-92C7-D46109C7311A}" type="sibTrans" cxnId="{751C81C5-133F-470A-92A0-2350B3918F29}">
      <dgm:prSet/>
      <dgm:spPr/>
      <dgm:t>
        <a:bodyPr/>
        <a:lstStyle/>
        <a:p>
          <a:endParaRPr lang="en-US"/>
        </a:p>
      </dgm:t>
    </dgm:pt>
    <dgm:pt modelId="{1EC1F7B9-FB3F-4AB5-9606-6D9EA142165D}">
      <dgm:prSet/>
      <dgm:spPr/>
      <dgm:t>
        <a:bodyPr/>
        <a:lstStyle/>
        <a:p>
          <a:r>
            <a:rPr lang="en-US"/>
            <a:t>SAYEDA KHADIJA ALI (21-ARID-675)</a:t>
          </a:r>
        </a:p>
      </dgm:t>
    </dgm:pt>
    <dgm:pt modelId="{80B89E6C-87CA-4B35-B0A5-EFBA62D583CA}" type="parTrans" cxnId="{C35AB564-EFB0-426B-8564-7F9C9A30460D}">
      <dgm:prSet/>
      <dgm:spPr/>
      <dgm:t>
        <a:bodyPr/>
        <a:lstStyle/>
        <a:p>
          <a:endParaRPr lang="en-US"/>
        </a:p>
      </dgm:t>
    </dgm:pt>
    <dgm:pt modelId="{68962E42-A86B-4435-B290-D378A626B305}" type="sibTrans" cxnId="{C35AB564-EFB0-426B-8564-7F9C9A30460D}">
      <dgm:prSet/>
      <dgm:spPr/>
      <dgm:t>
        <a:bodyPr/>
        <a:lstStyle/>
        <a:p>
          <a:endParaRPr lang="en-US"/>
        </a:p>
      </dgm:t>
    </dgm:pt>
    <dgm:pt modelId="{A40CD690-C8C2-4ADF-A546-974F00C072D0}" type="pres">
      <dgm:prSet presAssocID="{3D73E338-2070-490C-9957-78A816F861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B7361-D8EA-476E-B3F7-59313F495633}" type="pres">
      <dgm:prSet presAssocID="{FD3905A9-D6BF-4796-84D4-EF83CED91464}" presName="hierRoot1" presStyleCnt="0"/>
      <dgm:spPr/>
    </dgm:pt>
    <dgm:pt modelId="{D939B18E-38DC-4C15-B07C-713DD76184E0}" type="pres">
      <dgm:prSet presAssocID="{FD3905A9-D6BF-4796-84D4-EF83CED91464}" presName="composite" presStyleCnt="0"/>
      <dgm:spPr/>
    </dgm:pt>
    <dgm:pt modelId="{69D5EF26-A602-41FA-A516-E5C98C687051}" type="pres">
      <dgm:prSet presAssocID="{FD3905A9-D6BF-4796-84D4-EF83CED91464}" presName="background" presStyleLbl="node0" presStyleIdx="0" presStyleCnt="2"/>
      <dgm:spPr/>
    </dgm:pt>
    <dgm:pt modelId="{E5764324-A385-4226-9DD7-E99BC0625634}" type="pres">
      <dgm:prSet presAssocID="{FD3905A9-D6BF-4796-84D4-EF83CED91464}" presName="text" presStyleLbl="fgAcc0" presStyleIdx="0" presStyleCnt="2">
        <dgm:presLayoutVars>
          <dgm:chPref val="3"/>
        </dgm:presLayoutVars>
      </dgm:prSet>
      <dgm:spPr/>
    </dgm:pt>
    <dgm:pt modelId="{BD74EEB8-1E8F-4659-80DE-20D25F72454A}" type="pres">
      <dgm:prSet presAssocID="{FD3905A9-D6BF-4796-84D4-EF83CED91464}" presName="hierChild2" presStyleCnt="0"/>
      <dgm:spPr/>
    </dgm:pt>
    <dgm:pt modelId="{E83D8248-79BB-4375-AD6F-2AB0897D3EAF}" type="pres">
      <dgm:prSet presAssocID="{1EC1F7B9-FB3F-4AB5-9606-6D9EA142165D}" presName="hierRoot1" presStyleCnt="0"/>
      <dgm:spPr/>
    </dgm:pt>
    <dgm:pt modelId="{FF3F126D-7C80-4052-A4D6-ABD55FA69F1C}" type="pres">
      <dgm:prSet presAssocID="{1EC1F7B9-FB3F-4AB5-9606-6D9EA142165D}" presName="composite" presStyleCnt="0"/>
      <dgm:spPr/>
    </dgm:pt>
    <dgm:pt modelId="{40640C2C-8388-4A4E-9D1B-E685DC249D33}" type="pres">
      <dgm:prSet presAssocID="{1EC1F7B9-FB3F-4AB5-9606-6D9EA142165D}" presName="background" presStyleLbl="node0" presStyleIdx="1" presStyleCnt="2"/>
      <dgm:spPr/>
    </dgm:pt>
    <dgm:pt modelId="{765EFA37-391B-4A98-9CA0-3E765B078F59}" type="pres">
      <dgm:prSet presAssocID="{1EC1F7B9-FB3F-4AB5-9606-6D9EA142165D}" presName="text" presStyleLbl="fgAcc0" presStyleIdx="1" presStyleCnt="2">
        <dgm:presLayoutVars>
          <dgm:chPref val="3"/>
        </dgm:presLayoutVars>
      </dgm:prSet>
      <dgm:spPr/>
    </dgm:pt>
    <dgm:pt modelId="{E4A6B748-B881-4AFA-B14E-F55713B76D85}" type="pres">
      <dgm:prSet presAssocID="{1EC1F7B9-FB3F-4AB5-9606-6D9EA142165D}" presName="hierChild2" presStyleCnt="0"/>
      <dgm:spPr/>
    </dgm:pt>
  </dgm:ptLst>
  <dgm:cxnLst>
    <dgm:cxn modelId="{C35AB564-EFB0-426B-8564-7F9C9A30460D}" srcId="{3D73E338-2070-490C-9957-78A816F86132}" destId="{1EC1F7B9-FB3F-4AB5-9606-6D9EA142165D}" srcOrd="1" destOrd="0" parTransId="{80B89E6C-87CA-4B35-B0A5-EFBA62D583CA}" sibTransId="{68962E42-A86B-4435-B290-D378A626B305}"/>
    <dgm:cxn modelId="{B7B51147-DEC6-4A7C-B63F-56CE0C85D332}" type="presOf" srcId="{1EC1F7B9-FB3F-4AB5-9606-6D9EA142165D}" destId="{765EFA37-391B-4A98-9CA0-3E765B078F59}" srcOrd="0" destOrd="0" presId="urn:microsoft.com/office/officeart/2005/8/layout/hierarchy1"/>
    <dgm:cxn modelId="{78788078-56D4-41D7-B79C-C84B777F07F8}" type="presOf" srcId="{3D73E338-2070-490C-9957-78A816F86132}" destId="{A40CD690-C8C2-4ADF-A546-974F00C072D0}" srcOrd="0" destOrd="0" presId="urn:microsoft.com/office/officeart/2005/8/layout/hierarchy1"/>
    <dgm:cxn modelId="{751C81C5-133F-470A-92A0-2350B3918F29}" srcId="{3D73E338-2070-490C-9957-78A816F86132}" destId="{FD3905A9-D6BF-4796-84D4-EF83CED91464}" srcOrd="0" destOrd="0" parTransId="{E1C5B9B7-7758-4B48-8DAE-C3757D2771ED}" sibTransId="{4ECA587F-0F18-4E55-92C7-D46109C7311A}"/>
    <dgm:cxn modelId="{5AACC4E4-8ABA-454E-AE14-72122418884E}" type="presOf" srcId="{FD3905A9-D6BF-4796-84D4-EF83CED91464}" destId="{E5764324-A385-4226-9DD7-E99BC0625634}" srcOrd="0" destOrd="0" presId="urn:microsoft.com/office/officeart/2005/8/layout/hierarchy1"/>
    <dgm:cxn modelId="{8DCDFA0A-3C0A-410E-B958-F2DA6BA59370}" type="presParOf" srcId="{A40CD690-C8C2-4ADF-A546-974F00C072D0}" destId="{B5BB7361-D8EA-476E-B3F7-59313F495633}" srcOrd="0" destOrd="0" presId="urn:microsoft.com/office/officeart/2005/8/layout/hierarchy1"/>
    <dgm:cxn modelId="{E5F91866-13CA-41E9-9177-D6C5F667185B}" type="presParOf" srcId="{B5BB7361-D8EA-476E-B3F7-59313F495633}" destId="{D939B18E-38DC-4C15-B07C-713DD76184E0}" srcOrd="0" destOrd="0" presId="urn:microsoft.com/office/officeart/2005/8/layout/hierarchy1"/>
    <dgm:cxn modelId="{41EF68A6-C0E1-4378-8F5C-5D4F45C91F24}" type="presParOf" srcId="{D939B18E-38DC-4C15-B07C-713DD76184E0}" destId="{69D5EF26-A602-41FA-A516-E5C98C687051}" srcOrd="0" destOrd="0" presId="urn:microsoft.com/office/officeart/2005/8/layout/hierarchy1"/>
    <dgm:cxn modelId="{5ABF84F2-5D5E-4383-A5FD-8BCB58E3F60B}" type="presParOf" srcId="{D939B18E-38DC-4C15-B07C-713DD76184E0}" destId="{E5764324-A385-4226-9DD7-E99BC0625634}" srcOrd="1" destOrd="0" presId="urn:microsoft.com/office/officeart/2005/8/layout/hierarchy1"/>
    <dgm:cxn modelId="{2E10CB38-BDFD-4D76-AE02-3E9330FD93CC}" type="presParOf" srcId="{B5BB7361-D8EA-476E-B3F7-59313F495633}" destId="{BD74EEB8-1E8F-4659-80DE-20D25F72454A}" srcOrd="1" destOrd="0" presId="urn:microsoft.com/office/officeart/2005/8/layout/hierarchy1"/>
    <dgm:cxn modelId="{F93B5DCB-3D6C-457B-80EF-A529B9FC76A3}" type="presParOf" srcId="{A40CD690-C8C2-4ADF-A546-974F00C072D0}" destId="{E83D8248-79BB-4375-AD6F-2AB0897D3EAF}" srcOrd="1" destOrd="0" presId="urn:microsoft.com/office/officeart/2005/8/layout/hierarchy1"/>
    <dgm:cxn modelId="{A9E29EF0-F479-4310-993C-9D9D228F9104}" type="presParOf" srcId="{E83D8248-79BB-4375-AD6F-2AB0897D3EAF}" destId="{FF3F126D-7C80-4052-A4D6-ABD55FA69F1C}" srcOrd="0" destOrd="0" presId="urn:microsoft.com/office/officeart/2005/8/layout/hierarchy1"/>
    <dgm:cxn modelId="{D5B47654-0C68-49EC-AE46-AEC075D1FF28}" type="presParOf" srcId="{FF3F126D-7C80-4052-A4D6-ABD55FA69F1C}" destId="{40640C2C-8388-4A4E-9D1B-E685DC249D33}" srcOrd="0" destOrd="0" presId="urn:microsoft.com/office/officeart/2005/8/layout/hierarchy1"/>
    <dgm:cxn modelId="{68E6D6F4-7351-41FE-9F39-67C1A349CBAF}" type="presParOf" srcId="{FF3F126D-7C80-4052-A4D6-ABD55FA69F1C}" destId="{765EFA37-391B-4A98-9CA0-3E765B078F59}" srcOrd="1" destOrd="0" presId="urn:microsoft.com/office/officeart/2005/8/layout/hierarchy1"/>
    <dgm:cxn modelId="{A742DE03-CC97-4C77-A246-BD117D612ADC}" type="presParOf" srcId="{E83D8248-79BB-4375-AD6F-2AB0897D3EAF}" destId="{E4A6B748-B881-4AFA-B14E-F55713B76D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B05E-834F-4705-B43F-095C77A0CCC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1DF34E-12F0-413E-B590-4385C81F7CDD}">
      <dgm:prSet/>
      <dgm:spPr/>
      <dgm:t>
        <a:bodyPr/>
        <a:lstStyle/>
        <a:p>
          <a:r>
            <a:rPr lang="en-US"/>
            <a:t>VS CODE</a:t>
          </a:r>
        </a:p>
      </dgm:t>
    </dgm:pt>
    <dgm:pt modelId="{B96F59A2-1562-47E3-ADD7-928CDCDDF5AE}" type="parTrans" cxnId="{6E9495A7-5CCE-47BE-BB3F-F3F9D44368A6}">
      <dgm:prSet/>
      <dgm:spPr/>
      <dgm:t>
        <a:bodyPr/>
        <a:lstStyle/>
        <a:p>
          <a:endParaRPr lang="en-US"/>
        </a:p>
      </dgm:t>
    </dgm:pt>
    <dgm:pt modelId="{D2886F13-6C5B-437F-AF72-E5D68830BB21}" type="sibTrans" cxnId="{6E9495A7-5CCE-47BE-BB3F-F3F9D44368A6}">
      <dgm:prSet/>
      <dgm:spPr/>
      <dgm:t>
        <a:bodyPr/>
        <a:lstStyle/>
        <a:p>
          <a:endParaRPr lang="en-US"/>
        </a:p>
      </dgm:t>
    </dgm:pt>
    <dgm:pt modelId="{ED3EE6B9-E64D-4348-8327-EC1CBFD730C7}">
      <dgm:prSet/>
      <dgm:spPr/>
      <dgm:t>
        <a:bodyPr/>
        <a:lstStyle/>
        <a:p>
          <a:r>
            <a:rPr lang="en-US"/>
            <a:t>SUBLIME</a:t>
          </a:r>
        </a:p>
      </dgm:t>
    </dgm:pt>
    <dgm:pt modelId="{3D9B9759-C9FD-41A2-9CCB-DE725B8E8A77}" type="parTrans" cxnId="{4744DE3D-21C4-4AAB-A8B8-645DAB3B849C}">
      <dgm:prSet/>
      <dgm:spPr/>
      <dgm:t>
        <a:bodyPr/>
        <a:lstStyle/>
        <a:p>
          <a:endParaRPr lang="en-US"/>
        </a:p>
      </dgm:t>
    </dgm:pt>
    <dgm:pt modelId="{CC022D7C-E020-4927-9591-9FD3397832DF}" type="sibTrans" cxnId="{4744DE3D-21C4-4AAB-A8B8-645DAB3B849C}">
      <dgm:prSet/>
      <dgm:spPr/>
      <dgm:t>
        <a:bodyPr/>
        <a:lstStyle/>
        <a:p>
          <a:endParaRPr lang="en-US"/>
        </a:p>
      </dgm:t>
    </dgm:pt>
    <dgm:pt modelId="{16799CF7-13F2-47A2-9D39-D0F2BCE7C913}">
      <dgm:prSet/>
      <dgm:spPr/>
      <dgm:t>
        <a:bodyPr/>
        <a:lstStyle/>
        <a:p>
          <a:r>
            <a:rPr lang="en-US"/>
            <a:t>WAMP</a:t>
          </a:r>
        </a:p>
      </dgm:t>
    </dgm:pt>
    <dgm:pt modelId="{53CF487F-7DD6-4AE9-A061-EA4AF233B230}" type="parTrans" cxnId="{E1EAECEE-8B42-448C-B5E5-4205AF609D13}">
      <dgm:prSet/>
      <dgm:spPr/>
      <dgm:t>
        <a:bodyPr/>
        <a:lstStyle/>
        <a:p>
          <a:endParaRPr lang="en-US"/>
        </a:p>
      </dgm:t>
    </dgm:pt>
    <dgm:pt modelId="{9B5867D5-AB0F-4B02-B37B-A549A62396BB}" type="sibTrans" cxnId="{E1EAECEE-8B42-448C-B5E5-4205AF609D13}">
      <dgm:prSet/>
      <dgm:spPr/>
      <dgm:t>
        <a:bodyPr/>
        <a:lstStyle/>
        <a:p>
          <a:endParaRPr lang="en-US"/>
        </a:p>
      </dgm:t>
    </dgm:pt>
    <dgm:pt modelId="{E26D4EEF-8307-4134-89D0-3A3250F67C8B}" type="pres">
      <dgm:prSet presAssocID="{8E27B05E-834F-4705-B43F-095C77A0CC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960E3D-C7E5-40E2-AE3D-88CFACCCA085}" type="pres">
      <dgm:prSet presAssocID="{4D1DF34E-12F0-413E-B590-4385C81F7CDD}" presName="hierRoot1" presStyleCnt="0"/>
      <dgm:spPr/>
    </dgm:pt>
    <dgm:pt modelId="{B2BBA4D5-11E8-4C16-9B13-8C88DEF59CB3}" type="pres">
      <dgm:prSet presAssocID="{4D1DF34E-12F0-413E-B590-4385C81F7CDD}" presName="composite" presStyleCnt="0"/>
      <dgm:spPr/>
    </dgm:pt>
    <dgm:pt modelId="{23558765-321C-442D-9DAF-79D112399925}" type="pres">
      <dgm:prSet presAssocID="{4D1DF34E-12F0-413E-B590-4385C81F7CDD}" presName="background" presStyleLbl="node0" presStyleIdx="0" presStyleCnt="3"/>
      <dgm:spPr/>
    </dgm:pt>
    <dgm:pt modelId="{D32EE13C-760D-4BE6-9D30-87D73C86D4F8}" type="pres">
      <dgm:prSet presAssocID="{4D1DF34E-12F0-413E-B590-4385C81F7CDD}" presName="text" presStyleLbl="fgAcc0" presStyleIdx="0" presStyleCnt="3">
        <dgm:presLayoutVars>
          <dgm:chPref val="3"/>
        </dgm:presLayoutVars>
      </dgm:prSet>
      <dgm:spPr/>
    </dgm:pt>
    <dgm:pt modelId="{02409934-6CBE-40E8-A546-36A95F92E341}" type="pres">
      <dgm:prSet presAssocID="{4D1DF34E-12F0-413E-B590-4385C81F7CDD}" presName="hierChild2" presStyleCnt="0"/>
      <dgm:spPr/>
    </dgm:pt>
    <dgm:pt modelId="{45F752F2-7251-4C12-8B28-3CC9A81859A3}" type="pres">
      <dgm:prSet presAssocID="{ED3EE6B9-E64D-4348-8327-EC1CBFD730C7}" presName="hierRoot1" presStyleCnt="0"/>
      <dgm:spPr/>
    </dgm:pt>
    <dgm:pt modelId="{C0C82C27-2C1E-4E98-A4CC-13996272FDE3}" type="pres">
      <dgm:prSet presAssocID="{ED3EE6B9-E64D-4348-8327-EC1CBFD730C7}" presName="composite" presStyleCnt="0"/>
      <dgm:spPr/>
    </dgm:pt>
    <dgm:pt modelId="{A48F337F-8A8D-4161-A89C-C864B4AB0E16}" type="pres">
      <dgm:prSet presAssocID="{ED3EE6B9-E64D-4348-8327-EC1CBFD730C7}" presName="background" presStyleLbl="node0" presStyleIdx="1" presStyleCnt="3"/>
      <dgm:spPr/>
    </dgm:pt>
    <dgm:pt modelId="{825A3F10-FFA1-41FA-973A-1602F2351FFD}" type="pres">
      <dgm:prSet presAssocID="{ED3EE6B9-E64D-4348-8327-EC1CBFD730C7}" presName="text" presStyleLbl="fgAcc0" presStyleIdx="1" presStyleCnt="3">
        <dgm:presLayoutVars>
          <dgm:chPref val="3"/>
        </dgm:presLayoutVars>
      </dgm:prSet>
      <dgm:spPr/>
    </dgm:pt>
    <dgm:pt modelId="{76BE0364-0B74-41AD-BC81-5DB6F9327DFA}" type="pres">
      <dgm:prSet presAssocID="{ED3EE6B9-E64D-4348-8327-EC1CBFD730C7}" presName="hierChild2" presStyleCnt="0"/>
      <dgm:spPr/>
    </dgm:pt>
    <dgm:pt modelId="{8132997D-8D60-4316-89AC-8040693C49A6}" type="pres">
      <dgm:prSet presAssocID="{16799CF7-13F2-47A2-9D39-D0F2BCE7C913}" presName="hierRoot1" presStyleCnt="0"/>
      <dgm:spPr/>
    </dgm:pt>
    <dgm:pt modelId="{4B0E481E-4780-471E-BDFB-B62ABEC3E642}" type="pres">
      <dgm:prSet presAssocID="{16799CF7-13F2-47A2-9D39-D0F2BCE7C913}" presName="composite" presStyleCnt="0"/>
      <dgm:spPr/>
    </dgm:pt>
    <dgm:pt modelId="{356E9770-2D0B-445E-BD8D-7B29FDDB255F}" type="pres">
      <dgm:prSet presAssocID="{16799CF7-13F2-47A2-9D39-D0F2BCE7C913}" presName="background" presStyleLbl="node0" presStyleIdx="2" presStyleCnt="3"/>
      <dgm:spPr/>
    </dgm:pt>
    <dgm:pt modelId="{8DB952DA-DE0D-4676-85EC-B45C983E6FDF}" type="pres">
      <dgm:prSet presAssocID="{16799CF7-13F2-47A2-9D39-D0F2BCE7C913}" presName="text" presStyleLbl="fgAcc0" presStyleIdx="2" presStyleCnt="3">
        <dgm:presLayoutVars>
          <dgm:chPref val="3"/>
        </dgm:presLayoutVars>
      </dgm:prSet>
      <dgm:spPr/>
    </dgm:pt>
    <dgm:pt modelId="{13AEE2CF-3373-400E-909F-7601940489D9}" type="pres">
      <dgm:prSet presAssocID="{16799CF7-13F2-47A2-9D39-D0F2BCE7C913}" presName="hierChild2" presStyleCnt="0"/>
      <dgm:spPr/>
    </dgm:pt>
  </dgm:ptLst>
  <dgm:cxnLst>
    <dgm:cxn modelId="{9FE54603-D06C-48AD-BD0B-1B259AF1D2AC}" type="presOf" srcId="{16799CF7-13F2-47A2-9D39-D0F2BCE7C913}" destId="{8DB952DA-DE0D-4676-85EC-B45C983E6FDF}" srcOrd="0" destOrd="0" presId="urn:microsoft.com/office/officeart/2005/8/layout/hierarchy1"/>
    <dgm:cxn modelId="{DEE24D3A-A390-48DA-8094-735EEC74559E}" type="presOf" srcId="{4D1DF34E-12F0-413E-B590-4385C81F7CDD}" destId="{D32EE13C-760D-4BE6-9D30-87D73C86D4F8}" srcOrd="0" destOrd="0" presId="urn:microsoft.com/office/officeart/2005/8/layout/hierarchy1"/>
    <dgm:cxn modelId="{4744DE3D-21C4-4AAB-A8B8-645DAB3B849C}" srcId="{8E27B05E-834F-4705-B43F-095C77A0CCC1}" destId="{ED3EE6B9-E64D-4348-8327-EC1CBFD730C7}" srcOrd="1" destOrd="0" parTransId="{3D9B9759-C9FD-41A2-9CCB-DE725B8E8A77}" sibTransId="{CC022D7C-E020-4927-9591-9FD3397832DF}"/>
    <dgm:cxn modelId="{0DE4AC4B-2F1D-478E-B202-94A6AD911CC7}" type="presOf" srcId="{ED3EE6B9-E64D-4348-8327-EC1CBFD730C7}" destId="{825A3F10-FFA1-41FA-973A-1602F2351FFD}" srcOrd="0" destOrd="0" presId="urn:microsoft.com/office/officeart/2005/8/layout/hierarchy1"/>
    <dgm:cxn modelId="{6E9495A7-5CCE-47BE-BB3F-F3F9D44368A6}" srcId="{8E27B05E-834F-4705-B43F-095C77A0CCC1}" destId="{4D1DF34E-12F0-413E-B590-4385C81F7CDD}" srcOrd="0" destOrd="0" parTransId="{B96F59A2-1562-47E3-ADD7-928CDCDDF5AE}" sibTransId="{D2886F13-6C5B-437F-AF72-E5D68830BB21}"/>
    <dgm:cxn modelId="{E723F5AF-7840-4535-8B9C-954735EE2950}" type="presOf" srcId="{8E27B05E-834F-4705-B43F-095C77A0CCC1}" destId="{E26D4EEF-8307-4134-89D0-3A3250F67C8B}" srcOrd="0" destOrd="0" presId="urn:microsoft.com/office/officeart/2005/8/layout/hierarchy1"/>
    <dgm:cxn modelId="{E1EAECEE-8B42-448C-B5E5-4205AF609D13}" srcId="{8E27B05E-834F-4705-B43F-095C77A0CCC1}" destId="{16799CF7-13F2-47A2-9D39-D0F2BCE7C913}" srcOrd="2" destOrd="0" parTransId="{53CF487F-7DD6-4AE9-A061-EA4AF233B230}" sibTransId="{9B5867D5-AB0F-4B02-B37B-A549A62396BB}"/>
    <dgm:cxn modelId="{30F24E92-12A9-447C-8F1C-0BDF3AE56C26}" type="presParOf" srcId="{E26D4EEF-8307-4134-89D0-3A3250F67C8B}" destId="{D1960E3D-C7E5-40E2-AE3D-88CFACCCA085}" srcOrd="0" destOrd="0" presId="urn:microsoft.com/office/officeart/2005/8/layout/hierarchy1"/>
    <dgm:cxn modelId="{5D449264-5A4D-4F05-9399-2934052F0C86}" type="presParOf" srcId="{D1960E3D-C7E5-40E2-AE3D-88CFACCCA085}" destId="{B2BBA4D5-11E8-4C16-9B13-8C88DEF59CB3}" srcOrd="0" destOrd="0" presId="urn:microsoft.com/office/officeart/2005/8/layout/hierarchy1"/>
    <dgm:cxn modelId="{A331D799-3D4A-45C3-826D-C2690387F3BE}" type="presParOf" srcId="{B2BBA4D5-11E8-4C16-9B13-8C88DEF59CB3}" destId="{23558765-321C-442D-9DAF-79D112399925}" srcOrd="0" destOrd="0" presId="urn:microsoft.com/office/officeart/2005/8/layout/hierarchy1"/>
    <dgm:cxn modelId="{E04E32DF-EC7B-4A2C-AA1B-A9E875EB2C00}" type="presParOf" srcId="{B2BBA4D5-11E8-4C16-9B13-8C88DEF59CB3}" destId="{D32EE13C-760D-4BE6-9D30-87D73C86D4F8}" srcOrd="1" destOrd="0" presId="urn:microsoft.com/office/officeart/2005/8/layout/hierarchy1"/>
    <dgm:cxn modelId="{3B3F91FF-0EC6-4261-B274-074F825EDB58}" type="presParOf" srcId="{D1960E3D-C7E5-40E2-AE3D-88CFACCCA085}" destId="{02409934-6CBE-40E8-A546-36A95F92E341}" srcOrd="1" destOrd="0" presId="urn:microsoft.com/office/officeart/2005/8/layout/hierarchy1"/>
    <dgm:cxn modelId="{2EDDA5C4-A849-49A4-98DB-65F1E8F240E0}" type="presParOf" srcId="{E26D4EEF-8307-4134-89D0-3A3250F67C8B}" destId="{45F752F2-7251-4C12-8B28-3CC9A81859A3}" srcOrd="1" destOrd="0" presId="urn:microsoft.com/office/officeart/2005/8/layout/hierarchy1"/>
    <dgm:cxn modelId="{85FD3D92-3884-4788-B323-AD550181D0A3}" type="presParOf" srcId="{45F752F2-7251-4C12-8B28-3CC9A81859A3}" destId="{C0C82C27-2C1E-4E98-A4CC-13996272FDE3}" srcOrd="0" destOrd="0" presId="urn:microsoft.com/office/officeart/2005/8/layout/hierarchy1"/>
    <dgm:cxn modelId="{E8F1FA58-4009-425B-A9E0-7305A72C8EF1}" type="presParOf" srcId="{C0C82C27-2C1E-4E98-A4CC-13996272FDE3}" destId="{A48F337F-8A8D-4161-A89C-C864B4AB0E16}" srcOrd="0" destOrd="0" presId="urn:microsoft.com/office/officeart/2005/8/layout/hierarchy1"/>
    <dgm:cxn modelId="{8E840D59-76DF-453A-9C33-68CE9F9C80FC}" type="presParOf" srcId="{C0C82C27-2C1E-4E98-A4CC-13996272FDE3}" destId="{825A3F10-FFA1-41FA-973A-1602F2351FFD}" srcOrd="1" destOrd="0" presId="urn:microsoft.com/office/officeart/2005/8/layout/hierarchy1"/>
    <dgm:cxn modelId="{94E3861D-63AC-435E-970B-91B2635FF5C5}" type="presParOf" srcId="{45F752F2-7251-4C12-8B28-3CC9A81859A3}" destId="{76BE0364-0B74-41AD-BC81-5DB6F9327DFA}" srcOrd="1" destOrd="0" presId="urn:microsoft.com/office/officeart/2005/8/layout/hierarchy1"/>
    <dgm:cxn modelId="{EF7B29C4-9182-46F9-9C02-F0C2541FD819}" type="presParOf" srcId="{E26D4EEF-8307-4134-89D0-3A3250F67C8B}" destId="{8132997D-8D60-4316-89AC-8040693C49A6}" srcOrd="2" destOrd="0" presId="urn:microsoft.com/office/officeart/2005/8/layout/hierarchy1"/>
    <dgm:cxn modelId="{71E6E07A-CA5B-44FF-99DF-BD60BE9C47F5}" type="presParOf" srcId="{8132997D-8D60-4316-89AC-8040693C49A6}" destId="{4B0E481E-4780-471E-BDFB-B62ABEC3E642}" srcOrd="0" destOrd="0" presId="urn:microsoft.com/office/officeart/2005/8/layout/hierarchy1"/>
    <dgm:cxn modelId="{02E005B2-C96C-4572-99F4-D846762C4B0F}" type="presParOf" srcId="{4B0E481E-4780-471E-BDFB-B62ABEC3E642}" destId="{356E9770-2D0B-445E-BD8D-7B29FDDB255F}" srcOrd="0" destOrd="0" presId="urn:microsoft.com/office/officeart/2005/8/layout/hierarchy1"/>
    <dgm:cxn modelId="{E4E14646-04B6-4200-895B-6A93E3D17677}" type="presParOf" srcId="{4B0E481E-4780-471E-BDFB-B62ABEC3E642}" destId="{8DB952DA-DE0D-4676-85EC-B45C983E6FDF}" srcOrd="1" destOrd="0" presId="urn:microsoft.com/office/officeart/2005/8/layout/hierarchy1"/>
    <dgm:cxn modelId="{BCC227E3-734A-46FB-9E58-1CA7D04AD782}" type="presParOf" srcId="{8132997D-8D60-4316-89AC-8040693C49A6}" destId="{13AEE2CF-3373-400E-909F-7601940489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71E7D-852A-4242-ABBC-0503E2EB74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F893A0-0C9E-4CA5-91BB-660EB918EC6B}">
      <dgm:prSet/>
      <dgm:spPr/>
      <dgm:t>
        <a:bodyPr/>
        <a:lstStyle/>
        <a:p>
          <a:r>
            <a:rPr lang="en-US"/>
            <a:t>HTML</a:t>
          </a:r>
        </a:p>
      </dgm:t>
    </dgm:pt>
    <dgm:pt modelId="{912E2950-168A-411A-ABBD-B4EFEA79A9BB}" type="parTrans" cxnId="{F7296085-0416-4870-A3A0-95BB7EE61D16}">
      <dgm:prSet/>
      <dgm:spPr/>
      <dgm:t>
        <a:bodyPr/>
        <a:lstStyle/>
        <a:p>
          <a:endParaRPr lang="en-US"/>
        </a:p>
      </dgm:t>
    </dgm:pt>
    <dgm:pt modelId="{6002B6EB-28BB-4660-B0C3-5380C86ACE6E}" type="sibTrans" cxnId="{F7296085-0416-4870-A3A0-95BB7EE61D16}">
      <dgm:prSet/>
      <dgm:spPr/>
      <dgm:t>
        <a:bodyPr/>
        <a:lstStyle/>
        <a:p>
          <a:endParaRPr lang="en-US"/>
        </a:p>
      </dgm:t>
    </dgm:pt>
    <dgm:pt modelId="{7C6F52ED-E26A-4A1D-946F-1EB6C219CA7B}">
      <dgm:prSet/>
      <dgm:spPr/>
      <dgm:t>
        <a:bodyPr/>
        <a:lstStyle/>
        <a:p>
          <a:r>
            <a:rPr lang="en-US"/>
            <a:t>CSS</a:t>
          </a:r>
        </a:p>
      </dgm:t>
    </dgm:pt>
    <dgm:pt modelId="{A311650E-D48E-407C-89D0-5C2D5CF6A24E}" type="parTrans" cxnId="{A88D7DC6-05B8-4233-8349-79A1BB483CEC}">
      <dgm:prSet/>
      <dgm:spPr/>
      <dgm:t>
        <a:bodyPr/>
        <a:lstStyle/>
        <a:p>
          <a:endParaRPr lang="en-US"/>
        </a:p>
      </dgm:t>
    </dgm:pt>
    <dgm:pt modelId="{5EB499B8-7CA2-4B69-AEA5-D6B2891F98C1}" type="sibTrans" cxnId="{A88D7DC6-05B8-4233-8349-79A1BB483CEC}">
      <dgm:prSet/>
      <dgm:spPr/>
      <dgm:t>
        <a:bodyPr/>
        <a:lstStyle/>
        <a:p>
          <a:endParaRPr lang="en-US"/>
        </a:p>
      </dgm:t>
    </dgm:pt>
    <dgm:pt modelId="{EF67793C-25E2-45FD-8336-0CFC800D29A1}">
      <dgm:prSet/>
      <dgm:spPr/>
      <dgm:t>
        <a:bodyPr/>
        <a:lstStyle/>
        <a:p>
          <a:r>
            <a:rPr lang="en-US"/>
            <a:t>JAVA SCRIPT</a:t>
          </a:r>
        </a:p>
      </dgm:t>
    </dgm:pt>
    <dgm:pt modelId="{4786410F-FEEE-4B5E-8D06-33CA543A9A54}" type="parTrans" cxnId="{D20C4BDA-00EE-4B05-93C2-428FE3E2137B}">
      <dgm:prSet/>
      <dgm:spPr/>
      <dgm:t>
        <a:bodyPr/>
        <a:lstStyle/>
        <a:p>
          <a:endParaRPr lang="en-US"/>
        </a:p>
      </dgm:t>
    </dgm:pt>
    <dgm:pt modelId="{B962314B-7C9E-4C80-92D1-42ACFBB31DCB}" type="sibTrans" cxnId="{D20C4BDA-00EE-4B05-93C2-428FE3E2137B}">
      <dgm:prSet/>
      <dgm:spPr/>
      <dgm:t>
        <a:bodyPr/>
        <a:lstStyle/>
        <a:p>
          <a:endParaRPr lang="en-US"/>
        </a:p>
      </dgm:t>
    </dgm:pt>
    <dgm:pt modelId="{309BB4C5-7D61-49D2-976D-6242B78A6E8C}">
      <dgm:prSet/>
      <dgm:spPr/>
      <dgm:t>
        <a:bodyPr/>
        <a:lstStyle/>
        <a:p>
          <a:r>
            <a:rPr lang="en-US"/>
            <a:t>JQUERY</a:t>
          </a:r>
        </a:p>
      </dgm:t>
    </dgm:pt>
    <dgm:pt modelId="{5319388A-27CC-4603-8E7B-14C99FB627D5}" type="parTrans" cxnId="{F8F261D5-13D0-4303-B357-E6ADF956E7FE}">
      <dgm:prSet/>
      <dgm:spPr/>
      <dgm:t>
        <a:bodyPr/>
        <a:lstStyle/>
        <a:p>
          <a:endParaRPr lang="en-US"/>
        </a:p>
      </dgm:t>
    </dgm:pt>
    <dgm:pt modelId="{166A699D-D5A5-4DBA-A95F-024496694966}" type="sibTrans" cxnId="{F8F261D5-13D0-4303-B357-E6ADF956E7FE}">
      <dgm:prSet/>
      <dgm:spPr/>
      <dgm:t>
        <a:bodyPr/>
        <a:lstStyle/>
        <a:p>
          <a:endParaRPr lang="en-US"/>
        </a:p>
      </dgm:t>
    </dgm:pt>
    <dgm:pt modelId="{E552E5AB-780A-4F7A-AB59-8663A5F55411}">
      <dgm:prSet/>
      <dgm:spPr/>
      <dgm:t>
        <a:bodyPr/>
        <a:lstStyle/>
        <a:p>
          <a:r>
            <a:rPr lang="en-US"/>
            <a:t>PHP</a:t>
          </a:r>
        </a:p>
      </dgm:t>
    </dgm:pt>
    <dgm:pt modelId="{6778BEFB-60DC-475A-B343-24037D5A13FC}" type="parTrans" cxnId="{1CBF2B8B-344C-43B5-83BB-5FB0128B5BD5}">
      <dgm:prSet/>
      <dgm:spPr/>
      <dgm:t>
        <a:bodyPr/>
        <a:lstStyle/>
        <a:p>
          <a:endParaRPr lang="en-US"/>
        </a:p>
      </dgm:t>
    </dgm:pt>
    <dgm:pt modelId="{0A0B6AD6-04B1-4E21-845A-4DED77BA824A}" type="sibTrans" cxnId="{1CBF2B8B-344C-43B5-83BB-5FB0128B5BD5}">
      <dgm:prSet/>
      <dgm:spPr/>
      <dgm:t>
        <a:bodyPr/>
        <a:lstStyle/>
        <a:p>
          <a:endParaRPr lang="en-US"/>
        </a:p>
      </dgm:t>
    </dgm:pt>
    <dgm:pt modelId="{EA2B012A-541A-4592-A157-5FC2BBD79B79}" type="pres">
      <dgm:prSet presAssocID="{DF371E7D-852A-4242-ABBC-0503E2EB74B2}" presName="Name0" presStyleCnt="0">
        <dgm:presLayoutVars>
          <dgm:dir/>
          <dgm:resizeHandles val="exact"/>
        </dgm:presLayoutVars>
      </dgm:prSet>
      <dgm:spPr/>
    </dgm:pt>
    <dgm:pt modelId="{235DC02D-CED3-4C6F-91E0-CCAB6BC18EC3}" type="pres">
      <dgm:prSet presAssocID="{57F893A0-0C9E-4CA5-91BB-660EB918EC6B}" presName="node" presStyleLbl="node1" presStyleIdx="0" presStyleCnt="5">
        <dgm:presLayoutVars>
          <dgm:bulletEnabled val="1"/>
        </dgm:presLayoutVars>
      </dgm:prSet>
      <dgm:spPr/>
    </dgm:pt>
    <dgm:pt modelId="{201F8731-3661-4A54-8865-8F50BF4F1BA5}" type="pres">
      <dgm:prSet presAssocID="{6002B6EB-28BB-4660-B0C3-5380C86ACE6E}" presName="sibTrans" presStyleLbl="sibTrans2D1" presStyleIdx="0" presStyleCnt="4"/>
      <dgm:spPr/>
    </dgm:pt>
    <dgm:pt modelId="{4FF4B6B7-3868-4085-8C55-98B1140EBD7F}" type="pres">
      <dgm:prSet presAssocID="{6002B6EB-28BB-4660-B0C3-5380C86ACE6E}" presName="connectorText" presStyleLbl="sibTrans2D1" presStyleIdx="0" presStyleCnt="4"/>
      <dgm:spPr/>
    </dgm:pt>
    <dgm:pt modelId="{ADAAB136-D826-4168-B816-58356FBABEF5}" type="pres">
      <dgm:prSet presAssocID="{7C6F52ED-E26A-4A1D-946F-1EB6C219CA7B}" presName="node" presStyleLbl="node1" presStyleIdx="1" presStyleCnt="5">
        <dgm:presLayoutVars>
          <dgm:bulletEnabled val="1"/>
        </dgm:presLayoutVars>
      </dgm:prSet>
      <dgm:spPr/>
    </dgm:pt>
    <dgm:pt modelId="{98188424-F91E-4824-B57F-3995711B90BD}" type="pres">
      <dgm:prSet presAssocID="{5EB499B8-7CA2-4B69-AEA5-D6B2891F98C1}" presName="sibTrans" presStyleLbl="sibTrans2D1" presStyleIdx="1" presStyleCnt="4"/>
      <dgm:spPr/>
    </dgm:pt>
    <dgm:pt modelId="{46A414C4-105D-457C-A104-2DA59D3445ED}" type="pres">
      <dgm:prSet presAssocID="{5EB499B8-7CA2-4B69-AEA5-D6B2891F98C1}" presName="connectorText" presStyleLbl="sibTrans2D1" presStyleIdx="1" presStyleCnt="4"/>
      <dgm:spPr/>
    </dgm:pt>
    <dgm:pt modelId="{6F2D0250-A2E5-4585-B2D7-9763F4D8239A}" type="pres">
      <dgm:prSet presAssocID="{EF67793C-25E2-45FD-8336-0CFC800D29A1}" presName="node" presStyleLbl="node1" presStyleIdx="2" presStyleCnt="5">
        <dgm:presLayoutVars>
          <dgm:bulletEnabled val="1"/>
        </dgm:presLayoutVars>
      </dgm:prSet>
      <dgm:spPr/>
    </dgm:pt>
    <dgm:pt modelId="{6D09EDDC-A34E-45E4-9988-2E6967E5B004}" type="pres">
      <dgm:prSet presAssocID="{B962314B-7C9E-4C80-92D1-42ACFBB31DCB}" presName="sibTrans" presStyleLbl="sibTrans2D1" presStyleIdx="2" presStyleCnt="4"/>
      <dgm:spPr/>
    </dgm:pt>
    <dgm:pt modelId="{B4072B07-6039-4E98-A461-EF1918FB8B13}" type="pres">
      <dgm:prSet presAssocID="{B962314B-7C9E-4C80-92D1-42ACFBB31DCB}" presName="connectorText" presStyleLbl="sibTrans2D1" presStyleIdx="2" presStyleCnt="4"/>
      <dgm:spPr/>
    </dgm:pt>
    <dgm:pt modelId="{19B9C6BD-8DE6-42C6-85FD-B49A07228617}" type="pres">
      <dgm:prSet presAssocID="{309BB4C5-7D61-49D2-976D-6242B78A6E8C}" presName="node" presStyleLbl="node1" presStyleIdx="3" presStyleCnt="5">
        <dgm:presLayoutVars>
          <dgm:bulletEnabled val="1"/>
        </dgm:presLayoutVars>
      </dgm:prSet>
      <dgm:spPr/>
    </dgm:pt>
    <dgm:pt modelId="{D0431DB2-5344-4787-A18D-DF478CC88914}" type="pres">
      <dgm:prSet presAssocID="{166A699D-D5A5-4DBA-A95F-024496694966}" presName="sibTrans" presStyleLbl="sibTrans2D1" presStyleIdx="3" presStyleCnt="4"/>
      <dgm:spPr/>
    </dgm:pt>
    <dgm:pt modelId="{4C5A00B6-D126-4538-80CA-BF33C164D0AC}" type="pres">
      <dgm:prSet presAssocID="{166A699D-D5A5-4DBA-A95F-024496694966}" presName="connectorText" presStyleLbl="sibTrans2D1" presStyleIdx="3" presStyleCnt="4"/>
      <dgm:spPr/>
    </dgm:pt>
    <dgm:pt modelId="{F0CA2EB8-5662-4CD2-96E8-33CD251FAD9A}" type="pres">
      <dgm:prSet presAssocID="{E552E5AB-780A-4F7A-AB59-8663A5F55411}" presName="node" presStyleLbl="node1" presStyleIdx="4" presStyleCnt="5">
        <dgm:presLayoutVars>
          <dgm:bulletEnabled val="1"/>
        </dgm:presLayoutVars>
      </dgm:prSet>
      <dgm:spPr/>
    </dgm:pt>
  </dgm:ptLst>
  <dgm:cxnLst>
    <dgm:cxn modelId="{41B62E2D-7F52-4F32-A512-A9C429F81826}" type="presOf" srcId="{7C6F52ED-E26A-4A1D-946F-1EB6C219CA7B}" destId="{ADAAB136-D826-4168-B816-58356FBABEF5}" srcOrd="0" destOrd="0" presId="urn:microsoft.com/office/officeart/2005/8/layout/process1"/>
    <dgm:cxn modelId="{507BE23C-FE89-4887-B29D-81F3F962BEC7}" type="presOf" srcId="{166A699D-D5A5-4DBA-A95F-024496694966}" destId="{D0431DB2-5344-4787-A18D-DF478CC88914}" srcOrd="0" destOrd="0" presId="urn:microsoft.com/office/officeart/2005/8/layout/process1"/>
    <dgm:cxn modelId="{C82B6A5C-82EF-4FB2-9E20-7F4E0BA0B174}" type="presOf" srcId="{5EB499B8-7CA2-4B69-AEA5-D6B2891F98C1}" destId="{98188424-F91E-4824-B57F-3995711B90BD}" srcOrd="0" destOrd="0" presId="urn:microsoft.com/office/officeart/2005/8/layout/process1"/>
    <dgm:cxn modelId="{7D843F47-8EC0-4DD1-9E8A-56F5F084E677}" type="presOf" srcId="{B962314B-7C9E-4C80-92D1-42ACFBB31DCB}" destId="{6D09EDDC-A34E-45E4-9988-2E6967E5B004}" srcOrd="0" destOrd="0" presId="urn:microsoft.com/office/officeart/2005/8/layout/process1"/>
    <dgm:cxn modelId="{A529BD56-7F2D-48F7-B9BF-0F89C1C0B0E6}" type="presOf" srcId="{B962314B-7C9E-4C80-92D1-42ACFBB31DCB}" destId="{B4072B07-6039-4E98-A461-EF1918FB8B13}" srcOrd="1" destOrd="0" presId="urn:microsoft.com/office/officeart/2005/8/layout/process1"/>
    <dgm:cxn modelId="{BB996E7B-3CB4-44A2-A3FD-DFE0504E3FDA}" type="presOf" srcId="{6002B6EB-28BB-4660-B0C3-5380C86ACE6E}" destId="{4FF4B6B7-3868-4085-8C55-98B1140EBD7F}" srcOrd="1" destOrd="0" presId="urn:microsoft.com/office/officeart/2005/8/layout/process1"/>
    <dgm:cxn modelId="{F7296085-0416-4870-A3A0-95BB7EE61D16}" srcId="{DF371E7D-852A-4242-ABBC-0503E2EB74B2}" destId="{57F893A0-0C9E-4CA5-91BB-660EB918EC6B}" srcOrd="0" destOrd="0" parTransId="{912E2950-168A-411A-ABBD-B4EFEA79A9BB}" sibTransId="{6002B6EB-28BB-4660-B0C3-5380C86ACE6E}"/>
    <dgm:cxn modelId="{1CBF2B8B-344C-43B5-83BB-5FB0128B5BD5}" srcId="{DF371E7D-852A-4242-ABBC-0503E2EB74B2}" destId="{E552E5AB-780A-4F7A-AB59-8663A5F55411}" srcOrd="4" destOrd="0" parTransId="{6778BEFB-60DC-475A-B343-24037D5A13FC}" sibTransId="{0A0B6AD6-04B1-4E21-845A-4DED77BA824A}"/>
    <dgm:cxn modelId="{34E9FF92-C4CC-48F9-8515-CA830C3EA097}" type="presOf" srcId="{DF371E7D-852A-4242-ABBC-0503E2EB74B2}" destId="{EA2B012A-541A-4592-A157-5FC2BBD79B79}" srcOrd="0" destOrd="0" presId="urn:microsoft.com/office/officeart/2005/8/layout/process1"/>
    <dgm:cxn modelId="{AE73D0A1-6C72-4B6C-8D55-1A9E20C5BB5D}" type="presOf" srcId="{57F893A0-0C9E-4CA5-91BB-660EB918EC6B}" destId="{235DC02D-CED3-4C6F-91E0-CCAB6BC18EC3}" srcOrd="0" destOrd="0" presId="urn:microsoft.com/office/officeart/2005/8/layout/process1"/>
    <dgm:cxn modelId="{3690C7A2-2C83-4F10-90BA-4E374C240A45}" type="presOf" srcId="{E552E5AB-780A-4F7A-AB59-8663A5F55411}" destId="{F0CA2EB8-5662-4CD2-96E8-33CD251FAD9A}" srcOrd="0" destOrd="0" presId="urn:microsoft.com/office/officeart/2005/8/layout/process1"/>
    <dgm:cxn modelId="{D1D5F7B2-8B28-4A75-B728-8FF75FDA98E2}" type="presOf" srcId="{166A699D-D5A5-4DBA-A95F-024496694966}" destId="{4C5A00B6-D126-4538-80CA-BF33C164D0AC}" srcOrd="1" destOrd="0" presId="urn:microsoft.com/office/officeart/2005/8/layout/process1"/>
    <dgm:cxn modelId="{A88D7DC6-05B8-4233-8349-79A1BB483CEC}" srcId="{DF371E7D-852A-4242-ABBC-0503E2EB74B2}" destId="{7C6F52ED-E26A-4A1D-946F-1EB6C219CA7B}" srcOrd="1" destOrd="0" parTransId="{A311650E-D48E-407C-89D0-5C2D5CF6A24E}" sibTransId="{5EB499B8-7CA2-4B69-AEA5-D6B2891F98C1}"/>
    <dgm:cxn modelId="{9F3495D2-1DAB-4F19-829D-62F9F6BC55AC}" type="presOf" srcId="{6002B6EB-28BB-4660-B0C3-5380C86ACE6E}" destId="{201F8731-3661-4A54-8865-8F50BF4F1BA5}" srcOrd="0" destOrd="0" presId="urn:microsoft.com/office/officeart/2005/8/layout/process1"/>
    <dgm:cxn modelId="{F8F261D5-13D0-4303-B357-E6ADF956E7FE}" srcId="{DF371E7D-852A-4242-ABBC-0503E2EB74B2}" destId="{309BB4C5-7D61-49D2-976D-6242B78A6E8C}" srcOrd="3" destOrd="0" parTransId="{5319388A-27CC-4603-8E7B-14C99FB627D5}" sibTransId="{166A699D-D5A5-4DBA-A95F-024496694966}"/>
    <dgm:cxn modelId="{473A06D8-41CE-48AF-A3F4-1B7EB6CC7560}" type="presOf" srcId="{309BB4C5-7D61-49D2-976D-6242B78A6E8C}" destId="{19B9C6BD-8DE6-42C6-85FD-B49A07228617}" srcOrd="0" destOrd="0" presId="urn:microsoft.com/office/officeart/2005/8/layout/process1"/>
    <dgm:cxn modelId="{D20C4BDA-00EE-4B05-93C2-428FE3E2137B}" srcId="{DF371E7D-852A-4242-ABBC-0503E2EB74B2}" destId="{EF67793C-25E2-45FD-8336-0CFC800D29A1}" srcOrd="2" destOrd="0" parTransId="{4786410F-FEEE-4B5E-8D06-33CA543A9A54}" sibTransId="{B962314B-7C9E-4C80-92D1-42ACFBB31DCB}"/>
    <dgm:cxn modelId="{E804A7E1-D1C6-4335-BF87-FAD12F03BB2C}" type="presOf" srcId="{5EB499B8-7CA2-4B69-AEA5-D6B2891F98C1}" destId="{46A414C4-105D-457C-A104-2DA59D3445ED}" srcOrd="1" destOrd="0" presId="urn:microsoft.com/office/officeart/2005/8/layout/process1"/>
    <dgm:cxn modelId="{C90C1AEF-B9C6-4C95-A4D7-320F2B7D46BD}" type="presOf" srcId="{EF67793C-25E2-45FD-8336-0CFC800D29A1}" destId="{6F2D0250-A2E5-4585-B2D7-9763F4D8239A}" srcOrd="0" destOrd="0" presId="urn:microsoft.com/office/officeart/2005/8/layout/process1"/>
    <dgm:cxn modelId="{6F1DE4AE-3F7A-4C62-8C11-9579DDB2E6AA}" type="presParOf" srcId="{EA2B012A-541A-4592-A157-5FC2BBD79B79}" destId="{235DC02D-CED3-4C6F-91E0-CCAB6BC18EC3}" srcOrd="0" destOrd="0" presId="urn:microsoft.com/office/officeart/2005/8/layout/process1"/>
    <dgm:cxn modelId="{4DE80227-522A-46EF-A5D4-F7441685198C}" type="presParOf" srcId="{EA2B012A-541A-4592-A157-5FC2BBD79B79}" destId="{201F8731-3661-4A54-8865-8F50BF4F1BA5}" srcOrd="1" destOrd="0" presId="urn:microsoft.com/office/officeart/2005/8/layout/process1"/>
    <dgm:cxn modelId="{5FA21957-D3CA-4784-BA34-C35D6F2DE629}" type="presParOf" srcId="{201F8731-3661-4A54-8865-8F50BF4F1BA5}" destId="{4FF4B6B7-3868-4085-8C55-98B1140EBD7F}" srcOrd="0" destOrd="0" presId="urn:microsoft.com/office/officeart/2005/8/layout/process1"/>
    <dgm:cxn modelId="{4C773849-0BE1-4D14-93F0-FB0EBE67D53E}" type="presParOf" srcId="{EA2B012A-541A-4592-A157-5FC2BBD79B79}" destId="{ADAAB136-D826-4168-B816-58356FBABEF5}" srcOrd="2" destOrd="0" presId="urn:microsoft.com/office/officeart/2005/8/layout/process1"/>
    <dgm:cxn modelId="{7904AE4E-EA76-40B7-B8C1-4942D5BB2044}" type="presParOf" srcId="{EA2B012A-541A-4592-A157-5FC2BBD79B79}" destId="{98188424-F91E-4824-B57F-3995711B90BD}" srcOrd="3" destOrd="0" presId="urn:microsoft.com/office/officeart/2005/8/layout/process1"/>
    <dgm:cxn modelId="{60B09213-D37B-475B-A773-110055028450}" type="presParOf" srcId="{98188424-F91E-4824-B57F-3995711B90BD}" destId="{46A414C4-105D-457C-A104-2DA59D3445ED}" srcOrd="0" destOrd="0" presId="urn:microsoft.com/office/officeart/2005/8/layout/process1"/>
    <dgm:cxn modelId="{B3C687C3-611C-42A2-98B7-4E22AAD33F56}" type="presParOf" srcId="{EA2B012A-541A-4592-A157-5FC2BBD79B79}" destId="{6F2D0250-A2E5-4585-B2D7-9763F4D8239A}" srcOrd="4" destOrd="0" presId="urn:microsoft.com/office/officeart/2005/8/layout/process1"/>
    <dgm:cxn modelId="{8821964E-461C-4102-8BB5-4C7B00B2717B}" type="presParOf" srcId="{EA2B012A-541A-4592-A157-5FC2BBD79B79}" destId="{6D09EDDC-A34E-45E4-9988-2E6967E5B004}" srcOrd="5" destOrd="0" presId="urn:microsoft.com/office/officeart/2005/8/layout/process1"/>
    <dgm:cxn modelId="{EF33B4BA-2AF7-45DB-B87E-1EE747DDCD32}" type="presParOf" srcId="{6D09EDDC-A34E-45E4-9988-2E6967E5B004}" destId="{B4072B07-6039-4E98-A461-EF1918FB8B13}" srcOrd="0" destOrd="0" presId="urn:microsoft.com/office/officeart/2005/8/layout/process1"/>
    <dgm:cxn modelId="{CBE4161A-D49A-4204-BAFF-663B76C0D166}" type="presParOf" srcId="{EA2B012A-541A-4592-A157-5FC2BBD79B79}" destId="{19B9C6BD-8DE6-42C6-85FD-B49A07228617}" srcOrd="6" destOrd="0" presId="urn:microsoft.com/office/officeart/2005/8/layout/process1"/>
    <dgm:cxn modelId="{FD3D3CD9-F971-460B-B5DF-BC1379648A39}" type="presParOf" srcId="{EA2B012A-541A-4592-A157-5FC2BBD79B79}" destId="{D0431DB2-5344-4787-A18D-DF478CC88914}" srcOrd="7" destOrd="0" presId="urn:microsoft.com/office/officeart/2005/8/layout/process1"/>
    <dgm:cxn modelId="{0F397137-4093-4127-BB4D-2DF40B802504}" type="presParOf" srcId="{D0431DB2-5344-4787-A18D-DF478CC88914}" destId="{4C5A00B6-D126-4538-80CA-BF33C164D0AC}" srcOrd="0" destOrd="0" presId="urn:microsoft.com/office/officeart/2005/8/layout/process1"/>
    <dgm:cxn modelId="{B70F0BF1-68A8-4826-BB4E-D709711902B2}" type="presParOf" srcId="{EA2B012A-541A-4592-A157-5FC2BBD79B79}" destId="{F0CA2EB8-5662-4CD2-96E8-33CD251FAD9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5EF26-A602-41FA-A516-E5C98C687051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64324-A385-4226-9DD7-E99BC062563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RAJA TAIMOOR MEHMOOD (21-ARID-658)</a:t>
          </a:r>
        </a:p>
      </dsp:txBody>
      <dsp:txXfrm>
        <a:off x="585701" y="1066737"/>
        <a:ext cx="4337991" cy="2693452"/>
      </dsp:txXfrm>
    </dsp:sp>
    <dsp:sp modelId="{40640C2C-8388-4A4E-9D1B-E685DC249D33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EFA37-391B-4A98-9CA0-3E765B078F5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SAYEDA KHADIJA ALI (21-ARID-675)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58765-321C-442D-9DAF-79D112399925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EE13C-760D-4BE6-9D30-87D73C86D4F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VS CODE</a:t>
          </a:r>
        </a:p>
      </dsp:txBody>
      <dsp:txXfrm>
        <a:off x="383617" y="1447754"/>
        <a:ext cx="2847502" cy="1768010"/>
      </dsp:txXfrm>
    </dsp:sp>
    <dsp:sp modelId="{A48F337F-8A8D-4161-A89C-C864B4AB0E1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A3F10-FFA1-41FA-973A-1602F2351FF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SUBLIME</a:t>
          </a:r>
        </a:p>
      </dsp:txBody>
      <dsp:txXfrm>
        <a:off x="3998355" y="1447754"/>
        <a:ext cx="2847502" cy="1768010"/>
      </dsp:txXfrm>
    </dsp:sp>
    <dsp:sp modelId="{356E9770-2D0B-445E-BD8D-7B29FDDB255F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952DA-DE0D-4676-85EC-B45C983E6FDF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WAMP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C02D-CED3-4C6F-91E0-CCAB6BC18EC3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</a:t>
          </a:r>
        </a:p>
      </dsp:txBody>
      <dsp:txXfrm>
        <a:off x="33106" y="1726125"/>
        <a:ext cx="1535772" cy="899086"/>
      </dsp:txXfrm>
    </dsp:sp>
    <dsp:sp modelId="{201F8731-3661-4A54-8865-8F50BF4F1BA5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56023" y="2057245"/>
        <a:ext cx="236210" cy="236847"/>
      </dsp:txXfrm>
    </dsp:sp>
    <dsp:sp modelId="{ADAAB136-D826-4168-B816-58356FBABEF5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</a:t>
          </a:r>
        </a:p>
      </dsp:txBody>
      <dsp:txXfrm>
        <a:off x="2261510" y="1726125"/>
        <a:ext cx="1535772" cy="899086"/>
      </dsp:txXfrm>
    </dsp:sp>
    <dsp:sp modelId="{98188424-F91E-4824-B57F-3995711B90BD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84426" y="2057245"/>
        <a:ext cx="236210" cy="236847"/>
      </dsp:txXfrm>
    </dsp:sp>
    <dsp:sp modelId="{6F2D0250-A2E5-4585-B2D7-9763F4D8239A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 SCRIPT</a:t>
          </a:r>
        </a:p>
      </dsp:txBody>
      <dsp:txXfrm>
        <a:off x="4489913" y="1726125"/>
        <a:ext cx="1535772" cy="899086"/>
      </dsp:txXfrm>
    </dsp:sp>
    <dsp:sp modelId="{6D09EDDC-A34E-45E4-9988-2E6967E5B00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12830" y="2057245"/>
        <a:ext cx="236210" cy="236847"/>
      </dsp:txXfrm>
    </dsp:sp>
    <dsp:sp modelId="{19B9C6BD-8DE6-42C6-85FD-B49A0722861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JQUERY</a:t>
          </a:r>
        </a:p>
      </dsp:txBody>
      <dsp:txXfrm>
        <a:off x="6718317" y="1726125"/>
        <a:ext cx="1535772" cy="899086"/>
      </dsp:txXfrm>
    </dsp:sp>
    <dsp:sp modelId="{D0431DB2-5344-4787-A18D-DF478CC88914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41233" y="2057245"/>
        <a:ext cx="236210" cy="236847"/>
      </dsp:txXfrm>
    </dsp:sp>
    <dsp:sp modelId="{F0CA2EB8-5662-4CD2-96E8-33CD251FAD9A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PHP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2/11/2024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4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4200"/>
              <a:t>PHARMACY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7CD5-2C15-1C56-65C3-17665B08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Group Members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52E13225-FBEE-022B-538E-64465AC5F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736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272C-FA51-AD62-2323-C2591208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TOOLS AND TECHNOLOGIES 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A50268F-B099-7E78-EBBC-7EFE85BD5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981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23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AE1355-017C-814C-F7AC-9674595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LANGUAGES</a:t>
            </a:r>
            <a:endParaRPr lang="en-US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64" name="Content Placeholder 2">
            <a:extLst>
              <a:ext uri="{FF2B5EF4-FFF2-40B4-BE49-F238E27FC236}">
                <a16:creationId xmlns:a16="http://schemas.microsoft.com/office/drawing/2014/main" id="{D9B22F33-3496-8E67-6BFC-0DB7AD8F0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88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F050-64F7-8309-D89E-398F8A31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 dirty="0">
                <a:ea typeface="Source Sans Pro SemiBold" panose="020B0603030403020204" pitchFamily="34" charset="0"/>
              </a:rPr>
              <a:t>FRONT END</a:t>
            </a:r>
          </a:p>
        </p:txBody>
      </p:sp>
      <p:pic>
        <p:nvPicPr>
          <p:cNvPr id="4" name="Content Placeholder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1ACC14A-17F0-D9A4-B56D-445EA04E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60" y="952100"/>
            <a:ext cx="4519461" cy="47951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31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373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1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C4642-5A0F-66F2-1878-809D7E7D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>
                <a:ea typeface="Source Sans Pro SemiBold" panose="020B0603030403020204" pitchFamily="34" charset="0"/>
              </a:rPr>
              <a:t>FRONT END</a:t>
            </a:r>
          </a:p>
        </p:txBody>
      </p:sp>
      <p:pic>
        <p:nvPicPr>
          <p:cNvPr id="4" name="Content Placeholder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DBAB465-0D3B-E427-A078-0C328F57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199" y="994441"/>
            <a:ext cx="4795184" cy="471050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5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72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EAD05-5C08-933D-063B-A73E62CB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>
                <a:ea typeface="Source Sans Pro SemiBold" panose="020B0603030403020204" pitchFamily="34" charset="0"/>
              </a:rPr>
              <a:t>FRONT END</a:t>
            </a:r>
          </a:p>
        </p:txBody>
      </p:sp>
      <p:pic>
        <p:nvPicPr>
          <p:cNvPr id="4" name="Content Placeholder 3" descr="A screenshot of a pharmacy management system&#10;&#10;Description automatically generated">
            <a:extLst>
              <a:ext uri="{FF2B5EF4-FFF2-40B4-BE49-F238E27FC236}">
                <a16:creationId xmlns:a16="http://schemas.microsoft.com/office/drawing/2014/main" id="{C5F857E8-AC0D-748A-C7BF-E4B744001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458" y="1293402"/>
            <a:ext cx="5698295" cy="433835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56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0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1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68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0672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FunkyShapesDarkVTI</vt:lpstr>
      <vt:lpstr>PHARMACY MANAGEMENT SYSTEM</vt:lpstr>
      <vt:lpstr>Group Members</vt:lpstr>
      <vt:lpstr>TOOLS AND TECHNOLOGIES </vt:lpstr>
      <vt:lpstr>LANGUAGES</vt:lpstr>
      <vt:lpstr>FRONT END</vt:lpstr>
      <vt:lpstr>FRONT END</vt:lpstr>
      <vt:lpstr>FRONT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2024-02-11T14:03:29Z</dcterms:created>
  <dcterms:modified xsi:type="dcterms:W3CDTF">2024-02-11T15:55:11Z</dcterms:modified>
</cp:coreProperties>
</file>