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sldIdLst>
    <p:sldId id="256" r:id="rId5"/>
  </p:sldIdLst>
  <p:sldSz cx="30064075" cy="42503725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300" kern="1200">
        <a:solidFill>
          <a:schemeClr val="tx1"/>
        </a:solidFill>
        <a:latin typeface="Humanst521 BT" pitchFamily="34" charset="0"/>
        <a:ea typeface="+mn-ea"/>
        <a:cs typeface="+mn-cs"/>
      </a:defRPr>
    </a:lvl1pPr>
    <a:lvl2pPr marL="424222" algn="l" rtl="0" eaLnBrk="0" fontAlgn="base" hangingPunct="0">
      <a:spcBef>
        <a:spcPct val="0"/>
      </a:spcBef>
      <a:spcAft>
        <a:spcPct val="0"/>
      </a:spcAft>
      <a:defRPr sz="10300" kern="1200">
        <a:solidFill>
          <a:schemeClr val="tx1"/>
        </a:solidFill>
        <a:latin typeface="Humanst521 BT" pitchFamily="34" charset="0"/>
        <a:ea typeface="+mn-ea"/>
        <a:cs typeface="+mn-cs"/>
      </a:defRPr>
    </a:lvl2pPr>
    <a:lvl3pPr marL="848445" algn="l" rtl="0" eaLnBrk="0" fontAlgn="base" hangingPunct="0">
      <a:spcBef>
        <a:spcPct val="0"/>
      </a:spcBef>
      <a:spcAft>
        <a:spcPct val="0"/>
      </a:spcAft>
      <a:defRPr sz="10300" kern="1200">
        <a:solidFill>
          <a:schemeClr val="tx1"/>
        </a:solidFill>
        <a:latin typeface="Humanst521 BT" pitchFamily="34" charset="0"/>
        <a:ea typeface="+mn-ea"/>
        <a:cs typeface="+mn-cs"/>
      </a:defRPr>
    </a:lvl3pPr>
    <a:lvl4pPr marL="1272667" algn="l" rtl="0" eaLnBrk="0" fontAlgn="base" hangingPunct="0">
      <a:spcBef>
        <a:spcPct val="0"/>
      </a:spcBef>
      <a:spcAft>
        <a:spcPct val="0"/>
      </a:spcAft>
      <a:defRPr sz="10300" kern="1200">
        <a:solidFill>
          <a:schemeClr val="tx1"/>
        </a:solidFill>
        <a:latin typeface="Humanst521 BT" pitchFamily="34" charset="0"/>
        <a:ea typeface="+mn-ea"/>
        <a:cs typeface="+mn-cs"/>
      </a:defRPr>
    </a:lvl4pPr>
    <a:lvl5pPr marL="1696890" algn="l" rtl="0" eaLnBrk="0" fontAlgn="base" hangingPunct="0">
      <a:spcBef>
        <a:spcPct val="0"/>
      </a:spcBef>
      <a:spcAft>
        <a:spcPct val="0"/>
      </a:spcAft>
      <a:defRPr sz="10300" kern="1200">
        <a:solidFill>
          <a:schemeClr val="tx1"/>
        </a:solidFill>
        <a:latin typeface="Humanst521 BT" pitchFamily="34" charset="0"/>
        <a:ea typeface="+mn-ea"/>
        <a:cs typeface="+mn-cs"/>
      </a:defRPr>
    </a:lvl5pPr>
    <a:lvl6pPr marL="2121113" algn="l" defTabSz="848445" rtl="0" eaLnBrk="1" latinLnBrk="0" hangingPunct="1">
      <a:defRPr sz="10300" kern="1200">
        <a:solidFill>
          <a:schemeClr val="tx1"/>
        </a:solidFill>
        <a:latin typeface="Humanst521 BT" pitchFamily="34" charset="0"/>
        <a:ea typeface="+mn-ea"/>
        <a:cs typeface="+mn-cs"/>
      </a:defRPr>
    </a:lvl6pPr>
    <a:lvl7pPr marL="2545336" algn="l" defTabSz="848445" rtl="0" eaLnBrk="1" latinLnBrk="0" hangingPunct="1">
      <a:defRPr sz="10300" kern="1200">
        <a:solidFill>
          <a:schemeClr val="tx1"/>
        </a:solidFill>
        <a:latin typeface="Humanst521 BT" pitchFamily="34" charset="0"/>
        <a:ea typeface="+mn-ea"/>
        <a:cs typeface="+mn-cs"/>
      </a:defRPr>
    </a:lvl7pPr>
    <a:lvl8pPr marL="2969558" algn="l" defTabSz="848445" rtl="0" eaLnBrk="1" latinLnBrk="0" hangingPunct="1">
      <a:defRPr sz="10300" kern="1200">
        <a:solidFill>
          <a:schemeClr val="tx1"/>
        </a:solidFill>
        <a:latin typeface="Humanst521 BT" pitchFamily="34" charset="0"/>
        <a:ea typeface="+mn-ea"/>
        <a:cs typeface="+mn-cs"/>
      </a:defRPr>
    </a:lvl8pPr>
    <a:lvl9pPr marL="3393781" algn="l" defTabSz="848445" rtl="0" eaLnBrk="1" latinLnBrk="0" hangingPunct="1">
      <a:defRPr sz="10300" kern="1200">
        <a:solidFill>
          <a:schemeClr val="tx1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28">
          <p15:clr>
            <a:srgbClr val="A4A3A4"/>
          </p15:clr>
        </p15:guide>
        <p15:guide id="2" pos="179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D7"/>
    <a:srgbClr val="DAE5F5"/>
    <a:srgbClr val="2312FC"/>
    <a:srgbClr val="1976FF"/>
    <a:srgbClr val="1171FF"/>
    <a:srgbClr val="1574FF"/>
    <a:srgbClr val="217BFF"/>
    <a:srgbClr val="2980FF"/>
    <a:srgbClr val="096DFF"/>
    <a:srgbClr val="005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64" autoAdjust="0"/>
  </p:normalViewPr>
  <p:slideViewPr>
    <p:cSldViewPr>
      <p:cViewPr>
        <p:scale>
          <a:sx n="25" d="100"/>
          <a:sy n="25" d="100"/>
        </p:scale>
        <p:origin x="1488" y="-2602"/>
      </p:cViewPr>
      <p:guideLst>
        <p:guide orient="horz" pos="24228"/>
        <p:guide pos="1799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75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2422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4844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27266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69689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21113" algn="l" defTabSz="84844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5336" algn="l" defTabSz="84844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9558" algn="l" defTabSz="84844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3781" algn="l" defTabSz="84844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4388" y="744538"/>
            <a:ext cx="262890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7" y="4715959"/>
            <a:ext cx="5438775" cy="4466986"/>
          </a:xfrm>
          <a:prstGeom prst="rect">
            <a:avLst/>
          </a:prstGeom>
        </p:spPr>
        <p:txBody>
          <a:bodyPr lIns="92720" tIns="46361" rIns="92720" bIns="46361"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666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953" y="13203868"/>
            <a:ext cx="25554169" cy="9110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9906" y="24085788"/>
            <a:ext cx="21044263" cy="10861293"/>
          </a:xfrm>
        </p:spPr>
        <p:txBody>
          <a:bodyPr/>
          <a:lstStyle>
            <a:lvl1pPr marL="0" indent="0" algn="ctr">
              <a:buNone/>
              <a:defRPr/>
            </a:lvl1pPr>
            <a:lvl2pPr marL="424222" indent="0" algn="ctr">
              <a:buNone/>
              <a:defRPr/>
            </a:lvl2pPr>
            <a:lvl3pPr marL="848445" indent="0" algn="ctr">
              <a:buNone/>
              <a:defRPr/>
            </a:lvl3pPr>
            <a:lvl4pPr marL="1272667" indent="0" algn="ctr">
              <a:buNone/>
              <a:defRPr/>
            </a:lvl4pPr>
            <a:lvl5pPr marL="1696890" indent="0" algn="ctr">
              <a:buNone/>
              <a:defRPr/>
            </a:lvl5pPr>
            <a:lvl6pPr marL="2121113" indent="0" algn="ctr">
              <a:buNone/>
              <a:defRPr/>
            </a:lvl6pPr>
            <a:lvl7pPr marL="2545336" indent="0" algn="ctr">
              <a:buNone/>
              <a:defRPr/>
            </a:lvl7pPr>
            <a:lvl8pPr marL="2969558" indent="0" algn="ctr">
              <a:buNone/>
              <a:defRPr/>
            </a:lvl8pPr>
            <a:lvl9pPr marL="339378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EFAE6-9E9E-45CF-A12A-C6398D29B5A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3501D-101E-4B66-8080-6E8C78A84AB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1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421317" y="3780533"/>
            <a:ext cx="6389278" cy="34002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3481" y="3780533"/>
            <a:ext cx="19026441" cy="340026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64589-2F9A-4711-A58E-659D23DF585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9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7A2B1-016A-447D-8425-37585C916E9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5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255" y="27312352"/>
            <a:ext cx="25555643" cy="84421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4255" y="18014248"/>
            <a:ext cx="25555643" cy="9298104"/>
          </a:xfrm>
        </p:spPr>
        <p:txBody>
          <a:bodyPr anchor="b"/>
          <a:lstStyle>
            <a:lvl1pPr marL="0" indent="0">
              <a:buNone/>
              <a:defRPr sz="1900"/>
            </a:lvl1pPr>
            <a:lvl2pPr marL="424222" indent="0">
              <a:buNone/>
              <a:defRPr sz="1700"/>
            </a:lvl2pPr>
            <a:lvl3pPr marL="848445" indent="0">
              <a:buNone/>
              <a:defRPr sz="1500"/>
            </a:lvl3pPr>
            <a:lvl4pPr marL="1272667" indent="0">
              <a:buNone/>
              <a:defRPr sz="1300"/>
            </a:lvl4pPr>
            <a:lvl5pPr marL="1696890" indent="0">
              <a:buNone/>
              <a:defRPr sz="1300"/>
            </a:lvl5pPr>
            <a:lvl6pPr marL="2121113" indent="0">
              <a:buNone/>
              <a:defRPr sz="1300"/>
            </a:lvl6pPr>
            <a:lvl7pPr marL="2545336" indent="0">
              <a:buNone/>
              <a:defRPr sz="1300"/>
            </a:lvl7pPr>
            <a:lvl8pPr marL="2969558" indent="0">
              <a:buNone/>
              <a:defRPr sz="1300"/>
            </a:lvl8pPr>
            <a:lvl9pPr marL="339378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E8F06-5EA8-4729-B5B9-64419266234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8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3480" y="12281571"/>
            <a:ext cx="12707860" cy="2550164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02736" y="12281571"/>
            <a:ext cx="12707860" cy="2550164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1B441-9A85-4CAD-A891-EFF74A5959F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94" y="1701682"/>
            <a:ext cx="27056489" cy="70837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3794" y="9514682"/>
            <a:ext cx="13282277" cy="396469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222" indent="0">
              <a:buNone/>
              <a:defRPr sz="1900" b="1"/>
            </a:lvl2pPr>
            <a:lvl3pPr marL="848445" indent="0">
              <a:buNone/>
              <a:defRPr sz="1700" b="1"/>
            </a:lvl3pPr>
            <a:lvl4pPr marL="1272667" indent="0">
              <a:buNone/>
              <a:defRPr sz="1500" b="1"/>
            </a:lvl4pPr>
            <a:lvl5pPr marL="1696890" indent="0">
              <a:buNone/>
              <a:defRPr sz="1500" b="1"/>
            </a:lvl5pPr>
            <a:lvl6pPr marL="2121113" indent="0">
              <a:buNone/>
              <a:defRPr sz="1500" b="1"/>
            </a:lvl6pPr>
            <a:lvl7pPr marL="2545336" indent="0">
              <a:buNone/>
              <a:defRPr sz="1500" b="1"/>
            </a:lvl7pPr>
            <a:lvl8pPr marL="2969558" indent="0">
              <a:buNone/>
              <a:defRPr sz="1500" b="1"/>
            </a:lvl8pPr>
            <a:lvl9pPr marL="339378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794" y="13479379"/>
            <a:ext cx="13282277" cy="244880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2116" y="9514682"/>
            <a:ext cx="13288168" cy="396469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222" indent="0">
              <a:buNone/>
              <a:defRPr sz="1900" b="1"/>
            </a:lvl2pPr>
            <a:lvl3pPr marL="848445" indent="0">
              <a:buNone/>
              <a:defRPr sz="1700" b="1"/>
            </a:lvl3pPr>
            <a:lvl4pPr marL="1272667" indent="0">
              <a:buNone/>
              <a:defRPr sz="1500" b="1"/>
            </a:lvl4pPr>
            <a:lvl5pPr marL="1696890" indent="0">
              <a:buNone/>
              <a:defRPr sz="1500" b="1"/>
            </a:lvl5pPr>
            <a:lvl6pPr marL="2121113" indent="0">
              <a:buNone/>
              <a:defRPr sz="1500" b="1"/>
            </a:lvl6pPr>
            <a:lvl7pPr marL="2545336" indent="0">
              <a:buNone/>
              <a:defRPr sz="1500" b="1"/>
            </a:lvl7pPr>
            <a:lvl8pPr marL="2969558" indent="0">
              <a:buNone/>
              <a:defRPr sz="1500" b="1"/>
            </a:lvl8pPr>
            <a:lvl9pPr marL="339378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2116" y="13479379"/>
            <a:ext cx="13288168" cy="244880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4E592-089E-4C9C-BEE1-574835CCE3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5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19637-B778-4B5A-A577-6A0F5966A1A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4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0">
              <a:schemeClr val="bg1"/>
            </a:gs>
            <a:gs pos="100000">
              <a:schemeClr val="tx1">
                <a:lumMod val="65000"/>
                <a:lumOff val="35000"/>
              </a:schemeClr>
            </a:gs>
            <a:gs pos="50000">
              <a:schemeClr val="tx1">
                <a:lumMod val="50000"/>
                <a:lumOff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AC02B5A-B41A-36F8-01A4-7936298882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250"/>
          <a:stretch/>
        </p:blipFill>
        <p:spPr>
          <a:xfrm>
            <a:off x="-1" y="2241750"/>
            <a:ext cx="30082031" cy="7488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3077" y="40090830"/>
            <a:ext cx="5041021" cy="1652794"/>
          </a:xfrm>
          <a:prstGeom prst="rect">
            <a:avLst/>
          </a:prstGeom>
        </p:spPr>
      </p:pic>
      <p:sp>
        <p:nvSpPr>
          <p:cNvPr id="14" name="Rectangle 252"/>
          <p:cNvSpPr>
            <a:spLocks noChangeArrowheads="1"/>
          </p:cNvSpPr>
          <p:nvPr userDrawn="1"/>
        </p:nvSpPr>
        <p:spPr bwMode="auto">
          <a:xfrm>
            <a:off x="0" y="-837361"/>
            <a:ext cx="171423" cy="16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845" tIns="42422" rIns="84845" bIns="4242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ETH Light" pitchFamily="2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14413" y="5914158"/>
            <a:ext cx="29307256" cy="334117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275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0A9F00-10FF-B511-1175-46464F5C76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87"/>
          <a:stretch/>
        </p:blipFill>
        <p:spPr>
          <a:xfrm rot="10800000">
            <a:off x="-322" y="-1"/>
            <a:ext cx="30082031" cy="24882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F9A171-A53A-01FC-1205-85FB9F9E051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" y="40303624"/>
            <a:ext cx="62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5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94" y="1692843"/>
            <a:ext cx="9890273" cy="720157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4920" y="1692843"/>
            <a:ext cx="16805364" cy="3627453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3794" y="8894416"/>
            <a:ext cx="9890273" cy="29072966"/>
          </a:xfrm>
        </p:spPr>
        <p:txBody>
          <a:bodyPr/>
          <a:lstStyle>
            <a:lvl1pPr marL="0" indent="0">
              <a:buNone/>
              <a:defRPr sz="1300"/>
            </a:lvl1pPr>
            <a:lvl2pPr marL="424222" indent="0">
              <a:buNone/>
              <a:defRPr sz="1100"/>
            </a:lvl2pPr>
            <a:lvl3pPr marL="848445" indent="0">
              <a:buNone/>
              <a:defRPr sz="900"/>
            </a:lvl3pPr>
            <a:lvl4pPr marL="1272667" indent="0">
              <a:buNone/>
              <a:defRPr sz="800"/>
            </a:lvl4pPr>
            <a:lvl5pPr marL="1696890" indent="0">
              <a:buNone/>
              <a:defRPr sz="800"/>
            </a:lvl5pPr>
            <a:lvl6pPr marL="2121113" indent="0">
              <a:buNone/>
              <a:defRPr sz="800"/>
            </a:lvl6pPr>
            <a:lvl7pPr marL="2545336" indent="0">
              <a:buNone/>
              <a:defRPr sz="800"/>
            </a:lvl7pPr>
            <a:lvl8pPr marL="2969558" indent="0">
              <a:buNone/>
              <a:defRPr sz="800"/>
            </a:lvl8pPr>
            <a:lvl9pPr marL="339378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C0052-7925-4348-9969-57CB67F049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9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924" y="29752165"/>
            <a:ext cx="18038150" cy="35123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92924" y="3798212"/>
            <a:ext cx="18038150" cy="25501646"/>
          </a:xfrm>
        </p:spPr>
        <p:txBody>
          <a:bodyPr/>
          <a:lstStyle>
            <a:lvl1pPr marL="0" indent="0">
              <a:buNone/>
              <a:defRPr sz="3000"/>
            </a:lvl1pPr>
            <a:lvl2pPr marL="424222" indent="0">
              <a:buNone/>
              <a:defRPr sz="2600"/>
            </a:lvl2pPr>
            <a:lvl3pPr marL="848445" indent="0">
              <a:buNone/>
              <a:defRPr sz="2200"/>
            </a:lvl3pPr>
            <a:lvl4pPr marL="1272667" indent="0">
              <a:buNone/>
              <a:defRPr sz="1900"/>
            </a:lvl4pPr>
            <a:lvl5pPr marL="1696890" indent="0">
              <a:buNone/>
              <a:defRPr sz="1900"/>
            </a:lvl5pPr>
            <a:lvl6pPr marL="2121113" indent="0">
              <a:buNone/>
              <a:defRPr sz="1900"/>
            </a:lvl6pPr>
            <a:lvl7pPr marL="2545336" indent="0">
              <a:buNone/>
              <a:defRPr sz="1900"/>
            </a:lvl7pPr>
            <a:lvl8pPr marL="2969558" indent="0">
              <a:buNone/>
              <a:defRPr sz="1900"/>
            </a:lvl8pPr>
            <a:lvl9pPr marL="3393781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924" y="33264553"/>
            <a:ext cx="18038150" cy="4988652"/>
          </a:xfrm>
        </p:spPr>
        <p:txBody>
          <a:bodyPr/>
          <a:lstStyle>
            <a:lvl1pPr marL="0" indent="0">
              <a:buNone/>
              <a:defRPr sz="1300"/>
            </a:lvl1pPr>
            <a:lvl2pPr marL="424222" indent="0">
              <a:buNone/>
              <a:defRPr sz="1100"/>
            </a:lvl2pPr>
            <a:lvl3pPr marL="848445" indent="0">
              <a:buNone/>
              <a:defRPr sz="900"/>
            </a:lvl3pPr>
            <a:lvl4pPr marL="1272667" indent="0">
              <a:buNone/>
              <a:defRPr sz="800"/>
            </a:lvl4pPr>
            <a:lvl5pPr marL="1696890" indent="0">
              <a:buNone/>
              <a:defRPr sz="800"/>
            </a:lvl5pPr>
            <a:lvl6pPr marL="2121113" indent="0">
              <a:buNone/>
              <a:defRPr sz="800"/>
            </a:lvl6pPr>
            <a:lvl7pPr marL="2545336" indent="0">
              <a:buNone/>
              <a:defRPr sz="800"/>
            </a:lvl7pPr>
            <a:lvl8pPr marL="2969558" indent="0">
              <a:buNone/>
              <a:defRPr sz="800"/>
            </a:lvl8pPr>
            <a:lvl9pPr marL="339378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99690-D79B-450C-A5A0-C0A6028DB0D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4EC6"/>
            </a:gs>
            <a:gs pos="50000">
              <a:schemeClr val="tx1"/>
            </a:gs>
            <a:gs pos="100000">
              <a:srgbClr val="0066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53480" y="3780532"/>
            <a:ext cx="25557115" cy="708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943" tIns="197473" rIns="394943" bIns="1974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3480" y="12281571"/>
            <a:ext cx="25557115" cy="2550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943" tIns="197473" rIns="394943" bIns="1974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94943" tIns="197473" rIns="394943" bIns="197473" numCol="1" anchor="ctr" anchorCtr="0" compatLnSpc="1">
            <a:prstTxWarp prst="textNoShape">
              <a:avLst/>
            </a:prstTxWarp>
          </a:bodyPr>
          <a:lstStyle>
            <a:lvl1pPr defTabSz="3922587">
              <a:defRPr sz="6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94943" tIns="197473" rIns="394943" bIns="197473" numCol="1" anchor="ctr" anchorCtr="0" compatLnSpc="1">
            <a:prstTxWarp prst="textNoShape">
              <a:avLst/>
            </a:prstTxWarp>
          </a:bodyPr>
          <a:lstStyle>
            <a:lvl1pPr algn="ctr" defTabSz="3922587">
              <a:defRPr sz="6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94943" tIns="197473" rIns="394943" bIns="197473" numCol="1" anchor="ctr" anchorCtr="0" compatLnSpc="1">
            <a:prstTxWarp prst="textNoShape">
              <a:avLst/>
            </a:prstTxWarp>
          </a:bodyPr>
          <a:lstStyle>
            <a:lvl1pPr algn="r" defTabSz="3922587">
              <a:defRPr sz="6100">
                <a:latin typeface="+mn-lt"/>
              </a:defRPr>
            </a:lvl1pPr>
          </a:lstStyle>
          <a:p>
            <a:fld id="{A72F75A6-3AE0-4487-9D60-1C743A5007C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22587" rtl="0" eaLnBrk="1" fontAlgn="base" hangingPunct="1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22587" rtl="0" eaLnBrk="1" fontAlgn="base" hangingPunct="1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pitchFamily="18" charset="0"/>
        </a:defRPr>
      </a:lvl2pPr>
      <a:lvl3pPr algn="ctr" defTabSz="3922587" rtl="0" eaLnBrk="1" fontAlgn="base" hangingPunct="1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pitchFamily="18" charset="0"/>
        </a:defRPr>
      </a:lvl3pPr>
      <a:lvl4pPr algn="ctr" defTabSz="3922587" rtl="0" eaLnBrk="1" fontAlgn="base" hangingPunct="1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pitchFamily="18" charset="0"/>
        </a:defRPr>
      </a:lvl4pPr>
      <a:lvl5pPr algn="ctr" defTabSz="3922587" rtl="0" eaLnBrk="1" fontAlgn="base" hangingPunct="1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pitchFamily="18" charset="0"/>
        </a:defRPr>
      </a:lvl5pPr>
      <a:lvl6pPr marL="424222" algn="ctr" defTabSz="3922587" rtl="0" eaLnBrk="1" fontAlgn="base" hangingPunct="1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pitchFamily="18" charset="0"/>
        </a:defRPr>
      </a:lvl6pPr>
      <a:lvl7pPr marL="848445" algn="ctr" defTabSz="3922587" rtl="0" eaLnBrk="1" fontAlgn="base" hangingPunct="1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pitchFamily="18" charset="0"/>
        </a:defRPr>
      </a:lvl7pPr>
      <a:lvl8pPr marL="1272667" algn="ctr" defTabSz="3922587" rtl="0" eaLnBrk="1" fontAlgn="base" hangingPunct="1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pitchFamily="18" charset="0"/>
        </a:defRPr>
      </a:lvl8pPr>
      <a:lvl9pPr marL="1696890" algn="ctr" defTabSz="3922587" rtl="0" eaLnBrk="1" fontAlgn="base" hangingPunct="1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pitchFamily="18" charset="0"/>
        </a:defRPr>
      </a:lvl9pPr>
    </p:titleStyle>
    <p:bodyStyle>
      <a:lvl1pPr marL="1471522" indent="-1471522" algn="l" defTabSz="3922587" rtl="0" eaLnBrk="1" fontAlgn="base" hangingPunct="1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+mn-ea"/>
          <a:cs typeface="+mn-cs"/>
        </a:defRPr>
      </a:lvl1pPr>
      <a:lvl2pPr marL="3186089" indent="-1225532" algn="l" defTabSz="3922587" rtl="0" eaLnBrk="1" fontAlgn="base" hangingPunct="1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902128" indent="-979542" algn="l" defTabSz="3922587" rtl="0" eaLnBrk="1" fontAlgn="base" hangingPunct="1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</a:defRPr>
      </a:lvl3pPr>
      <a:lvl4pPr marL="6864157" indent="-981014" algn="l" defTabSz="3922587" rtl="0" eaLnBrk="1" fontAlgn="base" hangingPunct="1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4pPr>
      <a:lvl5pPr marL="8824713" indent="-981014" algn="l" defTabSz="3922587" rtl="0" eaLnBrk="1" fontAlgn="base" hangingPunct="1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+mn-lt"/>
        </a:defRPr>
      </a:lvl5pPr>
      <a:lvl6pPr marL="9248936" indent="-981014" algn="l" defTabSz="3922587" rtl="0" eaLnBrk="1" fontAlgn="base" hangingPunct="1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+mn-lt"/>
        </a:defRPr>
      </a:lvl6pPr>
      <a:lvl7pPr marL="9673159" indent="-981014" algn="l" defTabSz="3922587" rtl="0" eaLnBrk="1" fontAlgn="base" hangingPunct="1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+mn-lt"/>
        </a:defRPr>
      </a:lvl7pPr>
      <a:lvl8pPr marL="10097382" indent="-981014" algn="l" defTabSz="3922587" rtl="0" eaLnBrk="1" fontAlgn="base" hangingPunct="1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+mn-lt"/>
        </a:defRPr>
      </a:lvl8pPr>
      <a:lvl9pPr marL="10521604" indent="-981014" algn="l" defTabSz="3922587" rtl="0" eaLnBrk="1" fontAlgn="base" hangingPunct="1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84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222" algn="l" defTabSz="8484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445" algn="l" defTabSz="8484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667" algn="l" defTabSz="8484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890" algn="l" defTabSz="8484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1113" algn="l" defTabSz="8484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5336" algn="l" defTabSz="8484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9558" algn="l" defTabSz="8484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3781" algn="l" defTabSz="8484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100000">
              <a:schemeClr val="tx1"/>
            </a:gs>
            <a:gs pos="50000">
              <a:schemeClr val="tx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486421" y="3537895"/>
            <a:ext cx="29649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Helvetica" pitchFamily="2" charset="0"/>
              </a:rPr>
              <a:t>Raja Mohammad Uzair Aamir (BSCS20013)</a:t>
            </a:r>
            <a:endParaRPr lang="en-US" sz="4800" baseline="30000" dirty="0">
              <a:solidFill>
                <a:srgbClr val="FFFFFF"/>
              </a:solidFill>
              <a:latin typeface="Helvetica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426E21-50A8-C2BB-04B2-32F4B818188A}"/>
              </a:ext>
            </a:extLst>
          </p:cNvPr>
          <p:cNvGrpSpPr/>
          <p:nvPr/>
        </p:nvGrpSpPr>
        <p:grpSpPr>
          <a:xfrm>
            <a:off x="761798" y="6679325"/>
            <a:ext cx="13994863" cy="7979224"/>
            <a:chOff x="761798" y="6679325"/>
            <a:chExt cx="13994863" cy="7979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584C7D-D9F6-563E-BA84-A31F8CF0EE8E}"/>
                </a:ext>
              </a:extLst>
            </p:cNvPr>
            <p:cNvSpPr/>
            <p:nvPr/>
          </p:nvSpPr>
          <p:spPr bwMode="auto">
            <a:xfrm>
              <a:off x="761798" y="6679325"/>
              <a:ext cx="13994863" cy="7979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2275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8469" y="6994278"/>
              <a:ext cx="8555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Helvetica" pitchFamily="2" charset="0"/>
                </a:rPr>
                <a:t>1. </a:t>
              </a:r>
              <a:r>
                <a:rPr lang="en-US" sz="4800" b="1" dirty="0">
                  <a:latin typeface="Helvetica" pitchFamily="2" charset="0"/>
                </a:rPr>
                <a:t>Introduction</a:t>
              </a:r>
              <a:endParaRPr lang="de-CH" sz="4800" b="1" dirty="0">
                <a:latin typeface="Helvetica" pitchFamily="2" charset="0"/>
              </a:endParaRPr>
            </a:p>
          </p:txBody>
        </p:sp>
        <p:sp>
          <p:nvSpPr>
            <p:cNvPr id="8" name="Content Placeholder 1"/>
            <p:cNvSpPr txBox="1">
              <a:spLocks/>
            </p:cNvSpPr>
            <p:nvPr/>
          </p:nvSpPr>
          <p:spPr>
            <a:xfrm>
              <a:off x="955323" y="7782655"/>
              <a:ext cx="12751939" cy="39700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rmAutofit/>
            </a:bodyPr>
            <a:lstStyle>
              <a:lvl1pPr marL="1471522" indent="-147152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37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186089" indent="-122553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2000">
                  <a:solidFill>
                    <a:schemeClr val="tx1"/>
                  </a:solidFill>
                  <a:latin typeface="+mn-lt"/>
                </a:defRPr>
              </a:lvl2pPr>
              <a:lvl3pPr marL="4902128" indent="-97954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0300">
                  <a:solidFill>
                    <a:schemeClr val="tx1"/>
                  </a:solidFill>
                  <a:latin typeface="+mn-lt"/>
                </a:defRPr>
              </a:lvl3pPr>
              <a:lvl4pPr marL="6864157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8500">
                  <a:solidFill>
                    <a:schemeClr val="tx1"/>
                  </a:solidFill>
                  <a:latin typeface="+mn-lt"/>
                </a:defRPr>
              </a:lvl4pPr>
              <a:lvl5pPr marL="8824713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5pPr>
              <a:lvl6pPr marL="9248936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6pPr>
              <a:lvl7pPr marL="9673159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7pPr>
              <a:lvl8pPr marL="10097382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8pPr>
              <a:lvl9pPr marL="10521604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60000" indent="0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sz="3200" kern="1200" spc="-100" dirty="0">
                  <a:solidFill>
                    <a:srgbClr val="000000"/>
                  </a:solidFill>
                  <a:latin typeface="Helvetica" pitchFamily="2" charset="0"/>
                </a:rPr>
                <a:t>This project aims to analyze global temperature trends to assess the extent of global warming . It identifies the main contributor to global warming, </a:t>
              </a: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also </a:t>
              </a:r>
              <a:r>
                <a:rPr lang="en-US" sz="3200" kern="1200" spc="-100" dirty="0">
                  <a:solidFill>
                    <a:srgbClr val="000000"/>
                  </a:solidFill>
                  <a:latin typeface="Helvetica" pitchFamily="2" charset="0"/>
                </a:rPr>
                <a:t>examines the temperature trends of two affected countries. The study emphasizes the urgent need for effective measures to mitigate the effects of global warming on the environment.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4413" y="497350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FFFF"/>
                </a:solidFill>
                <a:latin typeface="Helvetica" pitchFamily="2" charset="0"/>
              </a:rPr>
              <a:t>Session: Spring 2023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94425" y="38890478"/>
            <a:ext cx="26483199" cy="33855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Acknowledgments: </a:t>
            </a:r>
            <a:r>
              <a:rPr lang="en-US" sz="1600" dirty="0">
                <a:solidFill>
                  <a:srgbClr val="000000"/>
                </a:solidFill>
                <a:latin typeface="Helvetica" pitchFamily="2" charset="0"/>
              </a:rPr>
              <a:t>Please add acknowledgements here.</a:t>
            </a:r>
            <a:endParaRPr lang="de-CH" sz="1600" b="1" dirty="0">
              <a:latin typeface="Helvetica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15891120" y="13080954"/>
            <a:ext cx="13033449" cy="340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11287621" y="36229526"/>
            <a:ext cx="2232248" cy="35962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275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Rectangle 222">
            <a:extLst>
              <a:ext uri="{FF2B5EF4-FFF2-40B4-BE49-F238E27FC236}">
                <a16:creationId xmlns:a16="http://schemas.microsoft.com/office/drawing/2014/main" id="{B122C8E6-F99B-0E3E-1CB7-86D3BB8B8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21" y="1227462"/>
            <a:ext cx="2909123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3054992"/>
            <a:r>
              <a:rPr lang="en-US" sz="8000" b="1" dirty="0">
                <a:solidFill>
                  <a:srgbClr val="FFFFFF"/>
                </a:solidFill>
                <a:latin typeface="Helvetica" pitchFamily="2" charset="0"/>
              </a:rPr>
              <a:t>Global Warming Spatial Analysis</a:t>
            </a:r>
            <a:endParaRPr lang="en-US" sz="6000" b="1" dirty="0">
              <a:solidFill>
                <a:srgbClr val="FFFFFF"/>
              </a:solidFill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DAA662-03B1-D21E-D7B4-67FC546BDA9F}"/>
              </a:ext>
            </a:extLst>
          </p:cNvPr>
          <p:cNvSpPr txBox="1"/>
          <p:nvPr/>
        </p:nvSpPr>
        <p:spPr>
          <a:xfrm>
            <a:off x="11863684" y="5041351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FFFF"/>
                </a:solidFill>
                <a:latin typeface="Helvetica" pitchFamily="2" charset="0"/>
              </a:rPr>
              <a:t>Supervisor: Dr. Adnan Siddique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358AC-DCC9-08EF-B5C6-01880758262F}"/>
              </a:ext>
            </a:extLst>
          </p:cNvPr>
          <p:cNvSpPr txBox="1"/>
          <p:nvPr/>
        </p:nvSpPr>
        <p:spPr>
          <a:xfrm>
            <a:off x="23889020" y="4898595"/>
            <a:ext cx="576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rgbClr val="FFFFFF"/>
                </a:solidFill>
                <a:latin typeface="Helvetica" pitchFamily="2" charset="0"/>
              </a:rPr>
              <a:t>Course: Spatial Data Science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2114DB-DCE7-5B4F-806A-206EFB8FFADB}"/>
              </a:ext>
            </a:extLst>
          </p:cNvPr>
          <p:cNvGrpSpPr/>
          <p:nvPr/>
        </p:nvGrpSpPr>
        <p:grpSpPr>
          <a:xfrm>
            <a:off x="782435" y="12228296"/>
            <a:ext cx="13994863" cy="4607007"/>
            <a:chOff x="761798" y="6679325"/>
            <a:chExt cx="13994863" cy="49758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6A86C2-0175-45E9-1DA1-8D577B977AD6}"/>
                </a:ext>
              </a:extLst>
            </p:cNvPr>
            <p:cNvSpPr/>
            <p:nvPr/>
          </p:nvSpPr>
          <p:spPr bwMode="auto">
            <a:xfrm>
              <a:off x="761798" y="6679325"/>
              <a:ext cx="13994863" cy="4975892"/>
            </a:xfrm>
            <a:prstGeom prst="rect">
              <a:avLst/>
            </a:prstGeom>
            <a:solidFill>
              <a:srgbClr val="DAE5F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2275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2F4293-81D8-365F-5C88-F1EC5CD59C4A}"/>
                </a:ext>
              </a:extLst>
            </p:cNvPr>
            <p:cNvSpPr txBox="1"/>
            <p:nvPr/>
          </p:nvSpPr>
          <p:spPr>
            <a:xfrm>
              <a:off x="918469" y="6994278"/>
              <a:ext cx="8555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Helvetica" pitchFamily="2" charset="0"/>
                </a:rPr>
                <a:t>2. </a:t>
              </a:r>
              <a:r>
                <a:rPr lang="en-US" sz="4800" b="1" dirty="0">
                  <a:latin typeface="Helvetica" pitchFamily="2" charset="0"/>
                </a:rPr>
                <a:t>Problem Statement</a:t>
              </a:r>
              <a:endParaRPr lang="de-CH" sz="4800" b="1" dirty="0">
                <a:latin typeface="Helvetica" pitchFamily="2" charset="0"/>
              </a:endParaRPr>
            </a:p>
          </p:txBody>
        </p:sp>
        <p:sp>
          <p:nvSpPr>
            <p:cNvPr id="33" name="Content Placeholder 1">
              <a:extLst>
                <a:ext uri="{FF2B5EF4-FFF2-40B4-BE49-F238E27FC236}">
                  <a16:creationId xmlns:a16="http://schemas.microsoft.com/office/drawing/2014/main" id="{49D25BB4-817A-808C-57D6-1F5A29F4C92A}"/>
                </a:ext>
              </a:extLst>
            </p:cNvPr>
            <p:cNvSpPr txBox="1">
              <a:spLocks/>
            </p:cNvSpPr>
            <p:nvPr/>
          </p:nvSpPr>
          <p:spPr>
            <a:xfrm>
              <a:off x="961319" y="7894527"/>
              <a:ext cx="12751939" cy="27386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rmAutofit/>
            </a:bodyPr>
            <a:lstStyle>
              <a:lvl1pPr marL="1471522" indent="-147152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37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186089" indent="-122553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2000">
                  <a:solidFill>
                    <a:schemeClr val="tx1"/>
                  </a:solidFill>
                  <a:latin typeface="+mn-lt"/>
                </a:defRPr>
              </a:lvl2pPr>
              <a:lvl3pPr marL="4902128" indent="-97954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0300">
                  <a:solidFill>
                    <a:schemeClr val="tx1"/>
                  </a:solidFill>
                  <a:latin typeface="+mn-lt"/>
                </a:defRPr>
              </a:lvl3pPr>
              <a:lvl4pPr marL="6864157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8500">
                  <a:solidFill>
                    <a:schemeClr val="tx1"/>
                  </a:solidFill>
                  <a:latin typeface="+mn-lt"/>
                </a:defRPr>
              </a:lvl4pPr>
              <a:lvl5pPr marL="8824713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5pPr>
              <a:lvl6pPr marL="9248936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6pPr>
              <a:lvl7pPr marL="9673159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7pPr>
              <a:lvl8pPr marL="10097382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8pPr>
              <a:lvl9pPr marL="10521604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900000" indent="-5400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Occurrence of Global Warming</a:t>
              </a:r>
            </a:p>
            <a:p>
              <a:pPr marL="900000" indent="-5400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Analyzing trend of top contributor to CO2 emissions</a:t>
              </a:r>
            </a:p>
            <a:p>
              <a:pPr marL="900000" indent="-5400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Analyzing temperature trends of two severely affected countries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43C7AB-96F3-6270-D6C7-B5FECE8ACED8}"/>
              </a:ext>
            </a:extLst>
          </p:cNvPr>
          <p:cNvGrpSpPr/>
          <p:nvPr/>
        </p:nvGrpSpPr>
        <p:grpSpPr>
          <a:xfrm>
            <a:off x="15409309" y="6679325"/>
            <a:ext cx="13994863" cy="17909571"/>
            <a:chOff x="761798" y="6679324"/>
            <a:chExt cx="13994863" cy="179095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EA9277-52F3-4900-6056-CBAA65849CBF}"/>
                </a:ext>
              </a:extLst>
            </p:cNvPr>
            <p:cNvSpPr/>
            <p:nvPr/>
          </p:nvSpPr>
          <p:spPr bwMode="auto">
            <a:xfrm>
              <a:off x="761798" y="6679324"/>
              <a:ext cx="13994863" cy="17909571"/>
            </a:xfrm>
            <a:prstGeom prst="rect">
              <a:avLst/>
            </a:prstGeom>
            <a:solidFill>
              <a:srgbClr val="F3F4D7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2275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5309E8-CC6E-3090-83D6-C5936F7765C7}"/>
                </a:ext>
              </a:extLst>
            </p:cNvPr>
            <p:cNvSpPr txBox="1"/>
            <p:nvPr/>
          </p:nvSpPr>
          <p:spPr>
            <a:xfrm>
              <a:off x="918469" y="6994278"/>
              <a:ext cx="8555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Helvetica" pitchFamily="2" charset="0"/>
                </a:rPr>
                <a:t>3. </a:t>
              </a:r>
              <a:r>
                <a:rPr lang="en-US" sz="4800" b="1" dirty="0">
                  <a:latin typeface="Helvetica" pitchFamily="2" charset="0"/>
                </a:rPr>
                <a:t>Data</a:t>
              </a:r>
              <a:endParaRPr lang="de-CH" sz="4800" b="1" dirty="0">
                <a:latin typeface="Helvetica" pitchFamily="2" charset="0"/>
              </a:endParaRPr>
            </a:p>
          </p:txBody>
        </p:sp>
        <p:sp>
          <p:nvSpPr>
            <p:cNvPr id="38" name="Content Placeholder 1">
              <a:extLst>
                <a:ext uri="{FF2B5EF4-FFF2-40B4-BE49-F238E27FC236}">
                  <a16:creationId xmlns:a16="http://schemas.microsoft.com/office/drawing/2014/main" id="{B5B064CB-CE25-4625-1D1E-203462042673}"/>
                </a:ext>
              </a:extLst>
            </p:cNvPr>
            <p:cNvSpPr txBox="1">
              <a:spLocks/>
            </p:cNvSpPr>
            <p:nvPr/>
          </p:nvSpPr>
          <p:spPr>
            <a:xfrm>
              <a:off x="913520" y="7727850"/>
              <a:ext cx="12751939" cy="499095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rmAutofit/>
            </a:bodyPr>
            <a:lstStyle>
              <a:lvl1pPr marL="1471522" indent="-147152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37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186089" indent="-122553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2000">
                  <a:solidFill>
                    <a:schemeClr val="tx1"/>
                  </a:solidFill>
                  <a:latin typeface="+mn-lt"/>
                </a:defRPr>
              </a:lvl2pPr>
              <a:lvl3pPr marL="4902128" indent="-97954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0300">
                  <a:solidFill>
                    <a:schemeClr val="tx1"/>
                  </a:solidFill>
                  <a:latin typeface="+mn-lt"/>
                </a:defRPr>
              </a:lvl3pPr>
              <a:lvl4pPr marL="6864157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8500">
                  <a:solidFill>
                    <a:schemeClr val="tx1"/>
                  </a:solidFill>
                  <a:latin typeface="+mn-lt"/>
                </a:defRPr>
              </a:lvl4pPr>
              <a:lvl5pPr marL="8824713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5pPr>
              <a:lvl6pPr marL="9248936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6pPr>
              <a:lvl7pPr marL="9673159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7pPr>
              <a:lvl8pPr marL="10097382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8pPr>
              <a:lvl9pPr marL="10521604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60000" indent="0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sz="3200" kern="1200" spc="-100" dirty="0">
                  <a:solidFill>
                    <a:srgbClr val="000000"/>
                  </a:solidFill>
                  <a:latin typeface="Helvetica" pitchFamily="2" charset="0"/>
                </a:rPr>
                <a:t>The following datasets were used in this project: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kern="1200" spc="-100" dirty="0">
                  <a:solidFill>
                    <a:srgbClr val="000000"/>
                  </a:solidFill>
                  <a:latin typeface="Helvetica" pitchFamily="2" charset="0"/>
                </a:rPr>
                <a:t>Average temperatures of the world dataset.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kern="1200" spc="-100" dirty="0">
                  <a:solidFill>
                    <a:srgbClr val="000000"/>
                  </a:solidFill>
                  <a:latin typeface="Helvetica" pitchFamily="2" charset="0"/>
                </a:rPr>
                <a:t>Dataset containing average temperatures of countries..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kern="1200" spc="-100" dirty="0">
                  <a:solidFill>
                    <a:srgbClr val="000000"/>
                  </a:solidFill>
                  <a:latin typeface="Helvetica" pitchFamily="2" charset="0"/>
                </a:rPr>
                <a:t>Top contributor of CO2 Emission dataset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kern="1200" spc="-100" dirty="0">
                  <a:solidFill>
                    <a:srgbClr val="000000"/>
                  </a:solidFill>
                  <a:latin typeface="Helvetica" pitchFamily="2" charset="0"/>
                </a:rPr>
                <a:t>Shape files of Pakistan, India, and USA.</a:t>
              </a:r>
            </a:p>
            <a:p>
              <a:pPr marL="360000" indent="0">
                <a:lnSpc>
                  <a:spcPct val="160000"/>
                </a:lnSpc>
                <a:spcBef>
                  <a:spcPts val="0"/>
                </a:spcBef>
                <a:buNone/>
              </a:pPr>
              <a:endParaRPr lang="en-US" sz="3200" kern="1200" spc="-1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5F410D-BF91-EF58-C70C-B53638A4A31C}"/>
              </a:ext>
            </a:extLst>
          </p:cNvPr>
          <p:cNvGrpSpPr/>
          <p:nvPr/>
        </p:nvGrpSpPr>
        <p:grpSpPr>
          <a:xfrm>
            <a:off x="761798" y="16124886"/>
            <a:ext cx="13994863" cy="16072656"/>
            <a:chOff x="634867" y="5887984"/>
            <a:chExt cx="13994863" cy="1352278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C73C061-42D8-FE76-20E9-F58ADFA72684}"/>
                </a:ext>
              </a:extLst>
            </p:cNvPr>
            <p:cNvSpPr/>
            <p:nvPr/>
          </p:nvSpPr>
          <p:spPr bwMode="auto">
            <a:xfrm>
              <a:off x="634867" y="5887984"/>
              <a:ext cx="13994863" cy="1352278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2275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B1EB87-FEB6-4492-D77A-C94894F40C2B}"/>
                </a:ext>
              </a:extLst>
            </p:cNvPr>
            <p:cNvSpPr txBox="1"/>
            <p:nvPr/>
          </p:nvSpPr>
          <p:spPr>
            <a:xfrm>
              <a:off x="752958" y="6170778"/>
              <a:ext cx="8555974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Helvetica" pitchFamily="2" charset="0"/>
                </a:rPr>
                <a:t>4. </a:t>
              </a:r>
              <a:r>
                <a:rPr lang="en-US" sz="4800" b="1" dirty="0">
                  <a:latin typeface="Helvetica" pitchFamily="2" charset="0"/>
                </a:rPr>
                <a:t>Methodology</a:t>
              </a:r>
              <a:endParaRPr lang="de-CH" sz="4800" b="1" dirty="0">
                <a:latin typeface="Helvetica" pitchFamily="2" charset="0"/>
              </a:endParaRPr>
            </a:p>
          </p:txBody>
        </p:sp>
        <p:sp>
          <p:nvSpPr>
            <p:cNvPr id="83" name="Content Placeholder 1">
              <a:extLst>
                <a:ext uri="{FF2B5EF4-FFF2-40B4-BE49-F238E27FC236}">
                  <a16:creationId xmlns:a16="http://schemas.microsoft.com/office/drawing/2014/main" id="{1DA99274-4A89-9ECE-8C5C-58B3A19EE377}"/>
                </a:ext>
              </a:extLst>
            </p:cNvPr>
            <p:cNvSpPr txBox="1">
              <a:spLocks/>
            </p:cNvSpPr>
            <p:nvPr/>
          </p:nvSpPr>
          <p:spPr>
            <a:xfrm>
              <a:off x="677884" y="6872468"/>
              <a:ext cx="13110237" cy="12538297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normAutofit/>
            </a:bodyPr>
            <a:lstStyle>
              <a:lvl1pPr marL="1471522" indent="-147152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37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186089" indent="-122553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2000">
                  <a:solidFill>
                    <a:schemeClr val="tx1"/>
                  </a:solidFill>
                  <a:latin typeface="+mn-lt"/>
                </a:defRPr>
              </a:lvl2pPr>
              <a:lvl3pPr marL="4902128" indent="-97954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0300">
                  <a:solidFill>
                    <a:schemeClr val="tx1"/>
                  </a:solidFill>
                  <a:latin typeface="+mn-lt"/>
                </a:defRPr>
              </a:lvl3pPr>
              <a:lvl4pPr marL="6864157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8500">
                  <a:solidFill>
                    <a:schemeClr val="tx1"/>
                  </a:solidFill>
                  <a:latin typeface="+mn-lt"/>
                </a:defRPr>
              </a:lvl4pPr>
              <a:lvl5pPr marL="8824713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5pPr>
              <a:lvl6pPr marL="9248936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6pPr>
              <a:lvl7pPr marL="9673159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7pPr>
              <a:lvl8pPr marL="10097382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8pPr>
              <a:lvl9pPr marL="10521604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60000" indent="0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sz="3200" b="1" spc="-100" dirty="0">
                  <a:solidFill>
                    <a:srgbClr val="000000"/>
                  </a:solidFill>
                  <a:latin typeface="Helvetica" pitchFamily="2" charset="0"/>
                </a:rPr>
                <a:t>I </a:t>
              </a: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undertook a sequence of systematic steps to conduct a comprehensive analysis of global warming using spatial data science technique, which are: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  <a:buFont typeface="Wingdings" panose="05000000000000000000" pitchFamily="2" charset="2"/>
                <a:buChar char="v"/>
              </a:pPr>
              <a:r>
                <a:rPr lang="en-US" sz="3200" b="1" spc="-100" dirty="0">
                  <a:solidFill>
                    <a:srgbClr val="000000"/>
                  </a:solidFill>
                  <a:latin typeface="Helvetica" pitchFamily="2" charset="0"/>
                </a:rPr>
                <a:t>World temperature trend analysis: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Analyzed the "Avg Temperatures of World Dataset" from 1907-2015 to determine the occurrence of global warming.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  <a:buFont typeface="Wingdings" panose="05000000000000000000" pitchFamily="2" charset="2"/>
                <a:buChar char="v"/>
              </a:pPr>
              <a:r>
                <a:rPr lang="en-US" sz="3200" b="1" spc="-100" dirty="0">
                  <a:solidFill>
                    <a:srgbClr val="000000"/>
                  </a:solidFill>
                  <a:latin typeface="Helvetica" pitchFamily="2" charset="0"/>
                </a:rPr>
                <a:t>Primary contributor analysis: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Conducted an analysis of the "Top Contributor of CO2 Emission" dataset to identify the biggest contributor of global warming.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  <a:buFont typeface="Wingdings" panose="05000000000000000000" pitchFamily="2" charset="2"/>
                <a:buChar char="v"/>
              </a:pPr>
              <a:r>
                <a:rPr lang="en-US" sz="3200" b="1" spc="-100" dirty="0">
                  <a:solidFill>
                    <a:srgbClr val="000000"/>
                  </a:solidFill>
                  <a:latin typeface="Helvetica" pitchFamily="2" charset="0"/>
                </a:rPr>
                <a:t>Country temperature trend analysis: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Conducted temperature trend analysis of Pakistan, India, and the  USA . USA being biggest emitter whereas Pak, India being affected countries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  <a:buFont typeface="Wingdings" panose="05000000000000000000" pitchFamily="2" charset="2"/>
                <a:buChar char="v"/>
              </a:pPr>
              <a:r>
                <a:rPr lang="en-US" sz="3200" b="1" spc="-100" dirty="0">
                  <a:solidFill>
                    <a:srgbClr val="000000"/>
                  </a:solidFill>
                  <a:latin typeface="Helvetica" pitchFamily="2" charset="0"/>
                </a:rPr>
                <a:t>USA temperature trend analysis: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Examined temperature trends in the USA, focusing on the biggest contributor's state.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Conducted auto-correlation analysis for the state.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  <a:buFont typeface="Wingdings" panose="05000000000000000000" pitchFamily="2" charset="2"/>
                <a:buChar char="v"/>
              </a:pPr>
              <a:r>
                <a:rPr lang="en-US" sz="3200" b="1" spc="-100" dirty="0">
                  <a:solidFill>
                    <a:srgbClr val="000000"/>
                  </a:solidFill>
                  <a:latin typeface="Helvetica" pitchFamily="2" charset="0"/>
                </a:rPr>
                <a:t>Pakistan and India temperature trend analysis: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Analyzed temperature trends in Pakistan and India to determine the impact of global warming.</a:t>
              </a:r>
            </a:p>
            <a:p>
              <a:pPr marL="817200" indent="-457200">
                <a:lnSpc>
                  <a:spcPct val="160000"/>
                </a:lnSpc>
                <a:spcBef>
                  <a:spcPts val="0"/>
                </a:spcBef>
              </a:pP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Applied global auto-correlation analysis for each country.</a:t>
              </a:r>
              <a:endParaRPr lang="en-US" sz="3200" kern="1200" spc="-1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6D81A7-F95D-7628-C664-C098B1D3BAF2}"/>
              </a:ext>
            </a:extLst>
          </p:cNvPr>
          <p:cNvGrpSpPr/>
          <p:nvPr/>
        </p:nvGrpSpPr>
        <p:grpSpPr>
          <a:xfrm>
            <a:off x="15493979" y="14310632"/>
            <a:ext cx="13994863" cy="22705705"/>
            <a:chOff x="918469" y="1974082"/>
            <a:chExt cx="13994863" cy="1790957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CD117F4-BA8D-45D8-6B48-A57DF44072F0}"/>
                </a:ext>
              </a:extLst>
            </p:cNvPr>
            <p:cNvSpPr/>
            <p:nvPr/>
          </p:nvSpPr>
          <p:spPr bwMode="auto">
            <a:xfrm>
              <a:off x="918469" y="1974082"/>
              <a:ext cx="13994863" cy="17909571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2275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62F72A5-46A7-16A3-E240-EE419222A25E}"/>
                </a:ext>
              </a:extLst>
            </p:cNvPr>
            <p:cNvSpPr txBox="1"/>
            <p:nvPr/>
          </p:nvSpPr>
          <p:spPr>
            <a:xfrm>
              <a:off x="1096471" y="3375289"/>
              <a:ext cx="8555974" cy="6554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Helvetica" pitchFamily="2" charset="0"/>
                </a:rPr>
                <a:t>5. </a:t>
              </a:r>
              <a:r>
                <a:rPr lang="en-US" sz="4800" b="1" dirty="0">
                  <a:latin typeface="Helvetica" pitchFamily="2" charset="0"/>
                </a:rPr>
                <a:t>Results</a:t>
              </a:r>
              <a:endParaRPr lang="de-CH" sz="4800" b="1" dirty="0">
                <a:latin typeface="Helvetica" pitchFamily="2" charset="0"/>
              </a:endParaRPr>
            </a:p>
          </p:txBody>
        </p:sp>
        <p:sp>
          <p:nvSpPr>
            <p:cNvPr id="93" name="Content Placeholder 1">
              <a:extLst>
                <a:ext uri="{FF2B5EF4-FFF2-40B4-BE49-F238E27FC236}">
                  <a16:creationId xmlns:a16="http://schemas.microsoft.com/office/drawing/2014/main" id="{506A907C-37CC-609E-5F98-C88702285AB9}"/>
                </a:ext>
              </a:extLst>
            </p:cNvPr>
            <p:cNvSpPr txBox="1">
              <a:spLocks/>
            </p:cNvSpPr>
            <p:nvPr/>
          </p:nvSpPr>
          <p:spPr>
            <a:xfrm>
              <a:off x="939106" y="4063181"/>
              <a:ext cx="13846297" cy="15820471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normAutofit/>
            </a:bodyPr>
            <a:lstStyle>
              <a:lvl1pPr marL="1471522" indent="-147152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37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186089" indent="-122553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2000">
                  <a:solidFill>
                    <a:schemeClr val="tx1"/>
                  </a:solidFill>
                  <a:latin typeface="+mn-lt"/>
                </a:defRPr>
              </a:lvl2pPr>
              <a:lvl3pPr marL="4902128" indent="-979542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0300">
                  <a:solidFill>
                    <a:schemeClr val="tx1"/>
                  </a:solidFill>
                  <a:latin typeface="+mn-lt"/>
                </a:defRPr>
              </a:lvl3pPr>
              <a:lvl4pPr marL="6864157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8500">
                  <a:solidFill>
                    <a:schemeClr val="tx1"/>
                  </a:solidFill>
                  <a:latin typeface="+mn-lt"/>
                </a:defRPr>
              </a:lvl4pPr>
              <a:lvl5pPr marL="8824713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5pPr>
              <a:lvl6pPr marL="9248936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6pPr>
              <a:lvl7pPr marL="9673159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7pPr>
              <a:lvl8pPr marL="10097382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8pPr>
              <a:lvl9pPr marL="10521604" indent="-981014" algn="l" defTabSz="3922587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85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60000" indent="0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sz="3200" spc="-100" dirty="0">
                  <a:solidFill>
                    <a:srgbClr val="000000"/>
                  </a:solidFill>
                  <a:latin typeface="Helvetica" pitchFamily="2" charset="0"/>
                </a:rPr>
                <a:t>.</a:t>
              </a:r>
              <a:endParaRPr lang="en-US" sz="3200" kern="1200" spc="-1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34F1B32-1B10-8C64-CD7B-20CE71A8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435" y="11737067"/>
            <a:ext cx="9326278" cy="40052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83A62AC-3722-7A7B-EB53-3E9B7E7707C3}"/>
              </a:ext>
            </a:extLst>
          </p:cNvPr>
          <p:cNvSpPr txBox="1"/>
          <p:nvPr/>
        </p:nvSpPr>
        <p:spPr>
          <a:xfrm>
            <a:off x="17743601" y="15035725"/>
            <a:ext cx="855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Global Avg Temperature of the World Countries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86D5575-D8BC-118C-898C-6E8F8F53D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1031" y="17024813"/>
            <a:ext cx="6042915" cy="326849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4268611-6A1D-0A21-3E16-27487A71EA0F}"/>
              </a:ext>
            </a:extLst>
          </p:cNvPr>
          <p:cNvSpPr txBox="1"/>
          <p:nvPr/>
        </p:nvSpPr>
        <p:spPr>
          <a:xfrm flipH="1">
            <a:off x="21581068" y="16862366"/>
            <a:ext cx="7550262" cy="314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7200" indent="-45720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3200" b="1" spc="-100" dirty="0">
                <a:solidFill>
                  <a:srgbClr val="000000"/>
                </a:solidFill>
                <a:latin typeface="Helvetica" pitchFamily="2" charset="0"/>
              </a:rPr>
              <a:t>World temperature trend analysis:</a:t>
            </a:r>
          </a:p>
          <a:p>
            <a:pPr marL="360000">
              <a:lnSpc>
                <a:spcPct val="160000"/>
              </a:lnSpc>
              <a:spcBef>
                <a:spcPts val="0"/>
              </a:spcBef>
            </a:pPr>
            <a:r>
              <a:rPr lang="en-US" sz="3200" spc="-100" dirty="0">
                <a:solidFill>
                  <a:srgbClr val="000000"/>
                </a:solidFill>
                <a:latin typeface="Helvetica" pitchFamily="2" charset="0"/>
              </a:rPr>
              <a:t>We can clearly see that after 1950, the temperature is rising at a very rapid raid which is a sign of global warming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64245BE-4C4B-3AEC-9BA0-CE8DAA461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9971" y="22794249"/>
            <a:ext cx="4627317" cy="398857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5D40A64-8EA3-8A19-6763-9341B4EFA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9995" y="22824178"/>
            <a:ext cx="4627316" cy="391083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DDC6AEE-DE54-6559-3E7F-43961A67639A}"/>
              </a:ext>
            </a:extLst>
          </p:cNvPr>
          <p:cNvSpPr txBox="1"/>
          <p:nvPr/>
        </p:nvSpPr>
        <p:spPr>
          <a:xfrm flipH="1">
            <a:off x="20294843" y="22708560"/>
            <a:ext cx="4026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spc="-100" dirty="0">
                <a:solidFill>
                  <a:srgbClr val="000000"/>
                </a:solidFill>
                <a:latin typeface="Helvetica" pitchFamily="2" charset="0"/>
              </a:rPr>
              <a:t>Country Temp Trend analysis:</a:t>
            </a:r>
          </a:p>
          <a:p>
            <a:r>
              <a:rPr lang="en-US" sz="3200" spc="-100" dirty="0">
                <a:solidFill>
                  <a:srgbClr val="000000"/>
                </a:solidFill>
                <a:latin typeface="Helvetica" pitchFamily="2" charset="0"/>
              </a:rPr>
              <a:t>We can see that all the three countries rapidly from 1950-2013 time period, Here Pakistan is showing the most  variations</a:t>
            </a:r>
          </a:p>
          <a:p>
            <a:endParaRPr lang="en-US" sz="3200" spc="-100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81C6C3-439B-CA16-1CFE-F77326D4C8C1}"/>
              </a:ext>
            </a:extLst>
          </p:cNvPr>
          <p:cNvSpPr txBox="1"/>
          <p:nvPr/>
        </p:nvSpPr>
        <p:spPr>
          <a:xfrm>
            <a:off x="15678617" y="19757860"/>
            <a:ext cx="584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Trend of World Temp (1900-2013)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46198C-6684-370A-DEFA-FDE8CDD706AD}"/>
              </a:ext>
            </a:extLst>
          </p:cNvPr>
          <p:cNvSpPr txBox="1"/>
          <p:nvPr/>
        </p:nvSpPr>
        <p:spPr>
          <a:xfrm>
            <a:off x="15520871" y="26252156"/>
            <a:ext cx="48585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Trend of Temp (1870-1950)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BB5BA0-1B39-49E5-3C34-AE899DF7BF2F}"/>
              </a:ext>
            </a:extLst>
          </p:cNvPr>
          <p:cNvSpPr txBox="1"/>
          <p:nvPr/>
        </p:nvSpPr>
        <p:spPr>
          <a:xfrm>
            <a:off x="24604459" y="26231988"/>
            <a:ext cx="48585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Trend of Temp (1950-2013)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4AB27CF-0E40-9AAC-FA9D-A43B3B203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8792" y="24014427"/>
            <a:ext cx="1943371" cy="138131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D80189E-C646-D1D4-D34F-ABF3F7B53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95071" y="24021268"/>
            <a:ext cx="1943371" cy="138131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841C5EE-BD6B-B09F-B373-25CBC7E7D6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13662" y="19829510"/>
            <a:ext cx="5954116" cy="276124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7DA37A7-9139-278F-3614-0216CDBA565A}"/>
              </a:ext>
            </a:extLst>
          </p:cNvPr>
          <p:cNvSpPr txBox="1"/>
          <p:nvPr/>
        </p:nvSpPr>
        <p:spPr>
          <a:xfrm flipH="1">
            <a:off x="15616582" y="20502618"/>
            <a:ext cx="6479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spc="-100" dirty="0">
                <a:solidFill>
                  <a:srgbClr val="000000"/>
                </a:solidFill>
                <a:latin typeface="Helvetica" pitchFamily="2" charset="0"/>
              </a:rPr>
              <a:t>Primary contributor analysis:</a:t>
            </a:r>
          </a:p>
          <a:p>
            <a:r>
              <a:rPr lang="en-US" sz="3200" dirty="0"/>
              <a:t>The top  3 contributors of Carbon emissions are shown in which USA is leading, so we select USA for analysis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9D5BEB0-C367-4624-D837-1E5850B12F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47698" y="20050247"/>
            <a:ext cx="1886213" cy="114316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2A42A2F-8AF6-7653-4079-D8C20943DB5E}"/>
              </a:ext>
            </a:extLst>
          </p:cNvPr>
          <p:cNvSpPr txBox="1"/>
          <p:nvPr/>
        </p:nvSpPr>
        <p:spPr>
          <a:xfrm>
            <a:off x="23157920" y="22069537"/>
            <a:ext cx="6374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Top Contributors of Global Warming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308E3A-E303-FDA9-3540-D7D04CE1590D}"/>
              </a:ext>
            </a:extLst>
          </p:cNvPr>
          <p:cNvSpPr txBox="1"/>
          <p:nvPr/>
        </p:nvSpPr>
        <p:spPr>
          <a:xfrm flipH="1">
            <a:off x="19578449" y="26885876"/>
            <a:ext cx="745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USA Temp Trend Analysis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D8CA3ABC-5F43-358B-BE24-B760333B3D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56400" y="27466321"/>
            <a:ext cx="6304187" cy="259477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66CA269-0BFE-8711-305C-EFE2F22953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14877" y="27563788"/>
            <a:ext cx="7455284" cy="239487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529F64F-382D-DFEA-D94B-BB66D2A459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71730" y="27433878"/>
            <a:ext cx="3326070" cy="66230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8EF4566-0C8C-8C68-7D18-3D205C7354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08493" y="27433879"/>
            <a:ext cx="3162741" cy="66616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8F3E2004-CD78-A17A-3F54-F42E886716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096581" y="27493752"/>
            <a:ext cx="2819794" cy="420456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1034F29-D3EF-8372-EE5E-ED38DC6AA5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954695" y="27476649"/>
            <a:ext cx="3172268" cy="42604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909015C-717E-C351-54FA-5779BD7410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32680" y="31068405"/>
            <a:ext cx="5143103" cy="270052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CBBA810-CCE1-0AD0-593F-100BE09DCD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32680" y="30570501"/>
            <a:ext cx="2534004" cy="70108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C340AC0-A6F3-CAD6-DB9B-B5C62FA3D3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210385" y="30570300"/>
            <a:ext cx="2619741" cy="696065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8E5DC4D-08CD-4EFC-5F6C-2F3AEB716083}"/>
              </a:ext>
            </a:extLst>
          </p:cNvPr>
          <p:cNvSpPr txBox="1"/>
          <p:nvPr/>
        </p:nvSpPr>
        <p:spPr>
          <a:xfrm>
            <a:off x="19520255" y="30138255"/>
            <a:ext cx="4752657" cy="582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India, Pakistan Analysis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E2176DE-C8EC-1133-1766-C96122CC32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157920" y="30824924"/>
            <a:ext cx="6009858" cy="303261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58354BF-8ED8-FC38-B0AA-B68C0A9954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397389" y="30570300"/>
            <a:ext cx="2551404" cy="66760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17EA8497-327E-1F27-2148-B2BD36881FE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544416" y="30570300"/>
            <a:ext cx="2657846" cy="672249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852397A-DD7E-BCFE-34A3-0149633C5CD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467310" y="34083979"/>
            <a:ext cx="5564216" cy="2566644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08AE79E-68CC-A776-2110-99741F6A816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616582" y="34227378"/>
            <a:ext cx="4894039" cy="2516187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CFFFA2CF-392C-FBFB-E04B-84D43606B2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83425" y="33820639"/>
            <a:ext cx="2819794" cy="40152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C658975-02AE-C218-858C-657A2B3154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24270" y="33848779"/>
            <a:ext cx="2819794" cy="565346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3F9D229B-C41F-3B87-FA7F-1C819BDDC2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689034" y="33961249"/>
            <a:ext cx="3062538" cy="39284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8F606FEF-8D78-973F-12D4-777BFD676A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075017" y="33756086"/>
            <a:ext cx="3172268" cy="40152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987B526D-F69D-6D11-C785-0A04D6EE31A5}"/>
              </a:ext>
            </a:extLst>
          </p:cNvPr>
          <p:cNvSpPr txBox="1"/>
          <p:nvPr/>
        </p:nvSpPr>
        <p:spPr>
          <a:xfrm>
            <a:off x="20751572" y="30731977"/>
            <a:ext cx="27539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cities of India and Pakistan are plotted showing the increase in temperature rapidly , and similar temperature areas are likely together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C1DF315-B22A-35CD-2DA9-344AB217BA27}"/>
              </a:ext>
            </a:extLst>
          </p:cNvPr>
          <p:cNvSpPr/>
          <p:nvPr/>
        </p:nvSpPr>
        <p:spPr bwMode="auto">
          <a:xfrm>
            <a:off x="8162803" y="36925940"/>
            <a:ext cx="14176850" cy="1804105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275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umanst521 BT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BAE3C1-AD24-38C5-2D7D-5FCB5734DED6}"/>
              </a:ext>
            </a:extLst>
          </p:cNvPr>
          <p:cNvSpPr txBox="1"/>
          <p:nvPr/>
        </p:nvSpPr>
        <p:spPr>
          <a:xfrm>
            <a:off x="955323" y="36143801"/>
            <a:ext cx="217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Conclusion: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B33996-BCB5-E2C0-1AF7-06DD4E80E8FA}"/>
              </a:ext>
            </a:extLst>
          </p:cNvPr>
          <p:cNvSpPr/>
          <p:nvPr/>
        </p:nvSpPr>
        <p:spPr bwMode="auto">
          <a:xfrm>
            <a:off x="728998" y="32110620"/>
            <a:ext cx="14027663" cy="483625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275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umanst521 BT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F417E04-67C8-226A-78D9-75BEBB16D7F9}"/>
              </a:ext>
            </a:extLst>
          </p:cNvPr>
          <p:cNvSpPr txBox="1"/>
          <p:nvPr/>
        </p:nvSpPr>
        <p:spPr>
          <a:xfrm>
            <a:off x="917870" y="32326385"/>
            <a:ext cx="1278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 (Discussion) Observations from USA, India and Pakistan Analysis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B49AF29-996E-A2F1-5852-0F47E6F3EFE1}"/>
              </a:ext>
            </a:extLst>
          </p:cNvPr>
          <p:cNvSpPr txBox="1"/>
          <p:nvPr/>
        </p:nvSpPr>
        <p:spPr>
          <a:xfrm>
            <a:off x="857311" y="32915001"/>
            <a:ext cx="137127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USA being the biggest contributor of  Global Warming, not only affected its temperature (1.53</a:t>
            </a:r>
            <a:r>
              <a:rPr lang="en-US" sz="3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°) from 2000 to 2013 but, it also affected India and Pak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USA played a major role in the increase of the temperature of these Pakistan observed 0.7 ° change, whereas India observed 1.5 ° change,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Areas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The Moran’s I value for all these 3 countries were in 0.96 to 0.97 which show strong auto correlation between all these countries temperatures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8E6752E-E749-60FF-774B-9A8AD752598E}"/>
              </a:ext>
            </a:extLst>
          </p:cNvPr>
          <p:cNvSpPr txBox="1"/>
          <p:nvPr/>
        </p:nvSpPr>
        <p:spPr>
          <a:xfrm>
            <a:off x="8248361" y="37007256"/>
            <a:ext cx="14176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Conclusion: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It is crucial to take serious measures to overcome global warming, as failure to do so will result in disastrous consequences for our planet and future generations</a:t>
            </a: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.pot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27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umanst5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27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umanst521 BT" pitchFamily="34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ster-Template-RSA-Spatial-Data-Science-Course.potx" id="{CD755AD5-5C39-8D42-922B-B9798B4B5902}" vid="{9DFF2A67-8113-4D4E-AE72-E48AF16F47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6A74A043E07048BE9DD6C3EC2652CD" ma:contentTypeVersion="4" ma:contentTypeDescription="Create a new document." ma:contentTypeScope="" ma:versionID="6c92b8856ef2d75534b1aa0a9bc35f3f">
  <xsd:schema xmlns:xsd="http://www.w3.org/2001/XMLSchema" xmlns:xs="http://www.w3.org/2001/XMLSchema" xmlns:p="http://schemas.microsoft.com/office/2006/metadata/properties" xmlns:ns3="56b4a2a1-f331-451f-8073-f3f4e72c2d5e" targetNamespace="http://schemas.microsoft.com/office/2006/metadata/properties" ma:root="true" ma:fieldsID="e005414d70a89560299a76c2d6ee8272" ns3:_="">
    <xsd:import namespace="56b4a2a1-f331-451f-8073-f3f4e72c2d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4a2a1-f331-451f-8073-f3f4e72c2d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378DC0-DC39-4F53-9E85-1E17DAB6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b4a2a1-f331-451f-8073-f3f4e72c2d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4C454C-9C22-4CCC-9C3E-56C006817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954E3F-8F7E-48AD-978D-516731D83061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56b4a2a1-f331-451f-8073-f3f4e72c2d5e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Poster-Template-RSA-Spatial-Data-Science-Course</Template>
  <TotalTime>433</TotalTime>
  <Words>588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ETH Light</vt:lpstr>
      <vt:lpstr>Helvetica</vt:lpstr>
      <vt:lpstr>Humanst521 BT</vt:lpstr>
      <vt:lpstr>Times New Roman</vt:lpstr>
      <vt:lpstr>Wingdings</vt:lpstr>
      <vt:lpstr>Blank Presentation.pot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bscs20013</dc:creator>
  <cp:lastModifiedBy>bscs20013</cp:lastModifiedBy>
  <cp:revision>1</cp:revision>
  <cp:lastPrinted>2023-04-27T08:57:35Z</cp:lastPrinted>
  <dcterms:created xsi:type="dcterms:W3CDTF">2023-05-07T09:48:06Z</dcterms:created>
  <dcterms:modified xsi:type="dcterms:W3CDTF">2023-05-07T17:01:16Z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0x010100CA6A74A043E07048BE9DD6C3EC2652CD</vt:lpwstr>
  </property>
</Properties>
</file>