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2598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 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J</a:t>
            </a:r>
            <a:r>
              <a:rPr sz="2400" lang="en-US"/>
              <a:t>A</a:t>
            </a:r>
            <a:r>
              <a:rPr sz="2400" lang="en-US"/>
              <a:t> </a:t>
            </a:r>
            <a:r>
              <a:rPr sz="2400" lang="en-US"/>
              <a:t>MOHAMMED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asunm1455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 </a:t>
            </a:r>
            <a:r>
              <a:rPr dirty="0" sz="2400" lang="en-US"/>
              <a:t>COLLEGE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ET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1805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597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28346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259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343050"/>
            <a:ext cx="3232514" cy="1805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5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872658"/>
            <a:ext cx="5100944" cy="2491742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434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24917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463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77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2024-08-30T14:15:06Z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fad588b3bd894b4ba011f383ff559b5d</vt:lpwstr>
  </property>
</Properties>
</file>