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Poppins Light" charset="1" panose="02000000000000000000"/>
      <p:regular r:id="rId10"/>
    </p:embeddedFont>
    <p:embeddedFont>
      <p:font typeface="Poppins Light Bold" charset="1" panose="02000000000000000000"/>
      <p:regular r:id="rId11"/>
    </p:embeddedFont>
    <p:embeddedFont>
      <p:font typeface="Lazydog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slides/slide1.xml" Type="http://schemas.openxmlformats.org/officeDocument/2006/relationships/slide"/><Relationship Id="rId14" Target="slides/slide2.xml" Type="http://schemas.openxmlformats.org/officeDocument/2006/relationships/slide"/><Relationship Id="rId15" Target="slides/slide3.xml" Type="http://schemas.openxmlformats.org/officeDocument/2006/relationships/slide"/><Relationship Id="rId16" Target="slides/slide4.xml" Type="http://schemas.openxmlformats.org/officeDocument/2006/relationships/slide"/><Relationship Id="rId17" Target="slides/slide5.xml" Type="http://schemas.openxmlformats.org/officeDocument/2006/relationships/slide"/><Relationship Id="rId18" Target="slides/slide6.xml" Type="http://schemas.openxmlformats.org/officeDocument/2006/relationships/slide"/><Relationship Id="rId19" Target="slides/slide7.xml" Type="http://schemas.openxmlformats.org/officeDocument/2006/relationships/slide"/><Relationship Id="rId2" Target="presProps.xml" Type="http://schemas.openxmlformats.org/officeDocument/2006/relationships/presProps"/><Relationship Id="rId20" Target="slides/slide8.xml" Type="http://schemas.openxmlformats.org/officeDocument/2006/relationships/slide"/><Relationship Id="rId21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19910" y="6240639"/>
            <a:ext cx="6139390" cy="3471546"/>
          </a:xfrm>
          <a:custGeom>
            <a:avLst/>
            <a:gdLst/>
            <a:ahLst/>
            <a:cxnLst/>
            <a:rect r="r" b="b" t="t" l="l"/>
            <a:pathLst>
              <a:path h="3471546" w="6139390">
                <a:moveTo>
                  <a:pt x="0" y="0"/>
                </a:moveTo>
                <a:lnTo>
                  <a:pt x="6139390" y="0"/>
                </a:lnTo>
                <a:lnTo>
                  <a:pt x="6139390" y="3471546"/>
                </a:lnTo>
                <a:lnTo>
                  <a:pt x="0" y="3471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59260" y="-264531"/>
            <a:ext cx="6307870" cy="3566814"/>
          </a:xfrm>
          <a:custGeom>
            <a:avLst/>
            <a:gdLst/>
            <a:ahLst/>
            <a:cxnLst/>
            <a:rect r="r" b="b" t="t" l="l"/>
            <a:pathLst>
              <a:path h="3566814" w="6307870">
                <a:moveTo>
                  <a:pt x="0" y="0"/>
                </a:moveTo>
                <a:lnTo>
                  <a:pt x="6307870" y="0"/>
                </a:lnTo>
                <a:lnTo>
                  <a:pt x="6307870" y="3566814"/>
                </a:lnTo>
                <a:lnTo>
                  <a:pt x="0" y="3566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85972" y="-264531"/>
            <a:ext cx="4246431" cy="2586462"/>
          </a:xfrm>
          <a:custGeom>
            <a:avLst/>
            <a:gdLst/>
            <a:ahLst/>
            <a:cxnLst/>
            <a:rect r="r" b="b" t="t" l="l"/>
            <a:pathLst>
              <a:path h="2586462" w="4246431">
                <a:moveTo>
                  <a:pt x="0" y="0"/>
                </a:moveTo>
                <a:lnTo>
                  <a:pt x="4246431" y="0"/>
                </a:lnTo>
                <a:lnTo>
                  <a:pt x="4246431" y="2586462"/>
                </a:lnTo>
                <a:lnTo>
                  <a:pt x="0" y="2586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61345" y="574815"/>
            <a:ext cx="14765311" cy="9137371"/>
            <a:chOff x="0" y="0"/>
            <a:chExt cx="19687081" cy="121831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687081" cy="12183161"/>
            </a:xfrm>
            <a:custGeom>
              <a:avLst/>
              <a:gdLst/>
              <a:ahLst/>
              <a:cxnLst/>
              <a:rect r="r" b="b" t="t" l="l"/>
              <a:pathLst>
                <a:path h="12183161" w="19687081">
                  <a:moveTo>
                    <a:pt x="0" y="0"/>
                  </a:moveTo>
                  <a:lnTo>
                    <a:pt x="19687081" y="0"/>
                  </a:lnTo>
                  <a:lnTo>
                    <a:pt x="19687081" y="12183161"/>
                  </a:lnTo>
                  <a:lnTo>
                    <a:pt x="0" y="121831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26636" t="0" r="0" b="-88635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-847417">
              <a:off x="11578504" y="3416174"/>
              <a:ext cx="2305965" cy="5581109"/>
              <a:chOff x="0" y="0"/>
              <a:chExt cx="455499" cy="110244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55499" cy="1102441"/>
              </a:xfrm>
              <a:custGeom>
                <a:avLst/>
                <a:gdLst/>
                <a:ahLst/>
                <a:cxnLst/>
                <a:rect r="r" b="b" t="t" l="l"/>
                <a:pathLst>
                  <a:path h="1102441" w="455499">
                    <a:moveTo>
                      <a:pt x="0" y="0"/>
                    </a:moveTo>
                    <a:lnTo>
                      <a:pt x="455499" y="0"/>
                    </a:lnTo>
                    <a:lnTo>
                      <a:pt x="455499" y="1102441"/>
                    </a:lnTo>
                    <a:lnTo>
                      <a:pt x="0" y="1102441"/>
                    </a:lnTo>
                    <a:close/>
                  </a:path>
                </a:pathLst>
              </a:custGeom>
              <a:solidFill>
                <a:srgbClr val="CAEEE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455499" cy="11405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-892008" y="7284639"/>
            <a:ext cx="6980795" cy="3947323"/>
          </a:xfrm>
          <a:custGeom>
            <a:avLst/>
            <a:gdLst/>
            <a:ahLst/>
            <a:cxnLst/>
            <a:rect r="r" b="b" t="t" l="l"/>
            <a:pathLst>
              <a:path h="3947323" w="6980795">
                <a:moveTo>
                  <a:pt x="0" y="0"/>
                </a:moveTo>
                <a:lnTo>
                  <a:pt x="6980795" y="0"/>
                </a:lnTo>
                <a:lnTo>
                  <a:pt x="6980795" y="3947322"/>
                </a:lnTo>
                <a:lnTo>
                  <a:pt x="0" y="39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1892126" y="-264531"/>
            <a:ext cx="8981032" cy="4490516"/>
          </a:xfrm>
          <a:custGeom>
            <a:avLst/>
            <a:gdLst/>
            <a:ahLst/>
            <a:cxnLst/>
            <a:rect r="r" b="b" t="t" l="l"/>
            <a:pathLst>
              <a:path h="4490516" w="8981032">
                <a:moveTo>
                  <a:pt x="8981032" y="0"/>
                </a:moveTo>
                <a:lnTo>
                  <a:pt x="0" y="0"/>
                </a:lnTo>
                <a:lnTo>
                  <a:pt x="0" y="4490516"/>
                </a:lnTo>
                <a:lnTo>
                  <a:pt x="8981032" y="4490516"/>
                </a:lnTo>
                <a:lnTo>
                  <a:pt x="8981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07806" y="7760415"/>
            <a:ext cx="3204399" cy="1951770"/>
          </a:xfrm>
          <a:custGeom>
            <a:avLst/>
            <a:gdLst/>
            <a:ahLst/>
            <a:cxnLst/>
            <a:rect r="r" b="b" t="t" l="l"/>
            <a:pathLst>
              <a:path h="1951770" w="3204399">
                <a:moveTo>
                  <a:pt x="0" y="0"/>
                </a:moveTo>
                <a:lnTo>
                  <a:pt x="3204399" y="0"/>
                </a:lnTo>
                <a:lnTo>
                  <a:pt x="3204399" y="1951770"/>
                </a:lnTo>
                <a:lnTo>
                  <a:pt x="0" y="1951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-787823">
            <a:off x="5060877" y="3909267"/>
            <a:ext cx="8359130" cy="3774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0"/>
              </a:lnSpc>
            </a:pPr>
            <a:r>
              <a:rPr lang="en-US" sz="9255">
                <a:solidFill>
                  <a:srgbClr val="112838"/>
                </a:solidFill>
                <a:latin typeface="Lazydog"/>
              </a:rPr>
              <a:t>AIRPLANE CRASH ANALYSIS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696687">
            <a:off x="13837804" y="4943119"/>
            <a:ext cx="3950782" cy="4683039"/>
          </a:xfrm>
          <a:custGeom>
            <a:avLst/>
            <a:gdLst/>
            <a:ahLst/>
            <a:cxnLst/>
            <a:rect r="r" b="b" t="t" l="l"/>
            <a:pathLst>
              <a:path h="4683039" w="3950782">
                <a:moveTo>
                  <a:pt x="0" y="0"/>
                </a:moveTo>
                <a:lnTo>
                  <a:pt x="3950782" y="0"/>
                </a:lnTo>
                <a:lnTo>
                  <a:pt x="3950782" y="4683039"/>
                </a:lnTo>
                <a:lnTo>
                  <a:pt x="0" y="4683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62792">
            <a:off x="-2938996" y="7478832"/>
            <a:ext cx="7935392" cy="7935392"/>
          </a:xfrm>
          <a:custGeom>
            <a:avLst/>
            <a:gdLst/>
            <a:ahLst/>
            <a:cxnLst/>
            <a:rect r="r" b="b" t="t" l="l"/>
            <a:pathLst>
              <a:path h="7935392" w="7935392">
                <a:moveTo>
                  <a:pt x="0" y="0"/>
                </a:moveTo>
                <a:lnTo>
                  <a:pt x="7935392" y="0"/>
                </a:lnTo>
                <a:lnTo>
                  <a:pt x="7935392" y="7935392"/>
                </a:lnTo>
                <a:lnTo>
                  <a:pt x="0" y="7935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790088">
            <a:off x="11442803" y="-599120"/>
            <a:ext cx="7419637" cy="5719866"/>
          </a:xfrm>
          <a:custGeom>
            <a:avLst/>
            <a:gdLst/>
            <a:ahLst/>
            <a:cxnLst/>
            <a:rect r="r" b="b" t="t" l="l"/>
            <a:pathLst>
              <a:path h="5719866" w="7419637">
                <a:moveTo>
                  <a:pt x="0" y="0"/>
                </a:moveTo>
                <a:lnTo>
                  <a:pt x="7419637" y="0"/>
                </a:lnTo>
                <a:lnTo>
                  <a:pt x="7419637" y="5719866"/>
                </a:lnTo>
                <a:lnTo>
                  <a:pt x="0" y="5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54893" y="1951704"/>
            <a:ext cx="6578215" cy="6383593"/>
          </a:xfrm>
          <a:custGeom>
            <a:avLst/>
            <a:gdLst/>
            <a:ahLst/>
            <a:cxnLst/>
            <a:rect r="r" b="b" t="t" l="l"/>
            <a:pathLst>
              <a:path h="6383593" w="6578215">
                <a:moveTo>
                  <a:pt x="0" y="0"/>
                </a:moveTo>
                <a:lnTo>
                  <a:pt x="6578214" y="0"/>
                </a:lnTo>
                <a:lnTo>
                  <a:pt x="6578214" y="6383592"/>
                </a:lnTo>
                <a:lnTo>
                  <a:pt x="0" y="63835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8600" y="261033"/>
            <a:ext cx="10943969" cy="136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99"/>
              </a:lnSpc>
            </a:pPr>
            <a:r>
              <a:rPr lang="en-US" sz="4999">
                <a:solidFill>
                  <a:srgbClr val="112838"/>
                </a:solidFill>
                <a:latin typeface="Lazydog"/>
              </a:rPr>
              <a:t>BETTER SAFETY IS ALWAYS SOUGHT AFTER BY ALL MEANS POSSIBLE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45333" y="8651875"/>
            <a:ext cx="12317294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A GOOD WAY TO ACHIEVE BETTER SAFETY IF TO LEARN FROM PAST MISTAKES...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62792">
            <a:off x="-2938996" y="7478832"/>
            <a:ext cx="7935392" cy="7935392"/>
          </a:xfrm>
          <a:custGeom>
            <a:avLst/>
            <a:gdLst/>
            <a:ahLst/>
            <a:cxnLst/>
            <a:rect r="r" b="b" t="t" l="l"/>
            <a:pathLst>
              <a:path h="7935392" w="7935392">
                <a:moveTo>
                  <a:pt x="0" y="0"/>
                </a:moveTo>
                <a:lnTo>
                  <a:pt x="7935392" y="0"/>
                </a:lnTo>
                <a:lnTo>
                  <a:pt x="7935392" y="7935392"/>
                </a:lnTo>
                <a:lnTo>
                  <a:pt x="0" y="7935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790088">
            <a:off x="11442803" y="-599120"/>
            <a:ext cx="7419637" cy="5719866"/>
          </a:xfrm>
          <a:custGeom>
            <a:avLst/>
            <a:gdLst/>
            <a:ahLst/>
            <a:cxnLst/>
            <a:rect r="r" b="b" t="t" l="l"/>
            <a:pathLst>
              <a:path h="5719866" w="7419637">
                <a:moveTo>
                  <a:pt x="0" y="0"/>
                </a:moveTo>
                <a:lnTo>
                  <a:pt x="7419637" y="0"/>
                </a:lnTo>
                <a:lnTo>
                  <a:pt x="7419637" y="5719866"/>
                </a:lnTo>
                <a:lnTo>
                  <a:pt x="0" y="5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62562" y="2289208"/>
            <a:ext cx="8562875" cy="5708583"/>
          </a:xfrm>
          <a:custGeom>
            <a:avLst/>
            <a:gdLst/>
            <a:ahLst/>
            <a:cxnLst/>
            <a:rect r="r" b="b" t="t" l="l"/>
            <a:pathLst>
              <a:path h="5708583" w="8562875">
                <a:moveTo>
                  <a:pt x="0" y="0"/>
                </a:moveTo>
                <a:lnTo>
                  <a:pt x="8562876" y="0"/>
                </a:lnTo>
                <a:lnTo>
                  <a:pt x="8562876" y="5708584"/>
                </a:lnTo>
                <a:lnTo>
                  <a:pt x="0" y="57085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11448" y="8594725"/>
            <a:ext cx="1024785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EVENTUALLY LEADING TO SAFER FLIGHTS!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2221" y="361983"/>
            <a:ext cx="1024785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ANALYZING THEM AND IDENTIFYING PROBLEMS TO SOLVE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30783" y="-562309"/>
            <a:ext cx="25877540" cy="12008838"/>
          </a:xfrm>
          <a:custGeom>
            <a:avLst/>
            <a:gdLst/>
            <a:ahLst/>
            <a:cxnLst/>
            <a:rect r="r" b="b" t="t" l="l"/>
            <a:pathLst>
              <a:path h="12008838" w="25877540">
                <a:moveTo>
                  <a:pt x="0" y="0"/>
                </a:moveTo>
                <a:lnTo>
                  <a:pt x="25877540" y="0"/>
                </a:lnTo>
                <a:lnTo>
                  <a:pt x="25877540" y="12008837"/>
                </a:lnTo>
                <a:lnTo>
                  <a:pt x="0" y="12008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81" t="-12365" r="-619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62792">
            <a:off x="-2938996" y="7478832"/>
            <a:ext cx="7935392" cy="7935392"/>
          </a:xfrm>
          <a:custGeom>
            <a:avLst/>
            <a:gdLst/>
            <a:ahLst/>
            <a:cxnLst/>
            <a:rect r="r" b="b" t="t" l="l"/>
            <a:pathLst>
              <a:path h="7935392" w="7935392">
                <a:moveTo>
                  <a:pt x="0" y="0"/>
                </a:moveTo>
                <a:lnTo>
                  <a:pt x="7935392" y="0"/>
                </a:lnTo>
                <a:lnTo>
                  <a:pt x="7935392" y="7935392"/>
                </a:lnTo>
                <a:lnTo>
                  <a:pt x="0" y="7935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90088">
            <a:off x="11442803" y="-599120"/>
            <a:ext cx="7419637" cy="5719866"/>
          </a:xfrm>
          <a:custGeom>
            <a:avLst/>
            <a:gdLst/>
            <a:ahLst/>
            <a:cxnLst/>
            <a:rect r="r" b="b" t="t" l="l"/>
            <a:pathLst>
              <a:path h="5719866" w="7419637">
                <a:moveTo>
                  <a:pt x="0" y="0"/>
                </a:moveTo>
                <a:lnTo>
                  <a:pt x="7419637" y="0"/>
                </a:lnTo>
                <a:lnTo>
                  <a:pt x="7419637" y="5719866"/>
                </a:lnTo>
                <a:lnTo>
                  <a:pt x="0" y="5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11448" y="8594725"/>
            <a:ext cx="1024785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USING VARIOUS DATA COLLECTED ABOUT AIRPLANE CRASHES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62792">
            <a:off x="-2938996" y="7478832"/>
            <a:ext cx="7935392" cy="7935392"/>
          </a:xfrm>
          <a:custGeom>
            <a:avLst/>
            <a:gdLst/>
            <a:ahLst/>
            <a:cxnLst/>
            <a:rect r="r" b="b" t="t" l="l"/>
            <a:pathLst>
              <a:path h="7935392" w="7935392">
                <a:moveTo>
                  <a:pt x="0" y="0"/>
                </a:moveTo>
                <a:lnTo>
                  <a:pt x="7935392" y="0"/>
                </a:lnTo>
                <a:lnTo>
                  <a:pt x="7935392" y="7935392"/>
                </a:lnTo>
                <a:lnTo>
                  <a:pt x="0" y="7935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790088">
            <a:off x="11442803" y="-599120"/>
            <a:ext cx="7419637" cy="5719866"/>
          </a:xfrm>
          <a:custGeom>
            <a:avLst/>
            <a:gdLst/>
            <a:ahLst/>
            <a:cxnLst/>
            <a:rect r="r" b="b" t="t" l="l"/>
            <a:pathLst>
              <a:path h="5719866" w="7419637">
                <a:moveTo>
                  <a:pt x="0" y="0"/>
                </a:moveTo>
                <a:lnTo>
                  <a:pt x="7419637" y="0"/>
                </a:lnTo>
                <a:lnTo>
                  <a:pt x="7419637" y="5719866"/>
                </a:lnTo>
                <a:lnTo>
                  <a:pt x="0" y="5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347906"/>
            <a:ext cx="13447695" cy="5289716"/>
          </a:xfrm>
          <a:custGeom>
            <a:avLst/>
            <a:gdLst/>
            <a:ahLst/>
            <a:cxnLst/>
            <a:rect r="r" b="b" t="t" l="l"/>
            <a:pathLst>
              <a:path h="5289716" w="13447695">
                <a:moveTo>
                  <a:pt x="0" y="0"/>
                </a:moveTo>
                <a:lnTo>
                  <a:pt x="13447695" y="0"/>
                </a:lnTo>
                <a:lnTo>
                  <a:pt x="13447695" y="5289716"/>
                </a:lnTo>
                <a:lnTo>
                  <a:pt x="0" y="52897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0" t="-5542" r="0" b="-3755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88183" y="3097539"/>
            <a:ext cx="13219001" cy="5582911"/>
          </a:xfrm>
          <a:custGeom>
            <a:avLst/>
            <a:gdLst/>
            <a:ahLst/>
            <a:cxnLst/>
            <a:rect r="r" b="b" t="t" l="l"/>
            <a:pathLst>
              <a:path h="5582911" w="13219001">
                <a:moveTo>
                  <a:pt x="0" y="0"/>
                </a:moveTo>
                <a:lnTo>
                  <a:pt x="13219002" y="0"/>
                </a:lnTo>
                <a:lnTo>
                  <a:pt x="13219002" y="5582911"/>
                </a:lnTo>
                <a:lnTo>
                  <a:pt x="0" y="5582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02" t="0" r="0" b="-3558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11448" y="8594725"/>
            <a:ext cx="1024785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ANALYZING VARIOUS ASPECTS</a:t>
            </a:r>
          </a:p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LIKE ROUTES AND OPERATORS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0860" y="-1059829"/>
            <a:ext cx="19388208" cy="12506357"/>
          </a:xfrm>
          <a:custGeom>
            <a:avLst/>
            <a:gdLst/>
            <a:ahLst/>
            <a:cxnLst/>
            <a:rect r="r" b="b" t="t" l="l"/>
            <a:pathLst>
              <a:path h="12506357" w="19388208">
                <a:moveTo>
                  <a:pt x="0" y="0"/>
                </a:moveTo>
                <a:lnTo>
                  <a:pt x="19388208" y="0"/>
                </a:lnTo>
                <a:lnTo>
                  <a:pt x="19388208" y="12506357"/>
                </a:lnTo>
                <a:lnTo>
                  <a:pt x="0" y="12506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77" r="-2561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62792">
            <a:off x="-2938996" y="7478832"/>
            <a:ext cx="7935392" cy="7935392"/>
          </a:xfrm>
          <a:custGeom>
            <a:avLst/>
            <a:gdLst/>
            <a:ahLst/>
            <a:cxnLst/>
            <a:rect r="r" b="b" t="t" l="l"/>
            <a:pathLst>
              <a:path h="7935392" w="7935392">
                <a:moveTo>
                  <a:pt x="0" y="0"/>
                </a:moveTo>
                <a:lnTo>
                  <a:pt x="7935392" y="0"/>
                </a:lnTo>
                <a:lnTo>
                  <a:pt x="7935392" y="7935392"/>
                </a:lnTo>
                <a:lnTo>
                  <a:pt x="0" y="7935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90088">
            <a:off x="11442803" y="-599120"/>
            <a:ext cx="7419637" cy="5719866"/>
          </a:xfrm>
          <a:custGeom>
            <a:avLst/>
            <a:gdLst/>
            <a:ahLst/>
            <a:cxnLst/>
            <a:rect r="r" b="b" t="t" l="l"/>
            <a:pathLst>
              <a:path h="5719866" w="7419637">
                <a:moveTo>
                  <a:pt x="0" y="0"/>
                </a:moveTo>
                <a:lnTo>
                  <a:pt x="7419637" y="0"/>
                </a:lnTo>
                <a:lnTo>
                  <a:pt x="7419637" y="5719866"/>
                </a:lnTo>
                <a:lnTo>
                  <a:pt x="0" y="5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8358" y="9013825"/>
            <a:ext cx="11789642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AND CRASH DISTRIBUTIONS ON THE MAP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7689" y="1839638"/>
            <a:ext cx="15152621" cy="6607724"/>
          </a:xfrm>
          <a:custGeom>
            <a:avLst/>
            <a:gdLst/>
            <a:ahLst/>
            <a:cxnLst/>
            <a:rect r="r" b="b" t="t" l="l"/>
            <a:pathLst>
              <a:path h="6607724" w="15152621">
                <a:moveTo>
                  <a:pt x="0" y="0"/>
                </a:moveTo>
                <a:lnTo>
                  <a:pt x="15152622" y="0"/>
                </a:lnTo>
                <a:lnTo>
                  <a:pt x="15152622" y="6607724"/>
                </a:lnTo>
                <a:lnTo>
                  <a:pt x="0" y="6607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04" t="0" r="-8004" b="-496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162792">
            <a:off x="-2938996" y="7478832"/>
            <a:ext cx="7935392" cy="7935392"/>
          </a:xfrm>
          <a:custGeom>
            <a:avLst/>
            <a:gdLst/>
            <a:ahLst/>
            <a:cxnLst/>
            <a:rect r="r" b="b" t="t" l="l"/>
            <a:pathLst>
              <a:path h="7935392" w="7935392">
                <a:moveTo>
                  <a:pt x="0" y="0"/>
                </a:moveTo>
                <a:lnTo>
                  <a:pt x="7935392" y="0"/>
                </a:lnTo>
                <a:lnTo>
                  <a:pt x="7935392" y="7935392"/>
                </a:lnTo>
                <a:lnTo>
                  <a:pt x="0" y="7935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790088">
            <a:off x="11442803" y="-599120"/>
            <a:ext cx="7419637" cy="5719866"/>
          </a:xfrm>
          <a:custGeom>
            <a:avLst/>
            <a:gdLst/>
            <a:ahLst/>
            <a:cxnLst/>
            <a:rect r="r" b="b" t="t" l="l"/>
            <a:pathLst>
              <a:path h="5719866" w="7419637">
                <a:moveTo>
                  <a:pt x="0" y="0"/>
                </a:moveTo>
                <a:lnTo>
                  <a:pt x="7419637" y="0"/>
                </a:lnTo>
                <a:lnTo>
                  <a:pt x="7419637" y="5719866"/>
                </a:lnTo>
                <a:lnTo>
                  <a:pt x="0" y="5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11448" y="8594725"/>
            <a:ext cx="10247852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IDENTIFYING RISK FACTORS AND HOW TO AVOID THEM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448792" y="-2357695"/>
            <a:ext cx="18288000" cy="13167360"/>
          </a:xfrm>
          <a:custGeom>
            <a:avLst/>
            <a:gdLst/>
            <a:ahLst/>
            <a:cxnLst/>
            <a:rect r="r" b="b" t="t" l="l"/>
            <a:pathLst>
              <a:path h="13167360" w="18288000">
                <a:moveTo>
                  <a:pt x="18288000" y="0"/>
                </a:moveTo>
                <a:lnTo>
                  <a:pt x="0" y="0"/>
                </a:lnTo>
                <a:lnTo>
                  <a:pt x="0" y="13167360"/>
                </a:lnTo>
                <a:lnTo>
                  <a:pt x="18288000" y="1316736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898974" y="-876208"/>
            <a:ext cx="8981032" cy="4490516"/>
          </a:xfrm>
          <a:custGeom>
            <a:avLst/>
            <a:gdLst/>
            <a:ahLst/>
            <a:cxnLst/>
            <a:rect r="r" b="b" t="t" l="l"/>
            <a:pathLst>
              <a:path h="4490516" w="8981032">
                <a:moveTo>
                  <a:pt x="8981032" y="0"/>
                </a:moveTo>
                <a:lnTo>
                  <a:pt x="0" y="0"/>
                </a:lnTo>
                <a:lnTo>
                  <a:pt x="0" y="4490516"/>
                </a:lnTo>
                <a:lnTo>
                  <a:pt x="8981032" y="4490516"/>
                </a:lnTo>
                <a:lnTo>
                  <a:pt x="898103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40148" y="2598308"/>
            <a:ext cx="10247852" cy="204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00"/>
              </a:lnSpc>
            </a:pPr>
            <a:r>
              <a:rPr lang="en-US" sz="5000">
                <a:solidFill>
                  <a:srgbClr val="112838"/>
                </a:solidFill>
                <a:latin typeface="Lazydog"/>
              </a:rPr>
              <a:t>EVENTUALLY AVOIDING MOST FUTURE CRASHES AND ACHIEVING MORE SAFE FLIGHTS!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6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62792">
            <a:off x="-2938996" y="7478832"/>
            <a:ext cx="7935392" cy="7935392"/>
          </a:xfrm>
          <a:custGeom>
            <a:avLst/>
            <a:gdLst/>
            <a:ahLst/>
            <a:cxnLst/>
            <a:rect r="r" b="b" t="t" l="l"/>
            <a:pathLst>
              <a:path h="7935392" w="7935392">
                <a:moveTo>
                  <a:pt x="0" y="0"/>
                </a:moveTo>
                <a:lnTo>
                  <a:pt x="7935392" y="0"/>
                </a:lnTo>
                <a:lnTo>
                  <a:pt x="7935392" y="7935392"/>
                </a:lnTo>
                <a:lnTo>
                  <a:pt x="0" y="7935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790088">
            <a:off x="11442803" y="-599120"/>
            <a:ext cx="7419637" cy="5719866"/>
          </a:xfrm>
          <a:custGeom>
            <a:avLst/>
            <a:gdLst/>
            <a:ahLst/>
            <a:cxnLst/>
            <a:rect r="r" b="b" t="t" l="l"/>
            <a:pathLst>
              <a:path h="5719866" w="7419637">
                <a:moveTo>
                  <a:pt x="0" y="0"/>
                </a:moveTo>
                <a:lnTo>
                  <a:pt x="7419637" y="0"/>
                </a:lnTo>
                <a:lnTo>
                  <a:pt x="7419637" y="5719866"/>
                </a:lnTo>
                <a:lnTo>
                  <a:pt x="0" y="571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41648" y="4727639"/>
            <a:ext cx="10804703" cy="917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6"/>
              </a:lnSpc>
            </a:pPr>
            <a:r>
              <a:rPr lang="en-US" sz="6600">
                <a:solidFill>
                  <a:srgbClr val="112838"/>
                </a:solidFill>
                <a:latin typeface="Lazydog"/>
              </a:rPr>
              <a:t>THANK YOU FOR WATCHING!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DAGD6yo9ios</dc:identifier>
  <dcterms:modified xsi:type="dcterms:W3CDTF">2011-08-01T06:04:30Z</dcterms:modified>
  <cp:revision>1</cp:revision>
  <dc:title>Blue Colorful Illustrative Travel Animated Presentation</dc:title>
</cp:coreProperties>
</file>