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Montserrat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italic.fntdata"/><Relationship Id="rId10" Type="http://schemas.openxmlformats.org/officeDocument/2006/relationships/font" Target="fonts/Montserrat-bold.fntdata"/><Relationship Id="rId13" Type="http://schemas.openxmlformats.org/officeDocument/2006/relationships/font" Target="fonts/Lato-regular.fntdata"/><Relationship Id="rId12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3cd85ad5a4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3cd85ad5a4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cd85ad5a4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3cd85ad5a4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002150" y="1739400"/>
            <a:ext cx="60972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Баг-репорты по сайту Multiplex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1297500" y="0"/>
            <a:ext cx="7038900" cy="5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Multiplex. Баг- репорт №1</a:t>
            </a:r>
            <a:endParaRPr/>
          </a:p>
        </p:txBody>
      </p:sp>
      <p:pic>
        <p:nvPicPr>
          <p:cNvPr id="140" name="Google Shape;140;p14"/>
          <p:cNvPicPr preferRelativeResize="0"/>
          <p:nvPr/>
        </p:nvPicPr>
        <p:blipFill rotWithShape="1">
          <a:blip r:embed="rId3">
            <a:alphaModFix/>
          </a:blip>
          <a:srcRect b="1048" l="0" r="0" t="0"/>
          <a:stretch/>
        </p:blipFill>
        <p:spPr>
          <a:xfrm>
            <a:off x="76550" y="506400"/>
            <a:ext cx="8946000" cy="4459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50850"/>
            <a:ext cx="7038900" cy="4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Multiplex. Баг- репорт №2</a:t>
            </a:r>
            <a:endParaRPr/>
          </a:p>
        </p:txBody>
      </p:sp>
      <p:pic>
        <p:nvPicPr>
          <p:cNvPr id="146" name="Google Shape;14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75" y="514350"/>
            <a:ext cx="9011852" cy="45639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