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cb7fbb7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cb7fbb7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cb7fbb7d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cb7fbb7d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cb7fbb7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cb7fbb7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cb7fbb7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cb7fbb7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b7fbb7d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cb7fbb7d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b7fbb7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b7fbb7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cb7fbb7d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cb7fbb7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cb7fbb7d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cb7fbb7d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cb7fbb7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cb7fbb7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b7fbb7d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b7fbb7d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cb7fbb7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cb7fbb7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cb7fbb7d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cb7fbb7d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cb7fbb7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cb7fbb7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cb7fbb7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cb7fbb7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cb7fbb7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cb7fbb7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b7fbb7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cb7fbb7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b7fbb7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b7fbb7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b7fbb7d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cb7fbb7d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b7fbb7d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b7fbb7d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93150" y="1658250"/>
            <a:ext cx="3557700" cy="18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Montserrat"/>
                <a:ea typeface="Montserrat"/>
                <a:cs typeface="Montserrat"/>
                <a:sym typeface="Montserrat"/>
              </a:rPr>
              <a:t>Баг-репорты по сайту translider-d.com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85700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№9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1300"/>
            <a:ext cx="8839201" cy="43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75000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№10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600"/>
            <a:ext cx="8839199" cy="44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53575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№11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175"/>
            <a:ext cx="8839201" cy="44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64300"/>
            <a:ext cx="8520600" cy="5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№12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400"/>
            <a:ext cx="8839200" cy="44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64300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№13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9900"/>
            <a:ext cx="8839201" cy="44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2875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№14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8475"/>
            <a:ext cx="8839201" cy="44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53575"/>
            <a:ext cx="85206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№15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2075"/>
            <a:ext cx="8839201" cy="44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53575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№16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175"/>
            <a:ext cx="8839201" cy="445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64300"/>
            <a:ext cx="85206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№17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700"/>
            <a:ext cx="8839201" cy="44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64300"/>
            <a:ext cx="85206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№18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700"/>
            <a:ext cx="8839199" cy="4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8025"/>
            <a:ext cx="85206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" y="707125"/>
            <a:ext cx="8990398" cy="437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2875"/>
            <a:ext cx="85206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№19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275"/>
            <a:ext cx="8839199" cy="44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8025"/>
            <a:ext cx="85206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3" y="653700"/>
            <a:ext cx="9033277" cy="438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3600"/>
            <a:ext cx="85206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№3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" y="590000"/>
            <a:ext cx="8979700" cy="435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4325"/>
            <a:ext cx="8520600" cy="5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№4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" y="654425"/>
            <a:ext cx="9011826" cy="4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64275"/>
            <a:ext cx="85206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№5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2275"/>
            <a:ext cx="8839199" cy="43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96450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№6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2050"/>
            <a:ext cx="8839200" cy="44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3575"/>
            <a:ext cx="85206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№7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2075"/>
            <a:ext cx="8839199" cy="44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64275"/>
            <a:ext cx="8520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Montserrat"/>
                <a:ea typeface="Montserrat"/>
                <a:cs typeface="Montserrat"/>
                <a:sym typeface="Montserrat"/>
              </a:rPr>
              <a:t>Баг-репорт №8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9875"/>
            <a:ext cx="8839199" cy="44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