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Inconsolata"/>
      <p:regular r:id="rId19"/>
      <p:bold r:id="rId20"/>
    </p:embeddedFont>
    <p:embeddedFont>
      <p:font typeface="Anaheim"/>
      <p:regular r:id="rId21"/>
      <p:bold r:id="rId22"/>
    </p:embeddedFont>
    <p:embeddedFont>
      <p:font typeface="Bebas Neue"/>
      <p:regular r:id="rId23"/>
    </p:embeddedFont>
    <p:embeddedFont>
      <p:font typeface="Inconsolata SemiBold"/>
      <p:regular r:id="rId24"/>
      <p:bold r:id="rId25"/>
    </p:embeddedFont>
    <p:embeddedFont>
      <p:font typeface="PT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consolata-bold.fntdata"/><Relationship Id="rId22" Type="http://schemas.openxmlformats.org/officeDocument/2006/relationships/font" Target="fonts/Anaheim-bold.fntdata"/><Relationship Id="rId21" Type="http://schemas.openxmlformats.org/officeDocument/2006/relationships/font" Target="fonts/Anaheim-regular.fntdata"/><Relationship Id="rId24" Type="http://schemas.openxmlformats.org/officeDocument/2006/relationships/font" Target="fonts/InconsolataSemiBold-regular.fntdata"/><Relationship Id="rId23" Type="http://schemas.openxmlformats.org/officeDocument/2006/relationships/font" Target="fonts/BebasNeu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regular.fntdata"/><Relationship Id="rId25" Type="http://schemas.openxmlformats.org/officeDocument/2006/relationships/font" Target="fonts/InconsolataSemiBold-bold.fntdata"/><Relationship Id="rId28" Type="http://schemas.openxmlformats.org/officeDocument/2006/relationships/font" Target="fonts/PTSans-italic.fntdata"/><Relationship Id="rId27" Type="http://schemas.openxmlformats.org/officeDocument/2006/relationships/font" Target="fonts/PT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Inconsolata-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0830b7cb1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20830b7cb1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3180ef9a9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3180ef9a9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0809eaba3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0809eaba3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0809eaba3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20809eaba3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0809eaba3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0809eaba3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0809eaba34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0809eaba34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3180ef9a95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3180ef9a95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98250" y="1371175"/>
            <a:ext cx="4980900" cy="17103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98250" y="3123667"/>
            <a:ext cx="4980900" cy="5166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2071425"/>
            <a:ext cx="562800" cy="3072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6023200" y="-25"/>
            <a:ext cx="3129300" cy="3167700"/>
          </a:xfrm>
          <a:prstGeom prst="round1Rect">
            <a:avLst>
              <a:gd fmla="val 2797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8111700" y="4111200"/>
            <a:ext cx="529500" cy="15351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5" name="Shape 275"/>
        <p:cNvGrpSpPr/>
        <p:nvPr/>
      </p:nvGrpSpPr>
      <p:grpSpPr>
        <a:xfrm>
          <a:off x="0" y="0"/>
          <a:ext cx="0" cy="0"/>
          <a:chOff x="0" y="0"/>
          <a:chExt cx="0" cy="0"/>
        </a:xfrm>
      </p:grpSpPr>
      <p:sp>
        <p:nvSpPr>
          <p:cNvPr id="276" name="Google Shape;276;p11"/>
          <p:cNvSpPr/>
          <p:nvPr/>
        </p:nvSpPr>
        <p:spPr>
          <a:xfrm rot="5400000">
            <a:off x="723400" y="-723300"/>
            <a:ext cx="1236600" cy="26832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rot="-5400000">
            <a:off x="6751750" y="2742750"/>
            <a:ext cx="1211100" cy="35904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txBox="1"/>
          <p:nvPr>
            <p:ph hasCustomPrompt="1" type="title"/>
          </p:nvPr>
        </p:nvSpPr>
        <p:spPr>
          <a:xfrm>
            <a:off x="1284000" y="1587061"/>
            <a:ext cx="6576000" cy="16512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79" name="Google Shape;279;p11"/>
          <p:cNvSpPr txBox="1"/>
          <p:nvPr>
            <p:ph idx="1" type="subTitle"/>
          </p:nvPr>
        </p:nvSpPr>
        <p:spPr>
          <a:xfrm>
            <a:off x="1284000" y="305935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80" name="Shape 2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81" name="Shape 281"/>
        <p:cNvGrpSpPr/>
        <p:nvPr/>
      </p:nvGrpSpPr>
      <p:grpSpPr>
        <a:xfrm>
          <a:off x="0" y="0"/>
          <a:ext cx="0" cy="0"/>
          <a:chOff x="0" y="0"/>
          <a:chExt cx="0" cy="0"/>
        </a:xfrm>
      </p:grpSpPr>
      <p:sp>
        <p:nvSpPr>
          <p:cNvPr id="282" name="Google Shape;28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3" name="Google Shape;283;p13"/>
          <p:cNvSpPr txBox="1"/>
          <p:nvPr>
            <p:ph hasCustomPrompt="1" idx="2" type="title"/>
          </p:nvPr>
        </p:nvSpPr>
        <p:spPr>
          <a:xfrm>
            <a:off x="1504202"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4" name="Google Shape;284;p13"/>
          <p:cNvSpPr txBox="1"/>
          <p:nvPr>
            <p:ph hasCustomPrompt="1" idx="3" type="title"/>
          </p:nvPr>
        </p:nvSpPr>
        <p:spPr>
          <a:xfrm>
            <a:off x="1504202" y="31428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p:cNvSpPr txBox="1"/>
          <p:nvPr>
            <p:ph hasCustomPrompt="1" idx="4" type="title"/>
          </p:nvPr>
        </p:nvSpPr>
        <p:spPr>
          <a:xfrm>
            <a:off x="4203477"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13"/>
          <p:cNvSpPr txBox="1"/>
          <p:nvPr>
            <p:ph hasCustomPrompt="1" idx="5" type="title"/>
          </p:nvPr>
        </p:nvSpPr>
        <p:spPr>
          <a:xfrm>
            <a:off x="4203477" y="31428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p:nvPr>
            <p:ph hasCustomPrompt="1" idx="6" type="title"/>
          </p:nvPr>
        </p:nvSpPr>
        <p:spPr>
          <a:xfrm>
            <a:off x="6902752"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13"/>
          <p:cNvSpPr txBox="1"/>
          <p:nvPr>
            <p:ph hasCustomPrompt="1" idx="7" type="title"/>
          </p:nvPr>
        </p:nvSpPr>
        <p:spPr>
          <a:xfrm>
            <a:off x="6902752" y="31428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13"/>
          <p:cNvSpPr txBox="1"/>
          <p:nvPr>
            <p:ph idx="1" type="subTitle"/>
          </p:nvPr>
        </p:nvSpPr>
        <p:spPr>
          <a:xfrm>
            <a:off x="720000" y="2163650"/>
            <a:ext cx="23055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0" name="Google Shape;290;p13"/>
          <p:cNvSpPr txBox="1"/>
          <p:nvPr>
            <p:ph idx="8" type="subTitle"/>
          </p:nvPr>
        </p:nvSpPr>
        <p:spPr>
          <a:xfrm>
            <a:off x="3419275" y="2163650"/>
            <a:ext cx="23055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1" name="Google Shape;291;p13"/>
          <p:cNvSpPr txBox="1"/>
          <p:nvPr>
            <p:ph idx="9" type="subTitle"/>
          </p:nvPr>
        </p:nvSpPr>
        <p:spPr>
          <a:xfrm>
            <a:off x="6118550" y="2163650"/>
            <a:ext cx="2305500" cy="499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2" name="Google Shape;292;p13"/>
          <p:cNvSpPr txBox="1"/>
          <p:nvPr>
            <p:ph idx="13" type="subTitle"/>
          </p:nvPr>
        </p:nvSpPr>
        <p:spPr>
          <a:xfrm>
            <a:off x="720000" y="3877850"/>
            <a:ext cx="23055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3" name="Google Shape;293;p13"/>
          <p:cNvSpPr txBox="1"/>
          <p:nvPr>
            <p:ph idx="14" type="subTitle"/>
          </p:nvPr>
        </p:nvSpPr>
        <p:spPr>
          <a:xfrm>
            <a:off x="3419275" y="3877850"/>
            <a:ext cx="23055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4" name="Google Shape;294;p13"/>
          <p:cNvSpPr txBox="1"/>
          <p:nvPr>
            <p:ph idx="15" type="subTitle"/>
          </p:nvPr>
        </p:nvSpPr>
        <p:spPr>
          <a:xfrm>
            <a:off x="6118550" y="3877850"/>
            <a:ext cx="23055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SemiBold"/>
                <a:ea typeface="Inconsolata SemiBold"/>
                <a:cs typeface="Inconsolata SemiBold"/>
                <a:sym typeface="Inconsolata Semi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5" name="Google Shape;295;p13"/>
          <p:cNvSpPr/>
          <p:nvPr/>
        </p:nvSpPr>
        <p:spPr>
          <a:xfrm rot="10800000">
            <a:off x="8581200" y="0"/>
            <a:ext cx="562800" cy="25431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3"/>
          <p:cNvSpPr/>
          <p:nvPr/>
        </p:nvSpPr>
        <p:spPr>
          <a:xfrm rot="-1832">
            <a:off x="50" y="2663599"/>
            <a:ext cx="562800" cy="24888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97" name="Shape 297"/>
        <p:cNvGrpSpPr/>
        <p:nvPr/>
      </p:nvGrpSpPr>
      <p:grpSpPr>
        <a:xfrm>
          <a:off x="0" y="0"/>
          <a:ext cx="0" cy="0"/>
          <a:chOff x="0" y="0"/>
          <a:chExt cx="0" cy="0"/>
        </a:xfrm>
      </p:grpSpPr>
      <p:sp>
        <p:nvSpPr>
          <p:cNvPr id="298" name="Google Shape;298;p14"/>
          <p:cNvSpPr/>
          <p:nvPr/>
        </p:nvSpPr>
        <p:spPr>
          <a:xfrm>
            <a:off x="713225" y="539500"/>
            <a:ext cx="7717500" cy="4064400"/>
          </a:xfrm>
          <a:prstGeom prst="roundRect">
            <a:avLst>
              <a:gd fmla="val 16667"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txBox="1"/>
          <p:nvPr>
            <p:ph type="title"/>
          </p:nvPr>
        </p:nvSpPr>
        <p:spPr>
          <a:xfrm>
            <a:off x="2009750" y="3100275"/>
            <a:ext cx="52707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i="1" sz="24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00" name="Google Shape;300;p14"/>
          <p:cNvSpPr txBox="1"/>
          <p:nvPr>
            <p:ph idx="1" type="subTitle"/>
          </p:nvPr>
        </p:nvSpPr>
        <p:spPr>
          <a:xfrm>
            <a:off x="1863450" y="1511300"/>
            <a:ext cx="5417100" cy="1478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4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301" name="Shape 301"/>
        <p:cNvGrpSpPr/>
        <p:nvPr/>
      </p:nvGrpSpPr>
      <p:grpSpPr>
        <a:xfrm>
          <a:off x="0" y="0"/>
          <a:ext cx="0" cy="0"/>
          <a:chOff x="0" y="0"/>
          <a:chExt cx="0" cy="0"/>
        </a:xfrm>
      </p:grpSpPr>
      <p:sp>
        <p:nvSpPr>
          <p:cNvPr id="302" name="Google Shape;302;p15"/>
          <p:cNvSpPr txBox="1"/>
          <p:nvPr>
            <p:ph type="title"/>
          </p:nvPr>
        </p:nvSpPr>
        <p:spPr>
          <a:xfrm>
            <a:off x="713850" y="2911757"/>
            <a:ext cx="3518100" cy="712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3" name="Google Shape;303;p15"/>
          <p:cNvSpPr txBox="1"/>
          <p:nvPr>
            <p:ph idx="1" type="subTitle"/>
          </p:nvPr>
        </p:nvSpPr>
        <p:spPr>
          <a:xfrm>
            <a:off x="713850" y="3534675"/>
            <a:ext cx="3518100" cy="78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4" name="Google Shape;304;p15"/>
          <p:cNvSpPr/>
          <p:nvPr/>
        </p:nvSpPr>
        <p:spPr>
          <a:xfrm>
            <a:off x="0" y="0"/>
            <a:ext cx="318600" cy="51435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rot="10800000">
            <a:off x="8825400" y="0"/>
            <a:ext cx="318600" cy="51435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15"/>
          <p:cNvGrpSpPr/>
          <p:nvPr/>
        </p:nvGrpSpPr>
        <p:grpSpPr>
          <a:xfrm>
            <a:off x="875245" y="4743825"/>
            <a:ext cx="1408404" cy="271200"/>
            <a:chOff x="3250474" y="765225"/>
            <a:chExt cx="1408404" cy="271200"/>
          </a:xfrm>
        </p:grpSpPr>
        <p:sp>
          <p:nvSpPr>
            <p:cNvPr id="307" name="Google Shape;307;p15"/>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313" name="Shape 313"/>
        <p:cNvGrpSpPr/>
        <p:nvPr/>
      </p:nvGrpSpPr>
      <p:grpSpPr>
        <a:xfrm>
          <a:off x="0" y="0"/>
          <a:ext cx="0" cy="0"/>
          <a:chOff x="0" y="0"/>
          <a:chExt cx="0" cy="0"/>
        </a:xfrm>
      </p:grpSpPr>
      <p:sp>
        <p:nvSpPr>
          <p:cNvPr id="314" name="Google Shape;314;p16"/>
          <p:cNvSpPr/>
          <p:nvPr/>
        </p:nvSpPr>
        <p:spPr>
          <a:xfrm>
            <a:off x="0" y="2860200"/>
            <a:ext cx="562800" cy="22833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rot="10800000">
            <a:off x="8437691" y="0"/>
            <a:ext cx="706500" cy="22833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719975" y="1154275"/>
            <a:ext cx="7704000" cy="12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b="0"/>
            </a:lvl1pPr>
            <a:lvl2pPr lvl="1" rtl="0" algn="ctr">
              <a:lnSpc>
                <a:spcPct val="100000"/>
              </a:lnSpc>
              <a:spcBef>
                <a:spcPts val="100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17" name="Google Shape;317;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18" name="Google Shape;318;p16"/>
          <p:cNvGrpSpPr/>
          <p:nvPr/>
        </p:nvGrpSpPr>
        <p:grpSpPr>
          <a:xfrm>
            <a:off x="7276089" y="135275"/>
            <a:ext cx="1408404" cy="271200"/>
            <a:chOff x="3250474" y="765225"/>
            <a:chExt cx="1408404" cy="271200"/>
          </a:xfrm>
        </p:grpSpPr>
        <p:sp>
          <p:nvSpPr>
            <p:cNvPr id="319" name="Google Shape;319;p16"/>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6"/>
          <p:cNvGrpSpPr/>
          <p:nvPr/>
        </p:nvGrpSpPr>
        <p:grpSpPr>
          <a:xfrm>
            <a:off x="3300450" y="4863676"/>
            <a:ext cx="2543075" cy="70218"/>
            <a:chOff x="3300463" y="4952826"/>
            <a:chExt cx="2543075" cy="70218"/>
          </a:xfrm>
        </p:grpSpPr>
        <p:sp>
          <p:nvSpPr>
            <p:cNvPr id="326" name="Google Shape;326;p16"/>
            <p:cNvSpPr/>
            <p:nvPr/>
          </p:nvSpPr>
          <p:spPr>
            <a:xfrm>
              <a:off x="33004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34661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36318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37975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39632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41289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42946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4460363" y="4952844"/>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46134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47791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49448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51105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52762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54419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56076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5773338" y="4952826"/>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342" name="Shape 342"/>
        <p:cNvGrpSpPr/>
        <p:nvPr/>
      </p:nvGrpSpPr>
      <p:grpSpPr>
        <a:xfrm>
          <a:off x="0" y="0"/>
          <a:ext cx="0" cy="0"/>
          <a:chOff x="0" y="0"/>
          <a:chExt cx="0" cy="0"/>
        </a:xfrm>
      </p:grpSpPr>
      <p:sp>
        <p:nvSpPr>
          <p:cNvPr id="343" name="Google Shape;343;p17"/>
          <p:cNvSpPr/>
          <p:nvPr/>
        </p:nvSpPr>
        <p:spPr>
          <a:xfrm flipH="1">
            <a:off x="8581200" y="2071500"/>
            <a:ext cx="562800" cy="3072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rot="5400000">
            <a:off x="597875" y="-597750"/>
            <a:ext cx="529500" cy="17250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txBox="1"/>
          <p:nvPr>
            <p:ph idx="1" type="subTitle"/>
          </p:nvPr>
        </p:nvSpPr>
        <p:spPr>
          <a:xfrm>
            <a:off x="4634600" y="1173825"/>
            <a:ext cx="3771300" cy="32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b="0"/>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46" name="Google Shape;346;p17"/>
          <p:cNvSpPr txBox="1"/>
          <p:nvPr>
            <p:ph idx="2" type="subTitle"/>
          </p:nvPr>
        </p:nvSpPr>
        <p:spPr>
          <a:xfrm>
            <a:off x="753850" y="1173825"/>
            <a:ext cx="3771300" cy="32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b="0"/>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47" name="Google Shape;3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8" name="Google Shape;348;p17"/>
          <p:cNvGrpSpPr/>
          <p:nvPr/>
        </p:nvGrpSpPr>
        <p:grpSpPr>
          <a:xfrm>
            <a:off x="171475" y="4762532"/>
            <a:ext cx="2543075" cy="235937"/>
            <a:chOff x="713225" y="4486019"/>
            <a:chExt cx="2543075" cy="235937"/>
          </a:xfrm>
        </p:grpSpPr>
        <p:sp>
          <p:nvSpPr>
            <p:cNvPr id="349" name="Google Shape;349;p17"/>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17"/>
          <p:cNvGrpSpPr/>
          <p:nvPr/>
        </p:nvGrpSpPr>
        <p:grpSpPr>
          <a:xfrm>
            <a:off x="7582320" y="138275"/>
            <a:ext cx="1408404" cy="271200"/>
            <a:chOff x="3250474" y="765225"/>
            <a:chExt cx="1408404" cy="271200"/>
          </a:xfrm>
        </p:grpSpPr>
        <p:sp>
          <p:nvSpPr>
            <p:cNvPr id="382" name="Google Shape;382;p17"/>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88" name="Shape 388"/>
        <p:cNvGrpSpPr/>
        <p:nvPr/>
      </p:nvGrpSpPr>
      <p:grpSpPr>
        <a:xfrm>
          <a:off x="0" y="0"/>
          <a:ext cx="0" cy="0"/>
          <a:chOff x="0" y="0"/>
          <a:chExt cx="0" cy="0"/>
        </a:xfrm>
      </p:grpSpPr>
      <p:sp>
        <p:nvSpPr>
          <p:cNvPr id="389" name="Google Shape;38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0" name="Google Shape;390;p18"/>
          <p:cNvSpPr txBox="1"/>
          <p:nvPr>
            <p:ph idx="1" type="subTitle"/>
          </p:nvPr>
        </p:nvSpPr>
        <p:spPr>
          <a:xfrm>
            <a:off x="937625" y="2954450"/>
            <a:ext cx="2175300" cy="14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91" name="Google Shape;391;p18"/>
          <p:cNvSpPr txBox="1"/>
          <p:nvPr>
            <p:ph idx="2" type="subTitle"/>
          </p:nvPr>
        </p:nvSpPr>
        <p:spPr>
          <a:xfrm>
            <a:off x="3484347" y="2954450"/>
            <a:ext cx="2175300" cy="14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92" name="Google Shape;392;p18"/>
          <p:cNvSpPr txBox="1"/>
          <p:nvPr>
            <p:ph idx="3" type="subTitle"/>
          </p:nvPr>
        </p:nvSpPr>
        <p:spPr>
          <a:xfrm>
            <a:off x="6031075" y="2954450"/>
            <a:ext cx="2175300" cy="141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93" name="Google Shape;393;p18"/>
          <p:cNvSpPr txBox="1"/>
          <p:nvPr>
            <p:ph idx="4" type="subTitle"/>
          </p:nvPr>
        </p:nvSpPr>
        <p:spPr>
          <a:xfrm>
            <a:off x="937625" y="2486102"/>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4" name="Google Shape;394;p18"/>
          <p:cNvSpPr txBox="1"/>
          <p:nvPr>
            <p:ph idx="5" type="subTitle"/>
          </p:nvPr>
        </p:nvSpPr>
        <p:spPr>
          <a:xfrm>
            <a:off x="3484350" y="2486102"/>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5" name="Google Shape;395;p18"/>
          <p:cNvSpPr txBox="1"/>
          <p:nvPr>
            <p:ph idx="6" type="subTitle"/>
          </p:nvPr>
        </p:nvSpPr>
        <p:spPr>
          <a:xfrm>
            <a:off x="6031075" y="2486102"/>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6" name="Google Shape;396;p18"/>
          <p:cNvSpPr/>
          <p:nvPr/>
        </p:nvSpPr>
        <p:spPr>
          <a:xfrm flipH="1" rot="-5400000">
            <a:off x="7809538" y="-915000"/>
            <a:ext cx="420600" cy="22506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1137" y="4732500"/>
            <a:ext cx="4880700" cy="4110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18"/>
          <p:cNvGrpSpPr/>
          <p:nvPr/>
        </p:nvGrpSpPr>
        <p:grpSpPr>
          <a:xfrm rot="-5400000">
            <a:off x="-346455" y="756525"/>
            <a:ext cx="1408404" cy="271200"/>
            <a:chOff x="3250474" y="765225"/>
            <a:chExt cx="1408404" cy="271200"/>
          </a:xfrm>
        </p:grpSpPr>
        <p:sp>
          <p:nvSpPr>
            <p:cNvPr id="399" name="Google Shape;399;p18"/>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05" name="Shape 405"/>
        <p:cNvGrpSpPr/>
        <p:nvPr/>
      </p:nvGrpSpPr>
      <p:grpSpPr>
        <a:xfrm>
          <a:off x="0" y="0"/>
          <a:ext cx="0" cy="0"/>
          <a:chOff x="0" y="0"/>
          <a:chExt cx="0" cy="0"/>
        </a:xfrm>
      </p:grpSpPr>
      <p:sp>
        <p:nvSpPr>
          <p:cNvPr id="406" name="Google Shape;406;p19"/>
          <p:cNvSpPr/>
          <p:nvPr/>
        </p:nvSpPr>
        <p:spPr>
          <a:xfrm flipH="1" rot="10800000">
            <a:off x="50" y="0"/>
            <a:ext cx="562800" cy="25431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flipH="1" rot="1832">
            <a:off x="8581200" y="2663599"/>
            <a:ext cx="562800" cy="24888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19"/>
          <p:cNvGrpSpPr/>
          <p:nvPr/>
        </p:nvGrpSpPr>
        <p:grpSpPr>
          <a:xfrm>
            <a:off x="210550" y="4752874"/>
            <a:ext cx="2543075" cy="235937"/>
            <a:chOff x="713225" y="4486019"/>
            <a:chExt cx="2543075" cy="235937"/>
          </a:xfrm>
        </p:grpSpPr>
        <p:sp>
          <p:nvSpPr>
            <p:cNvPr id="409" name="Google Shape;409;p19"/>
            <p:cNvSpPr/>
            <p:nvPr/>
          </p:nvSpPr>
          <p:spPr>
            <a:xfrm>
              <a:off x="7132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8789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10446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12103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13760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15417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17074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1873125" y="4486038"/>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2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8789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10446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12103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13760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15417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17074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1873125" y="4651757"/>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20262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21919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23576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25233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26890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28547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30204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3186100" y="448601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20262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21919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23576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25233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26890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28547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30204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3186100" y="4651739"/>
              <a:ext cx="70200" cy="7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19"/>
          <p:cNvGrpSpPr/>
          <p:nvPr/>
        </p:nvGrpSpPr>
        <p:grpSpPr>
          <a:xfrm>
            <a:off x="7588695" y="403900"/>
            <a:ext cx="1408404" cy="271200"/>
            <a:chOff x="3250474" y="765225"/>
            <a:chExt cx="1408404" cy="271200"/>
          </a:xfrm>
        </p:grpSpPr>
        <p:sp>
          <p:nvSpPr>
            <p:cNvPr id="442" name="Google Shape;442;p19"/>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9" name="Google Shape;449;p19"/>
          <p:cNvSpPr txBox="1"/>
          <p:nvPr>
            <p:ph idx="1" type="subTitle"/>
          </p:nvPr>
        </p:nvSpPr>
        <p:spPr>
          <a:xfrm>
            <a:off x="1253224" y="1659175"/>
            <a:ext cx="2811000" cy="9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50" name="Google Shape;450;p19"/>
          <p:cNvSpPr txBox="1"/>
          <p:nvPr>
            <p:ph idx="2" type="subTitle"/>
          </p:nvPr>
        </p:nvSpPr>
        <p:spPr>
          <a:xfrm>
            <a:off x="5079776" y="1659175"/>
            <a:ext cx="2811000" cy="9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51" name="Google Shape;451;p19"/>
          <p:cNvSpPr txBox="1"/>
          <p:nvPr>
            <p:ph idx="3" type="subTitle"/>
          </p:nvPr>
        </p:nvSpPr>
        <p:spPr>
          <a:xfrm>
            <a:off x="1253224" y="3319750"/>
            <a:ext cx="2811000" cy="9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52" name="Google Shape;452;p19"/>
          <p:cNvSpPr txBox="1"/>
          <p:nvPr>
            <p:ph idx="4" type="subTitle"/>
          </p:nvPr>
        </p:nvSpPr>
        <p:spPr>
          <a:xfrm>
            <a:off x="5079776" y="3319750"/>
            <a:ext cx="2811000" cy="9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53" name="Google Shape;453;p19"/>
          <p:cNvSpPr txBox="1"/>
          <p:nvPr>
            <p:ph idx="5" type="subTitle"/>
          </p:nvPr>
        </p:nvSpPr>
        <p:spPr>
          <a:xfrm>
            <a:off x="1253225" y="1287262"/>
            <a:ext cx="28110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4" name="Google Shape;454;p19"/>
          <p:cNvSpPr txBox="1"/>
          <p:nvPr>
            <p:ph idx="6" type="subTitle"/>
          </p:nvPr>
        </p:nvSpPr>
        <p:spPr>
          <a:xfrm>
            <a:off x="1253225" y="2947937"/>
            <a:ext cx="28110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5" name="Google Shape;455;p19"/>
          <p:cNvSpPr txBox="1"/>
          <p:nvPr>
            <p:ph idx="7" type="subTitle"/>
          </p:nvPr>
        </p:nvSpPr>
        <p:spPr>
          <a:xfrm>
            <a:off x="5079750" y="1287262"/>
            <a:ext cx="28110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6" name="Google Shape;456;p19"/>
          <p:cNvSpPr txBox="1"/>
          <p:nvPr>
            <p:ph idx="8" type="subTitle"/>
          </p:nvPr>
        </p:nvSpPr>
        <p:spPr>
          <a:xfrm>
            <a:off x="5079750" y="2947937"/>
            <a:ext cx="2811000" cy="436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57" name="Shape 457"/>
        <p:cNvGrpSpPr/>
        <p:nvPr/>
      </p:nvGrpSpPr>
      <p:grpSpPr>
        <a:xfrm>
          <a:off x="0" y="0"/>
          <a:ext cx="0" cy="0"/>
          <a:chOff x="0" y="0"/>
          <a:chExt cx="0" cy="0"/>
        </a:xfrm>
      </p:grpSpPr>
      <p:sp>
        <p:nvSpPr>
          <p:cNvPr id="458" name="Google Shape;458;p20"/>
          <p:cNvSpPr/>
          <p:nvPr/>
        </p:nvSpPr>
        <p:spPr>
          <a:xfrm rot="5400000">
            <a:off x="53850" y="-53824"/>
            <a:ext cx="1116900" cy="12246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rot="-5400000">
            <a:off x="8414575" y="4413300"/>
            <a:ext cx="746400" cy="714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20"/>
          <p:cNvGrpSpPr/>
          <p:nvPr/>
        </p:nvGrpSpPr>
        <p:grpSpPr>
          <a:xfrm>
            <a:off x="201670" y="4746400"/>
            <a:ext cx="1408404" cy="271200"/>
            <a:chOff x="3250474" y="765225"/>
            <a:chExt cx="1408404" cy="271200"/>
          </a:xfrm>
        </p:grpSpPr>
        <p:sp>
          <p:nvSpPr>
            <p:cNvPr id="461" name="Google Shape;461;p20"/>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20"/>
          <p:cNvGrpSpPr/>
          <p:nvPr/>
        </p:nvGrpSpPr>
        <p:grpSpPr>
          <a:xfrm>
            <a:off x="8663433" y="177513"/>
            <a:ext cx="235919" cy="1064400"/>
            <a:chOff x="8669806" y="177513"/>
            <a:chExt cx="235919" cy="1064400"/>
          </a:xfrm>
        </p:grpSpPr>
        <p:sp>
          <p:nvSpPr>
            <p:cNvPr id="468" name="Google Shape;468;p20"/>
            <p:cNvSpPr/>
            <p:nvPr/>
          </p:nvSpPr>
          <p:spPr>
            <a:xfrm rot="5400000">
              <a:off x="8835526" y="1775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0"/>
            <p:cNvSpPr/>
            <p:nvPr/>
          </p:nvSpPr>
          <p:spPr>
            <a:xfrm rot="5400000">
              <a:off x="8835526" y="3432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8835526" y="5089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rot="5400000">
              <a:off x="8835526" y="6746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
            <p:cNvSpPr/>
            <p:nvPr/>
          </p:nvSpPr>
          <p:spPr>
            <a:xfrm rot="5400000">
              <a:off x="8835526" y="8403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0"/>
            <p:cNvSpPr/>
            <p:nvPr/>
          </p:nvSpPr>
          <p:spPr>
            <a:xfrm rot="5400000">
              <a:off x="8835526" y="10060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0"/>
            <p:cNvSpPr/>
            <p:nvPr/>
          </p:nvSpPr>
          <p:spPr>
            <a:xfrm rot="5400000">
              <a:off x="8835526" y="11717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0"/>
            <p:cNvSpPr/>
            <p:nvPr/>
          </p:nvSpPr>
          <p:spPr>
            <a:xfrm rot="5400000">
              <a:off x="8669806" y="1775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0"/>
            <p:cNvSpPr/>
            <p:nvPr/>
          </p:nvSpPr>
          <p:spPr>
            <a:xfrm rot="5400000">
              <a:off x="8669806" y="3432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
            <p:cNvSpPr/>
            <p:nvPr/>
          </p:nvSpPr>
          <p:spPr>
            <a:xfrm rot="5400000">
              <a:off x="8669806" y="5089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0"/>
            <p:cNvSpPr/>
            <p:nvPr/>
          </p:nvSpPr>
          <p:spPr>
            <a:xfrm rot="5400000">
              <a:off x="8669806" y="6746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0"/>
            <p:cNvSpPr/>
            <p:nvPr/>
          </p:nvSpPr>
          <p:spPr>
            <a:xfrm rot="5400000">
              <a:off x="8669806" y="8403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0"/>
            <p:cNvSpPr/>
            <p:nvPr/>
          </p:nvSpPr>
          <p:spPr>
            <a:xfrm rot="5400000">
              <a:off x="8669806" y="10060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0"/>
            <p:cNvSpPr/>
            <p:nvPr/>
          </p:nvSpPr>
          <p:spPr>
            <a:xfrm rot="5400000">
              <a:off x="8669806" y="1171713"/>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3" name="Google Shape;483;p20"/>
          <p:cNvSpPr txBox="1"/>
          <p:nvPr>
            <p:ph idx="1" type="subTitle"/>
          </p:nvPr>
        </p:nvSpPr>
        <p:spPr>
          <a:xfrm>
            <a:off x="720000" y="1677274"/>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4" name="Google Shape;484;p20"/>
          <p:cNvSpPr txBox="1"/>
          <p:nvPr>
            <p:ph idx="2" type="subTitle"/>
          </p:nvPr>
        </p:nvSpPr>
        <p:spPr>
          <a:xfrm>
            <a:off x="3579000" y="1677274"/>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5" name="Google Shape;485;p20"/>
          <p:cNvSpPr txBox="1"/>
          <p:nvPr>
            <p:ph idx="3" type="subTitle"/>
          </p:nvPr>
        </p:nvSpPr>
        <p:spPr>
          <a:xfrm>
            <a:off x="720000" y="3341213"/>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6" name="Google Shape;486;p20"/>
          <p:cNvSpPr txBox="1"/>
          <p:nvPr>
            <p:ph idx="4" type="subTitle"/>
          </p:nvPr>
        </p:nvSpPr>
        <p:spPr>
          <a:xfrm>
            <a:off x="3579000" y="3341213"/>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7" name="Google Shape;487;p20"/>
          <p:cNvSpPr txBox="1"/>
          <p:nvPr>
            <p:ph idx="5" type="subTitle"/>
          </p:nvPr>
        </p:nvSpPr>
        <p:spPr>
          <a:xfrm>
            <a:off x="6437997" y="1677274"/>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8" name="Google Shape;488;p20"/>
          <p:cNvSpPr txBox="1"/>
          <p:nvPr>
            <p:ph idx="6" type="subTitle"/>
          </p:nvPr>
        </p:nvSpPr>
        <p:spPr>
          <a:xfrm>
            <a:off x="6437997" y="3341213"/>
            <a:ext cx="19860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489" name="Google Shape;489;p20"/>
          <p:cNvSpPr txBox="1"/>
          <p:nvPr>
            <p:ph idx="7" type="subTitle"/>
          </p:nvPr>
        </p:nvSpPr>
        <p:spPr>
          <a:xfrm>
            <a:off x="720000" y="13055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0" name="Google Shape;490;p20"/>
          <p:cNvSpPr txBox="1"/>
          <p:nvPr>
            <p:ph idx="8" type="subTitle"/>
          </p:nvPr>
        </p:nvSpPr>
        <p:spPr>
          <a:xfrm>
            <a:off x="3579001" y="13055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1" name="Google Shape;491;p20"/>
          <p:cNvSpPr txBox="1"/>
          <p:nvPr>
            <p:ph idx="9" type="subTitle"/>
          </p:nvPr>
        </p:nvSpPr>
        <p:spPr>
          <a:xfrm>
            <a:off x="6437999" y="13055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2" name="Google Shape;492;p20"/>
          <p:cNvSpPr txBox="1"/>
          <p:nvPr>
            <p:ph idx="13" type="subTitle"/>
          </p:nvPr>
        </p:nvSpPr>
        <p:spPr>
          <a:xfrm>
            <a:off x="720000" y="29662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3" name="Google Shape;493;p20"/>
          <p:cNvSpPr txBox="1"/>
          <p:nvPr>
            <p:ph idx="14" type="subTitle"/>
          </p:nvPr>
        </p:nvSpPr>
        <p:spPr>
          <a:xfrm>
            <a:off x="3579001" y="29662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4" name="Google Shape;494;p20"/>
          <p:cNvSpPr txBox="1"/>
          <p:nvPr>
            <p:ph idx="15" type="subTitle"/>
          </p:nvPr>
        </p:nvSpPr>
        <p:spPr>
          <a:xfrm>
            <a:off x="6437999" y="2966276"/>
            <a:ext cx="1986000" cy="432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i="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4" name="Shape 14"/>
        <p:cNvGrpSpPr/>
        <p:nvPr/>
      </p:nvGrpSpPr>
      <p:grpSpPr>
        <a:xfrm>
          <a:off x="0" y="0"/>
          <a:ext cx="0" cy="0"/>
          <a:chOff x="0" y="0"/>
          <a:chExt cx="0" cy="0"/>
        </a:xfrm>
      </p:grpSpPr>
      <p:sp>
        <p:nvSpPr>
          <p:cNvPr id="15" name="Google Shape;15;p3"/>
          <p:cNvSpPr/>
          <p:nvPr/>
        </p:nvSpPr>
        <p:spPr>
          <a:xfrm flipH="1" rot="10800000">
            <a:off x="0" y="25"/>
            <a:ext cx="2616300" cy="1167300"/>
          </a:xfrm>
          <a:prstGeom prst="round1Rect">
            <a:avLst>
              <a:gd fmla="val 2797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914100" y="1918763"/>
            <a:ext cx="4383600" cy="841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4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986100" y="894088"/>
            <a:ext cx="9009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18" name="Google Shape;18;p3"/>
          <p:cNvGrpSpPr/>
          <p:nvPr/>
        </p:nvGrpSpPr>
        <p:grpSpPr>
          <a:xfrm>
            <a:off x="6371300" y="198432"/>
            <a:ext cx="2543075" cy="235937"/>
            <a:chOff x="713225" y="4486019"/>
            <a:chExt cx="2543075" cy="235937"/>
          </a:xfrm>
        </p:grpSpPr>
        <p:sp>
          <p:nvSpPr>
            <p:cNvPr id="19" name="Google Shape;19;p3"/>
            <p:cNvSpPr/>
            <p:nvPr/>
          </p:nvSpPr>
          <p:spPr>
            <a:xfrm>
              <a:off x="7132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8789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0446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2103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3760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15417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17074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18731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7132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789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0446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2103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3760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5417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7074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8731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20262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21919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23576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25233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6890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8547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0204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1861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0262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1919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3576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5233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6890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28547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30204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31861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3"/>
          <p:cNvGrpSpPr/>
          <p:nvPr/>
        </p:nvGrpSpPr>
        <p:grpSpPr>
          <a:xfrm>
            <a:off x="221790" y="4749482"/>
            <a:ext cx="2543075" cy="235937"/>
            <a:chOff x="713225" y="4486019"/>
            <a:chExt cx="2543075" cy="235937"/>
          </a:xfrm>
        </p:grpSpPr>
        <p:sp>
          <p:nvSpPr>
            <p:cNvPr id="52" name="Google Shape;52;p3"/>
            <p:cNvSpPr/>
            <p:nvPr/>
          </p:nvSpPr>
          <p:spPr>
            <a:xfrm>
              <a:off x="7132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789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0446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12103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3760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5417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7074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873125" y="4486038"/>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7132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8789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10446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2103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3760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5417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7074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873125" y="4651757"/>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0262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1919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3576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5233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6890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8547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0204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3186100" y="448601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0262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1919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3576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5233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26890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28547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0204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186100" y="4651739"/>
              <a:ext cx="70200" cy="7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95" name="Shape 495"/>
        <p:cNvGrpSpPr/>
        <p:nvPr/>
      </p:nvGrpSpPr>
      <p:grpSpPr>
        <a:xfrm>
          <a:off x="0" y="0"/>
          <a:ext cx="0" cy="0"/>
          <a:chOff x="0" y="0"/>
          <a:chExt cx="0" cy="0"/>
        </a:xfrm>
      </p:grpSpPr>
      <p:sp>
        <p:nvSpPr>
          <p:cNvPr id="496" name="Google Shape;496;p21"/>
          <p:cNvSpPr/>
          <p:nvPr/>
        </p:nvSpPr>
        <p:spPr>
          <a:xfrm>
            <a:off x="0" y="-25"/>
            <a:ext cx="4563600" cy="5143500"/>
          </a:xfrm>
          <a:prstGeom prst="round1Rect">
            <a:avLst>
              <a:gd fmla="val 2797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txBox="1"/>
          <p:nvPr>
            <p:ph hasCustomPrompt="1" type="title"/>
          </p:nvPr>
        </p:nvSpPr>
        <p:spPr>
          <a:xfrm>
            <a:off x="713213" y="1998200"/>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98" name="Google Shape;498;p21"/>
          <p:cNvSpPr txBox="1"/>
          <p:nvPr>
            <p:ph idx="1" type="subTitle"/>
          </p:nvPr>
        </p:nvSpPr>
        <p:spPr>
          <a:xfrm>
            <a:off x="713225" y="2671430"/>
            <a:ext cx="3492600" cy="4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499" name="Google Shape;499;p21"/>
          <p:cNvSpPr txBox="1"/>
          <p:nvPr>
            <p:ph hasCustomPrompt="1" idx="2" type="title"/>
          </p:nvPr>
        </p:nvSpPr>
        <p:spPr>
          <a:xfrm>
            <a:off x="713225" y="631133"/>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00" name="Google Shape;500;p21"/>
          <p:cNvSpPr txBox="1"/>
          <p:nvPr>
            <p:ph idx="3" type="subTitle"/>
          </p:nvPr>
        </p:nvSpPr>
        <p:spPr>
          <a:xfrm>
            <a:off x="713225" y="1304375"/>
            <a:ext cx="3492600" cy="4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01" name="Google Shape;501;p21"/>
          <p:cNvSpPr txBox="1"/>
          <p:nvPr>
            <p:ph hasCustomPrompt="1" idx="4" type="title"/>
          </p:nvPr>
        </p:nvSpPr>
        <p:spPr>
          <a:xfrm>
            <a:off x="713213" y="3362154"/>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02" name="Google Shape;502;p21"/>
          <p:cNvSpPr txBox="1"/>
          <p:nvPr>
            <p:ph idx="5" type="subTitle"/>
          </p:nvPr>
        </p:nvSpPr>
        <p:spPr>
          <a:xfrm>
            <a:off x="713225" y="4029359"/>
            <a:ext cx="3492600" cy="4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503" name="Google Shape;503;p21"/>
          <p:cNvGrpSpPr/>
          <p:nvPr/>
        </p:nvGrpSpPr>
        <p:grpSpPr>
          <a:xfrm>
            <a:off x="4306302" y="4746400"/>
            <a:ext cx="1408404" cy="271200"/>
            <a:chOff x="3250474" y="765225"/>
            <a:chExt cx="1408404" cy="271200"/>
          </a:xfrm>
        </p:grpSpPr>
        <p:sp>
          <p:nvSpPr>
            <p:cNvPr id="504" name="Google Shape;504;p21"/>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1"/>
          <p:cNvGrpSpPr/>
          <p:nvPr/>
        </p:nvGrpSpPr>
        <p:grpSpPr>
          <a:xfrm rot="5400000">
            <a:off x="7526600" y="1330032"/>
            <a:ext cx="2543075" cy="235937"/>
            <a:chOff x="713225" y="4486019"/>
            <a:chExt cx="2543075" cy="235937"/>
          </a:xfrm>
        </p:grpSpPr>
        <p:sp>
          <p:nvSpPr>
            <p:cNvPr id="511" name="Google Shape;511;p21"/>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1"/>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1"/>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1"/>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1"/>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1"/>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1"/>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1"/>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1"/>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1"/>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1"/>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1"/>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1"/>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1"/>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1"/>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1"/>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1"/>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1"/>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1"/>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1"/>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1"/>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1"/>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1"/>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1"/>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3" name="Shape 543"/>
        <p:cNvGrpSpPr/>
        <p:nvPr/>
      </p:nvGrpSpPr>
      <p:grpSpPr>
        <a:xfrm>
          <a:off x="0" y="0"/>
          <a:ext cx="0" cy="0"/>
          <a:chOff x="0" y="0"/>
          <a:chExt cx="0" cy="0"/>
        </a:xfrm>
      </p:grpSpPr>
      <p:sp>
        <p:nvSpPr>
          <p:cNvPr id="544" name="Google Shape;544;p22"/>
          <p:cNvSpPr/>
          <p:nvPr/>
        </p:nvSpPr>
        <p:spPr>
          <a:xfrm>
            <a:off x="0" y="4761075"/>
            <a:ext cx="9144000" cy="3825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flipH="1" rot="10800000">
            <a:off x="0" y="0"/>
            <a:ext cx="2235000" cy="3825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2"/>
          <p:cNvGrpSpPr/>
          <p:nvPr/>
        </p:nvGrpSpPr>
        <p:grpSpPr>
          <a:xfrm rot="5400000">
            <a:off x="8104970" y="740050"/>
            <a:ext cx="1408404" cy="271200"/>
            <a:chOff x="3250474" y="765225"/>
            <a:chExt cx="1408404" cy="271200"/>
          </a:xfrm>
        </p:grpSpPr>
        <p:sp>
          <p:nvSpPr>
            <p:cNvPr id="547" name="Google Shape;547;p22"/>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2"/>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2"/>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554" name="Shape 554"/>
        <p:cNvGrpSpPr/>
        <p:nvPr/>
      </p:nvGrpSpPr>
      <p:grpSpPr>
        <a:xfrm>
          <a:off x="0" y="0"/>
          <a:ext cx="0" cy="0"/>
          <a:chOff x="0" y="0"/>
          <a:chExt cx="0" cy="0"/>
        </a:xfrm>
      </p:grpSpPr>
      <p:sp>
        <p:nvSpPr>
          <p:cNvPr id="555" name="Google Shape;55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6" name="Google Shape;556;p23"/>
          <p:cNvSpPr/>
          <p:nvPr/>
        </p:nvSpPr>
        <p:spPr>
          <a:xfrm>
            <a:off x="0" y="1092125"/>
            <a:ext cx="562800" cy="40515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rot="10800000">
            <a:off x="8581200" y="0"/>
            <a:ext cx="562800" cy="2179800"/>
          </a:xfrm>
          <a:prstGeom prst="round1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23"/>
          <p:cNvGrpSpPr/>
          <p:nvPr/>
        </p:nvGrpSpPr>
        <p:grpSpPr>
          <a:xfrm>
            <a:off x="182570" y="144650"/>
            <a:ext cx="1408404" cy="271200"/>
            <a:chOff x="3250474" y="765225"/>
            <a:chExt cx="1408404" cy="271200"/>
          </a:xfrm>
        </p:grpSpPr>
        <p:sp>
          <p:nvSpPr>
            <p:cNvPr id="559" name="Google Shape;559;p23"/>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565" name="Shape 565"/>
        <p:cNvGrpSpPr/>
        <p:nvPr/>
      </p:nvGrpSpPr>
      <p:grpSpPr>
        <a:xfrm>
          <a:off x="0" y="0"/>
          <a:ext cx="0" cy="0"/>
          <a:chOff x="0" y="0"/>
          <a:chExt cx="0" cy="0"/>
        </a:xfrm>
      </p:grpSpPr>
      <p:sp>
        <p:nvSpPr>
          <p:cNvPr id="566" name="Google Shape;566;p24"/>
          <p:cNvSpPr/>
          <p:nvPr/>
        </p:nvSpPr>
        <p:spPr>
          <a:xfrm rot="5400000">
            <a:off x="704700" y="-704700"/>
            <a:ext cx="541800" cy="19512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rot="-5400000">
            <a:off x="7541700" y="3541400"/>
            <a:ext cx="541800" cy="26796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24"/>
          <p:cNvGrpSpPr/>
          <p:nvPr/>
        </p:nvGrpSpPr>
        <p:grpSpPr>
          <a:xfrm>
            <a:off x="7588695" y="173825"/>
            <a:ext cx="1408404" cy="271200"/>
            <a:chOff x="3250474" y="765225"/>
            <a:chExt cx="1408404" cy="271200"/>
          </a:xfrm>
        </p:grpSpPr>
        <p:sp>
          <p:nvSpPr>
            <p:cNvPr id="569" name="Google Shape;569;p24"/>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24"/>
          <p:cNvGrpSpPr/>
          <p:nvPr/>
        </p:nvGrpSpPr>
        <p:grpSpPr>
          <a:xfrm>
            <a:off x="158700" y="4763232"/>
            <a:ext cx="2543075" cy="235937"/>
            <a:chOff x="713225" y="4486019"/>
            <a:chExt cx="2543075" cy="235937"/>
          </a:xfrm>
        </p:grpSpPr>
        <p:sp>
          <p:nvSpPr>
            <p:cNvPr id="576" name="Google Shape;576;p24"/>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609" name="Shape 609"/>
        <p:cNvGrpSpPr/>
        <p:nvPr/>
      </p:nvGrpSpPr>
      <p:grpSpPr>
        <a:xfrm>
          <a:off x="0" y="0"/>
          <a:ext cx="0" cy="0"/>
          <a:chOff x="0" y="0"/>
          <a:chExt cx="0" cy="0"/>
        </a:xfrm>
      </p:grpSpPr>
      <p:sp>
        <p:nvSpPr>
          <p:cNvPr id="610" name="Google Shape;61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11" name="Google Shape;611;p25"/>
          <p:cNvSpPr/>
          <p:nvPr/>
        </p:nvSpPr>
        <p:spPr>
          <a:xfrm rot="5400000">
            <a:off x="78600" y="-78600"/>
            <a:ext cx="562800" cy="720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flipH="1" rot="-5400000">
            <a:off x="8506050" y="-82050"/>
            <a:ext cx="562800" cy="7269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25"/>
          <p:cNvGrpSpPr/>
          <p:nvPr/>
        </p:nvGrpSpPr>
        <p:grpSpPr>
          <a:xfrm>
            <a:off x="3300425" y="4868801"/>
            <a:ext cx="2543075" cy="70218"/>
            <a:chOff x="3300738" y="4938901"/>
            <a:chExt cx="2543075" cy="70218"/>
          </a:xfrm>
        </p:grpSpPr>
        <p:sp>
          <p:nvSpPr>
            <p:cNvPr id="614" name="Google Shape;614;p25"/>
            <p:cNvSpPr/>
            <p:nvPr/>
          </p:nvSpPr>
          <p:spPr>
            <a:xfrm>
              <a:off x="33007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34664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36321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37978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39635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41292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42949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44606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46137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47794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49451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51108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52765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54422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56079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57736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30" name="Shape 630"/>
        <p:cNvGrpSpPr/>
        <p:nvPr/>
      </p:nvGrpSpPr>
      <p:grpSpPr>
        <a:xfrm>
          <a:off x="0" y="0"/>
          <a:ext cx="0" cy="0"/>
          <a:chOff x="0" y="0"/>
          <a:chExt cx="0" cy="0"/>
        </a:xfrm>
      </p:grpSpPr>
      <p:sp>
        <p:nvSpPr>
          <p:cNvPr id="631" name="Google Shape;631;p26"/>
          <p:cNvSpPr/>
          <p:nvPr/>
        </p:nvSpPr>
        <p:spPr>
          <a:xfrm>
            <a:off x="0" y="2071425"/>
            <a:ext cx="562800" cy="3072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rot="10800000">
            <a:off x="6023200" y="-25"/>
            <a:ext cx="3129300" cy="3167700"/>
          </a:xfrm>
          <a:prstGeom prst="round1Rect">
            <a:avLst>
              <a:gd fmla="val 27976"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rot="-5400000">
            <a:off x="8111700" y="4111200"/>
            <a:ext cx="529500" cy="15351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txBox="1"/>
          <p:nvPr>
            <p:ph type="title"/>
          </p:nvPr>
        </p:nvSpPr>
        <p:spPr>
          <a:xfrm>
            <a:off x="713263" y="539500"/>
            <a:ext cx="4448100" cy="1058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5" name="Google Shape;635;p26"/>
          <p:cNvSpPr txBox="1"/>
          <p:nvPr>
            <p:ph idx="1" type="subTitle"/>
          </p:nvPr>
        </p:nvSpPr>
        <p:spPr>
          <a:xfrm>
            <a:off x="713275" y="1526600"/>
            <a:ext cx="4448100" cy="92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636" name="Google Shape;636;p26"/>
          <p:cNvSpPr txBox="1"/>
          <p:nvPr/>
        </p:nvSpPr>
        <p:spPr>
          <a:xfrm>
            <a:off x="713275" y="3736450"/>
            <a:ext cx="44481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Raleway"/>
                <a:ea typeface="Raleway"/>
                <a:cs typeface="Raleway"/>
                <a:sym typeface="Raleway"/>
              </a:rPr>
              <a:t>CREDITS:</a:t>
            </a:r>
            <a:r>
              <a:rPr lang="en" sz="1000">
                <a:solidFill>
                  <a:schemeClr val="dk1"/>
                </a:solidFill>
                <a:latin typeface="Raleway"/>
                <a:ea typeface="Raleway"/>
                <a:cs typeface="Raleway"/>
                <a:sym typeface="Raleway"/>
              </a:rPr>
              <a:t> This presentation template was created by </a:t>
            </a:r>
            <a:r>
              <a:rPr b="1" lang="en" sz="10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lang="en" sz="1000">
                <a:solidFill>
                  <a:schemeClr val="dk1"/>
                </a:solidFill>
                <a:latin typeface="Raleway"/>
                <a:ea typeface="Raleway"/>
                <a:cs typeface="Raleway"/>
                <a:sym typeface="Raleway"/>
              </a:rPr>
              <a:t>, and includes icons by </a:t>
            </a:r>
            <a:r>
              <a:rPr b="1" lang="en" sz="10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1000">
                <a:solidFill>
                  <a:schemeClr val="dk1"/>
                </a:solidFill>
                <a:latin typeface="Raleway"/>
                <a:ea typeface="Raleway"/>
                <a:cs typeface="Raleway"/>
                <a:sym typeface="Raleway"/>
              </a:rPr>
              <a:t>, and infographics &amp; images by </a:t>
            </a:r>
            <a:r>
              <a:rPr b="1" lang="en" sz="10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r>
              <a:rPr lang="en" sz="1000">
                <a:solidFill>
                  <a:schemeClr val="dk1"/>
                </a:solidFill>
                <a:latin typeface="Raleway"/>
                <a:ea typeface="Raleway"/>
                <a:cs typeface="Raleway"/>
                <a:sym typeface="Raleway"/>
              </a:rPr>
              <a:t> </a:t>
            </a:r>
            <a:endParaRPr b="1" sz="1000">
              <a:solidFill>
                <a:schemeClr val="dk1"/>
              </a:solidFill>
              <a:latin typeface="Raleway"/>
              <a:ea typeface="Raleway"/>
              <a:cs typeface="Raleway"/>
              <a:sym typeface="Raleway"/>
            </a:endParaRPr>
          </a:p>
        </p:txBody>
      </p:sp>
      <p:grpSp>
        <p:nvGrpSpPr>
          <p:cNvPr id="637" name="Google Shape;637;p26"/>
          <p:cNvGrpSpPr/>
          <p:nvPr/>
        </p:nvGrpSpPr>
        <p:grpSpPr>
          <a:xfrm>
            <a:off x="7257270" y="403900"/>
            <a:ext cx="1408404" cy="271200"/>
            <a:chOff x="3250474" y="765225"/>
            <a:chExt cx="1408404" cy="271200"/>
          </a:xfrm>
        </p:grpSpPr>
        <p:sp>
          <p:nvSpPr>
            <p:cNvPr id="638" name="Google Shape;638;p26"/>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44" name="Shape 644"/>
        <p:cNvGrpSpPr/>
        <p:nvPr/>
      </p:nvGrpSpPr>
      <p:grpSpPr>
        <a:xfrm>
          <a:off x="0" y="0"/>
          <a:ext cx="0" cy="0"/>
          <a:chOff x="0" y="0"/>
          <a:chExt cx="0" cy="0"/>
        </a:xfrm>
      </p:grpSpPr>
      <p:sp>
        <p:nvSpPr>
          <p:cNvPr id="645" name="Google Shape;645;p27"/>
          <p:cNvSpPr/>
          <p:nvPr/>
        </p:nvSpPr>
        <p:spPr>
          <a:xfrm rot="-5400000">
            <a:off x="8512525" y="4511250"/>
            <a:ext cx="550500" cy="7140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flipH="1" rot="5400000">
            <a:off x="81750" y="4511250"/>
            <a:ext cx="550500" cy="7140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flipH="1" rot="-5400000">
            <a:off x="8512138" y="-81750"/>
            <a:ext cx="550500" cy="714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rot="5400000">
            <a:off x="81363" y="-81750"/>
            <a:ext cx="550500" cy="7140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27"/>
          <p:cNvGrpSpPr/>
          <p:nvPr/>
        </p:nvGrpSpPr>
        <p:grpSpPr>
          <a:xfrm>
            <a:off x="3867808" y="139650"/>
            <a:ext cx="1408404" cy="271200"/>
            <a:chOff x="3250474" y="765225"/>
            <a:chExt cx="1408404" cy="271200"/>
          </a:xfrm>
        </p:grpSpPr>
        <p:sp>
          <p:nvSpPr>
            <p:cNvPr id="650" name="Google Shape;650;p27"/>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27"/>
          <p:cNvGrpSpPr/>
          <p:nvPr/>
        </p:nvGrpSpPr>
        <p:grpSpPr>
          <a:xfrm>
            <a:off x="3868195" y="4764525"/>
            <a:ext cx="1408404" cy="271200"/>
            <a:chOff x="3250474" y="765225"/>
            <a:chExt cx="1408404" cy="271200"/>
          </a:xfrm>
        </p:grpSpPr>
        <p:sp>
          <p:nvSpPr>
            <p:cNvPr id="657" name="Google Shape;657;p27"/>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63" name="Shape 663"/>
        <p:cNvGrpSpPr/>
        <p:nvPr/>
      </p:nvGrpSpPr>
      <p:grpSpPr>
        <a:xfrm>
          <a:off x="0" y="0"/>
          <a:ext cx="0" cy="0"/>
          <a:chOff x="0" y="0"/>
          <a:chExt cx="0" cy="0"/>
        </a:xfrm>
      </p:grpSpPr>
      <p:sp>
        <p:nvSpPr>
          <p:cNvPr id="664" name="Google Shape;664;p28"/>
          <p:cNvSpPr/>
          <p:nvPr/>
        </p:nvSpPr>
        <p:spPr>
          <a:xfrm flipH="1" rot="-5400000">
            <a:off x="4418400" y="-4422300"/>
            <a:ext cx="307200" cy="91518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8"/>
          <p:cNvSpPr/>
          <p:nvPr/>
        </p:nvSpPr>
        <p:spPr>
          <a:xfrm flipH="1" rot="5400000">
            <a:off x="4418400" y="414000"/>
            <a:ext cx="307200" cy="91518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28"/>
          <p:cNvGrpSpPr/>
          <p:nvPr/>
        </p:nvGrpSpPr>
        <p:grpSpPr>
          <a:xfrm rot="5400000">
            <a:off x="-926600" y="2536639"/>
            <a:ext cx="2543075" cy="70218"/>
            <a:chOff x="3300738" y="4938901"/>
            <a:chExt cx="2543075" cy="70218"/>
          </a:xfrm>
        </p:grpSpPr>
        <p:sp>
          <p:nvSpPr>
            <p:cNvPr id="667" name="Google Shape;667;p28"/>
            <p:cNvSpPr/>
            <p:nvPr/>
          </p:nvSpPr>
          <p:spPr>
            <a:xfrm>
              <a:off x="33007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8"/>
            <p:cNvSpPr/>
            <p:nvPr/>
          </p:nvSpPr>
          <p:spPr>
            <a:xfrm>
              <a:off x="34664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8"/>
            <p:cNvSpPr/>
            <p:nvPr/>
          </p:nvSpPr>
          <p:spPr>
            <a:xfrm>
              <a:off x="36321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8"/>
            <p:cNvSpPr/>
            <p:nvPr/>
          </p:nvSpPr>
          <p:spPr>
            <a:xfrm>
              <a:off x="37978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8"/>
            <p:cNvSpPr/>
            <p:nvPr/>
          </p:nvSpPr>
          <p:spPr>
            <a:xfrm>
              <a:off x="39635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8"/>
            <p:cNvSpPr/>
            <p:nvPr/>
          </p:nvSpPr>
          <p:spPr>
            <a:xfrm>
              <a:off x="41292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8"/>
            <p:cNvSpPr/>
            <p:nvPr/>
          </p:nvSpPr>
          <p:spPr>
            <a:xfrm>
              <a:off x="42949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8"/>
            <p:cNvSpPr/>
            <p:nvPr/>
          </p:nvSpPr>
          <p:spPr>
            <a:xfrm>
              <a:off x="44606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8"/>
            <p:cNvSpPr/>
            <p:nvPr/>
          </p:nvSpPr>
          <p:spPr>
            <a:xfrm>
              <a:off x="46137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8"/>
            <p:cNvSpPr/>
            <p:nvPr/>
          </p:nvSpPr>
          <p:spPr>
            <a:xfrm>
              <a:off x="47794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8"/>
            <p:cNvSpPr/>
            <p:nvPr/>
          </p:nvSpPr>
          <p:spPr>
            <a:xfrm>
              <a:off x="49451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8"/>
            <p:cNvSpPr/>
            <p:nvPr/>
          </p:nvSpPr>
          <p:spPr>
            <a:xfrm>
              <a:off x="51108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a:off x="52765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54422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p:nvPr/>
          </p:nvSpPr>
          <p:spPr>
            <a:xfrm>
              <a:off x="56079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8"/>
            <p:cNvSpPr/>
            <p:nvPr/>
          </p:nvSpPr>
          <p:spPr>
            <a:xfrm>
              <a:off x="57736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28"/>
          <p:cNvGrpSpPr/>
          <p:nvPr/>
        </p:nvGrpSpPr>
        <p:grpSpPr>
          <a:xfrm rot="5400000">
            <a:off x="7527500" y="2536651"/>
            <a:ext cx="2543075" cy="70218"/>
            <a:chOff x="3300738" y="4938901"/>
            <a:chExt cx="2543075" cy="70218"/>
          </a:xfrm>
        </p:grpSpPr>
        <p:sp>
          <p:nvSpPr>
            <p:cNvPr id="684" name="Google Shape;684;p28"/>
            <p:cNvSpPr/>
            <p:nvPr/>
          </p:nvSpPr>
          <p:spPr>
            <a:xfrm>
              <a:off x="33007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8"/>
            <p:cNvSpPr/>
            <p:nvPr/>
          </p:nvSpPr>
          <p:spPr>
            <a:xfrm>
              <a:off x="34664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36321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8"/>
            <p:cNvSpPr/>
            <p:nvPr/>
          </p:nvSpPr>
          <p:spPr>
            <a:xfrm>
              <a:off x="37978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8"/>
            <p:cNvSpPr/>
            <p:nvPr/>
          </p:nvSpPr>
          <p:spPr>
            <a:xfrm>
              <a:off x="39635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41292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a:off x="42949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a:off x="4460638" y="49389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46137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47794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49451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51108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a:off x="52765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a:off x="54422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56079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5773613" y="4938901"/>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4"/>
          <p:cNvSpPr/>
          <p:nvPr/>
        </p:nvSpPr>
        <p:spPr>
          <a:xfrm flipH="1" rot="-5400000">
            <a:off x="8107650" y="-498750"/>
            <a:ext cx="537600" cy="15351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4"/>
          <p:cNvGrpSpPr/>
          <p:nvPr/>
        </p:nvGrpSpPr>
        <p:grpSpPr>
          <a:xfrm>
            <a:off x="8756367" y="257742"/>
            <a:ext cx="70218" cy="1714575"/>
            <a:chOff x="8756367" y="257742"/>
            <a:chExt cx="70218" cy="1714575"/>
          </a:xfrm>
        </p:grpSpPr>
        <p:sp>
          <p:nvSpPr>
            <p:cNvPr id="87" name="Google Shape;87;p4"/>
            <p:cNvSpPr/>
            <p:nvPr/>
          </p:nvSpPr>
          <p:spPr>
            <a:xfrm rot="-5400000">
              <a:off x="8756385" y="19021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rot="-5400000">
              <a:off x="8756385" y="17364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rot="-5400000">
              <a:off x="8756385" y="15707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rot="-5400000">
              <a:off x="8756367" y="14176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rot="-5400000">
              <a:off x="8756367" y="12519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rot="-5400000">
              <a:off x="8756367" y="10862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rot="-5400000">
              <a:off x="8756367" y="9205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rot="-5400000">
              <a:off x="8756367" y="7548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rot="-5400000">
              <a:off x="8756367" y="5891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5400000">
              <a:off x="8756367" y="4234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rot="-5400000">
              <a:off x="8756367" y="2577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4"/>
          <p:cNvGrpSpPr/>
          <p:nvPr/>
        </p:nvGrpSpPr>
        <p:grpSpPr>
          <a:xfrm>
            <a:off x="317417" y="1714463"/>
            <a:ext cx="70218" cy="1714575"/>
            <a:chOff x="8756367" y="257742"/>
            <a:chExt cx="70218" cy="1714575"/>
          </a:xfrm>
        </p:grpSpPr>
        <p:sp>
          <p:nvSpPr>
            <p:cNvPr id="99" name="Google Shape;99;p4"/>
            <p:cNvSpPr/>
            <p:nvPr/>
          </p:nvSpPr>
          <p:spPr>
            <a:xfrm rot="-5400000">
              <a:off x="8756385" y="19021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rot="-5400000">
              <a:off x="8756385" y="17364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rot="-5400000">
              <a:off x="8756385" y="157071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rot="-5400000">
              <a:off x="8756367" y="14176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rot="-5400000">
              <a:off x="8756367" y="12519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rot="-5400000">
              <a:off x="8756367" y="10862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rot="-5400000">
              <a:off x="8756367" y="9205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rot="-5400000">
              <a:off x="8756367" y="7548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rot="-5400000">
              <a:off x="8756367" y="5891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rot="-5400000">
              <a:off x="8756367" y="4234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rot="-5400000">
              <a:off x="8756367" y="257742"/>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4"/>
          <p:cNvSpPr txBox="1"/>
          <p:nvPr>
            <p:ph idx="1" type="body"/>
          </p:nvPr>
        </p:nvSpPr>
        <p:spPr>
          <a:xfrm>
            <a:off x="720000" y="1139550"/>
            <a:ext cx="7704000" cy="3714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sz="1400">
                <a:solidFill>
                  <a:srgbClr val="191919"/>
                </a:solidFill>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12" name="Google Shape;112;p4"/>
          <p:cNvSpPr/>
          <p:nvPr/>
        </p:nvSpPr>
        <p:spPr>
          <a:xfrm flipH="1">
            <a:off x="0" y="4732550"/>
            <a:ext cx="9144000" cy="4110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3" name="Shape 113"/>
        <p:cNvGrpSpPr/>
        <p:nvPr/>
      </p:nvGrpSpPr>
      <p:grpSpPr>
        <a:xfrm>
          <a:off x="0" y="0"/>
          <a:ext cx="0" cy="0"/>
          <a:chOff x="0" y="0"/>
          <a:chExt cx="0" cy="0"/>
        </a:xfrm>
      </p:grpSpPr>
      <p:sp>
        <p:nvSpPr>
          <p:cNvPr id="114" name="Google Shape;114;p5"/>
          <p:cNvSpPr txBox="1"/>
          <p:nvPr>
            <p:ph idx="1" type="subTitle"/>
          </p:nvPr>
        </p:nvSpPr>
        <p:spPr>
          <a:xfrm>
            <a:off x="4900402" y="2955151"/>
            <a:ext cx="2795400" cy="151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5"/>
          <p:cNvSpPr txBox="1"/>
          <p:nvPr>
            <p:ph idx="2" type="subTitle"/>
          </p:nvPr>
        </p:nvSpPr>
        <p:spPr>
          <a:xfrm>
            <a:off x="1463883" y="2955151"/>
            <a:ext cx="2795400" cy="151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5"/>
          <p:cNvSpPr txBox="1"/>
          <p:nvPr>
            <p:ph idx="3" type="subTitle"/>
          </p:nvPr>
        </p:nvSpPr>
        <p:spPr>
          <a:xfrm>
            <a:off x="1463883" y="2457700"/>
            <a:ext cx="27954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 name="Google Shape;117;p5"/>
          <p:cNvSpPr txBox="1"/>
          <p:nvPr>
            <p:ph idx="4" type="subTitle"/>
          </p:nvPr>
        </p:nvSpPr>
        <p:spPr>
          <a:xfrm>
            <a:off x="4900397" y="2457700"/>
            <a:ext cx="27954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5"/>
          <p:cNvSpPr/>
          <p:nvPr/>
        </p:nvSpPr>
        <p:spPr>
          <a:xfrm rot="-5400000">
            <a:off x="8111700" y="4111200"/>
            <a:ext cx="529500" cy="15351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5400000">
            <a:off x="699900" y="-699900"/>
            <a:ext cx="551400" cy="19512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5"/>
          <p:cNvGrpSpPr/>
          <p:nvPr/>
        </p:nvGrpSpPr>
        <p:grpSpPr>
          <a:xfrm rot="5400000">
            <a:off x="7513850" y="1343832"/>
            <a:ext cx="2543075" cy="235937"/>
            <a:chOff x="713225" y="4486019"/>
            <a:chExt cx="2543075" cy="235937"/>
          </a:xfrm>
        </p:grpSpPr>
        <p:sp>
          <p:nvSpPr>
            <p:cNvPr id="122" name="Google Shape;122;p5"/>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5"/>
          <p:cNvGrpSpPr/>
          <p:nvPr/>
        </p:nvGrpSpPr>
        <p:grpSpPr>
          <a:xfrm>
            <a:off x="271395" y="4743150"/>
            <a:ext cx="1408404" cy="271200"/>
            <a:chOff x="3250474" y="765225"/>
            <a:chExt cx="1408404" cy="271200"/>
          </a:xfrm>
        </p:grpSpPr>
        <p:sp>
          <p:nvSpPr>
            <p:cNvPr id="155" name="Google Shape;155;p5"/>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6"/>
          <p:cNvSpPr/>
          <p:nvPr/>
        </p:nvSpPr>
        <p:spPr>
          <a:xfrm rot="5400000">
            <a:off x="844950" y="-851250"/>
            <a:ext cx="541800" cy="22443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p:nvPr/>
        </p:nvSpPr>
        <p:spPr>
          <a:xfrm rot="-5400000">
            <a:off x="7897500" y="3893599"/>
            <a:ext cx="541800" cy="19512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5" name="Google Shape;165;p6"/>
          <p:cNvGrpSpPr/>
          <p:nvPr/>
        </p:nvGrpSpPr>
        <p:grpSpPr>
          <a:xfrm>
            <a:off x="203287" y="4101488"/>
            <a:ext cx="235919" cy="898700"/>
            <a:chOff x="203287" y="4101488"/>
            <a:chExt cx="235919" cy="898700"/>
          </a:xfrm>
        </p:grpSpPr>
        <p:sp>
          <p:nvSpPr>
            <p:cNvPr id="166" name="Google Shape;166;p6"/>
            <p:cNvSpPr/>
            <p:nvPr/>
          </p:nvSpPr>
          <p:spPr>
            <a:xfrm rot="5400000">
              <a:off x="369006" y="41014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
            <p:cNvSpPr/>
            <p:nvPr/>
          </p:nvSpPr>
          <p:spPr>
            <a:xfrm rot="5400000">
              <a:off x="369006" y="42671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rot="5400000">
              <a:off x="369006" y="44328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p:nvPr/>
          </p:nvSpPr>
          <p:spPr>
            <a:xfrm rot="5400000">
              <a:off x="369006" y="45985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rot="5400000">
              <a:off x="369006" y="47642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
            <p:cNvSpPr/>
            <p:nvPr/>
          </p:nvSpPr>
          <p:spPr>
            <a:xfrm rot="5400000">
              <a:off x="369006" y="49299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
            <p:cNvSpPr/>
            <p:nvPr/>
          </p:nvSpPr>
          <p:spPr>
            <a:xfrm rot="5400000">
              <a:off x="203287" y="41014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rot="5400000">
              <a:off x="203287" y="42671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rot="5400000">
              <a:off x="203287" y="44328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rot="5400000">
              <a:off x="203287" y="45985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rot="5400000">
              <a:off x="203287" y="47642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5400000">
              <a:off x="203287" y="492998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8" name="Shape 178"/>
        <p:cNvGrpSpPr/>
        <p:nvPr/>
      </p:nvGrpSpPr>
      <p:grpSpPr>
        <a:xfrm>
          <a:off x="0" y="0"/>
          <a:ext cx="0" cy="0"/>
          <a:chOff x="0" y="0"/>
          <a:chExt cx="0" cy="0"/>
        </a:xfrm>
      </p:grpSpPr>
      <p:sp>
        <p:nvSpPr>
          <p:cNvPr id="179" name="Google Shape;179;p7"/>
          <p:cNvSpPr/>
          <p:nvPr/>
        </p:nvSpPr>
        <p:spPr>
          <a:xfrm flipH="1">
            <a:off x="4729200" y="2447475"/>
            <a:ext cx="4414800" cy="2696100"/>
          </a:xfrm>
          <a:prstGeom prst="round1Rect">
            <a:avLst>
              <a:gd fmla="val 27976"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rot="5398168">
            <a:off x="963150" y="-963001"/>
            <a:ext cx="562800" cy="24888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txBox="1"/>
          <p:nvPr>
            <p:ph type="title"/>
          </p:nvPr>
        </p:nvSpPr>
        <p:spPr>
          <a:xfrm>
            <a:off x="713225" y="1372300"/>
            <a:ext cx="3671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2" name="Google Shape;182;p7"/>
          <p:cNvSpPr txBox="1"/>
          <p:nvPr>
            <p:ph idx="1" type="subTitle"/>
          </p:nvPr>
        </p:nvSpPr>
        <p:spPr>
          <a:xfrm>
            <a:off x="713225" y="1945000"/>
            <a:ext cx="3671700" cy="182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183" name="Google Shape;183;p7"/>
          <p:cNvSpPr/>
          <p:nvPr>
            <p:ph idx="2" type="pic"/>
          </p:nvPr>
        </p:nvSpPr>
        <p:spPr>
          <a:xfrm>
            <a:off x="5332825" y="539500"/>
            <a:ext cx="3098100" cy="4064400"/>
          </a:xfrm>
          <a:prstGeom prst="roundRect">
            <a:avLst>
              <a:gd fmla="val 11041"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4" name="Shape 184"/>
        <p:cNvGrpSpPr/>
        <p:nvPr/>
      </p:nvGrpSpPr>
      <p:grpSpPr>
        <a:xfrm>
          <a:off x="0" y="0"/>
          <a:ext cx="0" cy="0"/>
          <a:chOff x="0" y="0"/>
          <a:chExt cx="0" cy="0"/>
        </a:xfrm>
      </p:grpSpPr>
      <p:sp>
        <p:nvSpPr>
          <p:cNvPr id="185" name="Google Shape;185;p8"/>
          <p:cNvSpPr/>
          <p:nvPr/>
        </p:nvSpPr>
        <p:spPr>
          <a:xfrm flipH="1" rot="-5400000">
            <a:off x="7190400" y="-478200"/>
            <a:ext cx="1475400" cy="24318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7" name="Google Shape;187;p8"/>
          <p:cNvSpPr/>
          <p:nvPr/>
        </p:nvSpPr>
        <p:spPr>
          <a:xfrm>
            <a:off x="0" y="2071500"/>
            <a:ext cx="1226700" cy="30720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8"/>
          <p:cNvGrpSpPr/>
          <p:nvPr/>
        </p:nvGrpSpPr>
        <p:grpSpPr>
          <a:xfrm>
            <a:off x="153845" y="138850"/>
            <a:ext cx="1408404" cy="271200"/>
            <a:chOff x="3250474" y="765225"/>
            <a:chExt cx="1408404" cy="271200"/>
          </a:xfrm>
        </p:grpSpPr>
        <p:sp>
          <p:nvSpPr>
            <p:cNvPr id="189" name="Google Shape;189;p8"/>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8"/>
          <p:cNvGrpSpPr/>
          <p:nvPr/>
        </p:nvGrpSpPr>
        <p:grpSpPr>
          <a:xfrm>
            <a:off x="6495650" y="4760432"/>
            <a:ext cx="2543075" cy="235937"/>
            <a:chOff x="713225" y="4486019"/>
            <a:chExt cx="2543075" cy="235937"/>
          </a:xfrm>
        </p:grpSpPr>
        <p:sp>
          <p:nvSpPr>
            <p:cNvPr id="196" name="Google Shape;196;p8"/>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8" name="Shape 228"/>
        <p:cNvGrpSpPr/>
        <p:nvPr/>
      </p:nvGrpSpPr>
      <p:grpSpPr>
        <a:xfrm>
          <a:off x="0" y="0"/>
          <a:ext cx="0" cy="0"/>
          <a:chOff x="0" y="0"/>
          <a:chExt cx="0" cy="0"/>
        </a:xfrm>
      </p:grpSpPr>
      <p:sp>
        <p:nvSpPr>
          <p:cNvPr id="229" name="Google Shape;229;p9"/>
          <p:cNvSpPr/>
          <p:nvPr/>
        </p:nvSpPr>
        <p:spPr>
          <a:xfrm flipH="1">
            <a:off x="8581200" y="0"/>
            <a:ext cx="562800" cy="51435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31" name="Google Shape;231;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32" name="Google Shape;232;p9"/>
          <p:cNvSpPr/>
          <p:nvPr/>
        </p:nvSpPr>
        <p:spPr>
          <a:xfrm>
            <a:off x="0" y="0"/>
            <a:ext cx="562800" cy="5143500"/>
          </a:xfrm>
          <a:prstGeom prst="round1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9"/>
          <p:cNvGrpSpPr/>
          <p:nvPr/>
        </p:nvGrpSpPr>
        <p:grpSpPr>
          <a:xfrm>
            <a:off x="7464120" y="4728225"/>
            <a:ext cx="1408404" cy="271200"/>
            <a:chOff x="3250474" y="765225"/>
            <a:chExt cx="1408404" cy="271200"/>
          </a:xfrm>
        </p:grpSpPr>
        <p:sp>
          <p:nvSpPr>
            <p:cNvPr id="234" name="Google Shape;234;p9"/>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9"/>
          <p:cNvGrpSpPr/>
          <p:nvPr/>
        </p:nvGrpSpPr>
        <p:grpSpPr>
          <a:xfrm>
            <a:off x="208350" y="156882"/>
            <a:ext cx="2543075" cy="235937"/>
            <a:chOff x="713225" y="4486019"/>
            <a:chExt cx="2543075" cy="235937"/>
          </a:xfrm>
        </p:grpSpPr>
        <p:sp>
          <p:nvSpPr>
            <p:cNvPr id="241" name="Google Shape;241;p9"/>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9"/>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9"/>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9"/>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9"/>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9"/>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9"/>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3" name="Shape 273"/>
        <p:cNvGrpSpPr/>
        <p:nvPr/>
      </p:nvGrpSpPr>
      <p:grpSpPr>
        <a:xfrm>
          <a:off x="0" y="0"/>
          <a:ext cx="0" cy="0"/>
          <a:chOff x="0" y="0"/>
          <a:chExt cx="0" cy="0"/>
        </a:xfrm>
      </p:grpSpPr>
      <p:sp>
        <p:nvSpPr>
          <p:cNvPr id="274" name="Google Shape;274;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1pPr>
            <a:lvl2pPr lvl="1"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2pPr>
            <a:lvl3pPr lvl="2"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3pPr>
            <a:lvl4pPr lvl="3"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4pPr>
            <a:lvl5pPr lvl="4"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5pPr>
            <a:lvl6pPr lvl="5"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6pPr>
            <a:lvl7pPr lvl="6"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7pPr>
            <a:lvl8pPr lvl="7"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8pPr>
            <a:lvl9pPr lvl="8" rtl="0" algn="ctr">
              <a:spcBef>
                <a:spcPts val="0"/>
              </a:spcBef>
              <a:spcAft>
                <a:spcPts val="0"/>
              </a:spcAft>
              <a:buClr>
                <a:schemeClr val="dk1"/>
              </a:buClr>
              <a:buSzPts val="3000"/>
              <a:buFont typeface="Inconsolata"/>
              <a:buNone/>
              <a:defRPr b="1" sz="3000">
                <a:solidFill>
                  <a:schemeClr val="dk1"/>
                </a:solidFill>
                <a:latin typeface="Inconsolata"/>
                <a:ea typeface="Inconsolata"/>
                <a:cs typeface="Inconsolata"/>
                <a:sym typeface="Inconsolat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indent="-304800" lvl="1" marL="9144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indent="-304800" lvl="2" marL="13716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indent="-304800" lvl="3" marL="18288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indent="-304800" lvl="4" marL="22860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indent="-304800" lvl="5" marL="27432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indent="-304800" lvl="6" marL="32004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indent="-304800" lvl="7" marL="3657600">
              <a:lnSpc>
                <a:spcPct val="100000"/>
              </a:lnSpc>
              <a:spcBef>
                <a:spcPts val="160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indent="-304800" lvl="8" marL="4114800">
              <a:lnSpc>
                <a:spcPct val="100000"/>
              </a:lnSpc>
              <a:spcBef>
                <a:spcPts val="1600"/>
              </a:spcBef>
              <a:spcAft>
                <a:spcPts val="1600"/>
              </a:spcAft>
              <a:buClr>
                <a:schemeClr val="dk1"/>
              </a:buClr>
              <a:buSzPts val="1200"/>
              <a:buFont typeface="Raleway"/>
              <a:buChar char="■"/>
              <a:defRPr sz="1200">
                <a:solidFill>
                  <a:schemeClr val="dk1"/>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uiHfdopo5R7tevCOGK8-WliEXxx7F_Pf/view"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drive.google.com/file/d/1IIRmkN8X-8p2c0o1OT9NRV3ntAdGziyq/view"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drive.google.com/file/d/100yYbJ_bHiGepdeJPOTGO7T7XsaN_XXM/view"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hyperlink" Target="http://drive.google.com/file/d/1f-aCh15XppNBHY25LFXGQszB0c_lBQXM/view"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drive.google.com/file/d/1PpMDGseqr0sWaDEzX4tFlu3OB3xrfPmc/view"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9"/>
          <p:cNvSpPr txBox="1"/>
          <p:nvPr>
            <p:ph type="ctrTitle"/>
          </p:nvPr>
        </p:nvSpPr>
        <p:spPr>
          <a:xfrm>
            <a:off x="898250" y="1371175"/>
            <a:ext cx="4980900" cy="171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t>Audit Presentation </a:t>
            </a:r>
            <a:endParaRPr b="0"/>
          </a:p>
        </p:txBody>
      </p:sp>
      <p:sp>
        <p:nvSpPr>
          <p:cNvPr id="705" name="Google Shape;705;p29"/>
          <p:cNvSpPr txBox="1"/>
          <p:nvPr>
            <p:ph idx="1" type="subTitle"/>
          </p:nvPr>
        </p:nvSpPr>
        <p:spPr>
          <a:xfrm>
            <a:off x="898250" y="3123675"/>
            <a:ext cx="35796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Isis Navarro, Joshua Davenport, Trent Kauflin, Raj Gopal, </a:t>
            </a:r>
            <a:r>
              <a:rPr lang="en"/>
              <a:t>Hui Fang</a:t>
            </a:r>
            <a:endParaRPr/>
          </a:p>
        </p:txBody>
      </p:sp>
      <p:grpSp>
        <p:nvGrpSpPr>
          <p:cNvPr id="706" name="Google Shape;706;p29"/>
          <p:cNvGrpSpPr/>
          <p:nvPr/>
        </p:nvGrpSpPr>
        <p:grpSpPr>
          <a:xfrm>
            <a:off x="439150" y="4486032"/>
            <a:ext cx="2543075" cy="235937"/>
            <a:chOff x="713225" y="4486019"/>
            <a:chExt cx="2543075" cy="235937"/>
          </a:xfrm>
        </p:grpSpPr>
        <p:sp>
          <p:nvSpPr>
            <p:cNvPr id="707" name="Google Shape;707;p29"/>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 name="Google Shape;739;p29"/>
          <p:cNvGrpSpPr/>
          <p:nvPr/>
        </p:nvGrpSpPr>
        <p:grpSpPr>
          <a:xfrm>
            <a:off x="5204970" y="629050"/>
            <a:ext cx="1408404" cy="271200"/>
            <a:chOff x="3250474" y="765225"/>
            <a:chExt cx="1408404" cy="271200"/>
          </a:xfrm>
        </p:grpSpPr>
        <p:sp>
          <p:nvSpPr>
            <p:cNvPr id="740" name="Google Shape;740;p29"/>
            <p:cNvSpPr/>
            <p:nvPr/>
          </p:nvSpPr>
          <p:spPr>
            <a:xfrm rot="2700000">
              <a:off x="329019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rot="2700000">
              <a:off x="3517631"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rot="2700000">
              <a:off x="3745072"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rot="2700000">
              <a:off x="3972513"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rot="2700000">
              <a:off x="4199954"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rot="2700000">
              <a:off x="4427395" y="804941"/>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29"/>
          <p:cNvGrpSpPr/>
          <p:nvPr/>
        </p:nvGrpSpPr>
        <p:grpSpPr>
          <a:xfrm rot="-1449678">
            <a:off x="6065570" y="2967900"/>
            <a:ext cx="832671" cy="1089457"/>
            <a:chOff x="2004025" y="1489413"/>
            <a:chExt cx="1654456" cy="2164671"/>
          </a:xfrm>
        </p:grpSpPr>
        <p:sp>
          <p:nvSpPr>
            <p:cNvPr id="747" name="Google Shape;747;p29"/>
            <p:cNvSpPr/>
            <p:nvPr/>
          </p:nvSpPr>
          <p:spPr>
            <a:xfrm>
              <a:off x="2004025" y="1585774"/>
              <a:ext cx="1654456" cy="2068310"/>
            </a:xfrm>
            <a:custGeom>
              <a:rect b="b" l="l" r="r" t="t"/>
              <a:pathLst>
                <a:path extrusionOk="0" h="40781" w="32621">
                  <a:moveTo>
                    <a:pt x="27169" y="0"/>
                  </a:moveTo>
                  <a:cubicBezTo>
                    <a:pt x="27099" y="0"/>
                    <a:pt x="27028" y="3"/>
                    <a:pt x="26956" y="7"/>
                  </a:cubicBezTo>
                  <a:lnTo>
                    <a:pt x="3089" y="1581"/>
                  </a:lnTo>
                  <a:cubicBezTo>
                    <a:pt x="1329" y="1686"/>
                    <a:pt x="0" y="3212"/>
                    <a:pt x="117" y="4972"/>
                  </a:cubicBezTo>
                  <a:lnTo>
                    <a:pt x="2261" y="37790"/>
                  </a:lnTo>
                  <a:cubicBezTo>
                    <a:pt x="2373" y="39479"/>
                    <a:pt x="3783" y="40781"/>
                    <a:pt x="5451" y="40781"/>
                  </a:cubicBezTo>
                  <a:cubicBezTo>
                    <a:pt x="5522" y="40781"/>
                    <a:pt x="5593" y="40779"/>
                    <a:pt x="5664" y="40774"/>
                  </a:cubicBezTo>
                  <a:lnTo>
                    <a:pt x="29520" y="39200"/>
                  </a:lnTo>
                  <a:cubicBezTo>
                    <a:pt x="31280" y="39096"/>
                    <a:pt x="32620" y="37569"/>
                    <a:pt x="32504" y="35809"/>
                  </a:cubicBezTo>
                  <a:lnTo>
                    <a:pt x="30348" y="2991"/>
                  </a:lnTo>
                  <a:cubicBezTo>
                    <a:pt x="30236" y="1302"/>
                    <a:pt x="28837" y="0"/>
                    <a:pt x="27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2185489" y="1740814"/>
              <a:ext cx="1305113" cy="1757564"/>
            </a:xfrm>
            <a:custGeom>
              <a:rect b="b" l="l" r="r" t="t"/>
              <a:pathLst>
                <a:path extrusionOk="0" h="34654" w="25733">
                  <a:moveTo>
                    <a:pt x="22531" y="1"/>
                  </a:moveTo>
                  <a:cubicBezTo>
                    <a:pt x="22503" y="1"/>
                    <a:pt x="22475" y="2"/>
                    <a:pt x="22446" y="4"/>
                  </a:cubicBezTo>
                  <a:lnTo>
                    <a:pt x="1096" y="1402"/>
                  </a:lnTo>
                  <a:cubicBezTo>
                    <a:pt x="466" y="1437"/>
                    <a:pt x="0" y="1985"/>
                    <a:pt x="35" y="2614"/>
                  </a:cubicBezTo>
                  <a:lnTo>
                    <a:pt x="2063" y="33580"/>
                  </a:lnTo>
                  <a:cubicBezTo>
                    <a:pt x="2108" y="34187"/>
                    <a:pt x="2609" y="34654"/>
                    <a:pt x="3210" y="34654"/>
                  </a:cubicBezTo>
                  <a:cubicBezTo>
                    <a:pt x="3232" y="34654"/>
                    <a:pt x="3253" y="34653"/>
                    <a:pt x="3275" y="34652"/>
                  </a:cubicBezTo>
                  <a:lnTo>
                    <a:pt x="24625" y="33242"/>
                  </a:lnTo>
                  <a:cubicBezTo>
                    <a:pt x="25255" y="33207"/>
                    <a:pt x="25733" y="32659"/>
                    <a:pt x="25686" y="32041"/>
                  </a:cubicBezTo>
                  <a:lnTo>
                    <a:pt x="23658" y="1064"/>
                  </a:lnTo>
                  <a:cubicBezTo>
                    <a:pt x="23625" y="463"/>
                    <a:pt x="23124" y="1"/>
                    <a:pt x="22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2964495" y="2951464"/>
              <a:ext cx="335192" cy="323730"/>
            </a:xfrm>
            <a:custGeom>
              <a:rect b="b" l="l" r="r" t="t"/>
              <a:pathLst>
                <a:path extrusionOk="0" h="6383" w="6609">
                  <a:moveTo>
                    <a:pt x="3089" y="1"/>
                  </a:moveTo>
                  <a:cubicBezTo>
                    <a:pt x="1329" y="117"/>
                    <a:pt x="0" y="1632"/>
                    <a:pt x="117" y="3392"/>
                  </a:cubicBezTo>
                  <a:cubicBezTo>
                    <a:pt x="218" y="5080"/>
                    <a:pt x="1627" y="6383"/>
                    <a:pt x="3295" y="6383"/>
                  </a:cubicBezTo>
                  <a:cubicBezTo>
                    <a:pt x="3366" y="6383"/>
                    <a:pt x="3437" y="6380"/>
                    <a:pt x="3508" y="6375"/>
                  </a:cubicBezTo>
                  <a:cubicBezTo>
                    <a:pt x="5268" y="6259"/>
                    <a:pt x="6608" y="4744"/>
                    <a:pt x="6492" y="2972"/>
                  </a:cubicBezTo>
                  <a:cubicBezTo>
                    <a:pt x="6457" y="2483"/>
                    <a:pt x="6317" y="2028"/>
                    <a:pt x="6084" y="1621"/>
                  </a:cubicBezTo>
                  <a:lnTo>
                    <a:pt x="3298" y="3182"/>
                  </a:lnTo>
                  <a:lnTo>
                    <a:pt x="30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3129983" y="2933967"/>
              <a:ext cx="151950" cy="162347"/>
            </a:xfrm>
            <a:custGeom>
              <a:rect b="b" l="l" r="r" t="t"/>
              <a:pathLst>
                <a:path extrusionOk="0" h="3201" w="2996">
                  <a:moveTo>
                    <a:pt x="207" y="1"/>
                  </a:moveTo>
                  <a:cubicBezTo>
                    <a:pt x="139" y="1"/>
                    <a:pt x="70" y="3"/>
                    <a:pt x="1" y="8"/>
                  </a:cubicBezTo>
                  <a:lnTo>
                    <a:pt x="210" y="3201"/>
                  </a:lnTo>
                  <a:lnTo>
                    <a:pt x="2996" y="1639"/>
                  </a:lnTo>
                  <a:cubicBezTo>
                    <a:pt x="2445" y="659"/>
                    <a:pt x="1394" y="1"/>
                    <a:pt x="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2401186" y="1568986"/>
              <a:ext cx="740070" cy="274889"/>
            </a:xfrm>
            <a:custGeom>
              <a:rect b="b" l="l" r="r" t="t"/>
              <a:pathLst>
                <a:path extrusionOk="0" h="5420" w="14592">
                  <a:moveTo>
                    <a:pt x="14289" y="0"/>
                  </a:moveTo>
                  <a:lnTo>
                    <a:pt x="1" y="933"/>
                  </a:lnTo>
                  <a:lnTo>
                    <a:pt x="292" y="5420"/>
                  </a:lnTo>
                  <a:lnTo>
                    <a:pt x="14592" y="4487"/>
                  </a:lnTo>
                  <a:lnTo>
                    <a:pt x="142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2555466" y="1489413"/>
              <a:ext cx="416188" cy="206927"/>
            </a:xfrm>
            <a:custGeom>
              <a:rect b="b" l="l" r="r" t="t"/>
              <a:pathLst>
                <a:path extrusionOk="0" h="4080" w="8206">
                  <a:moveTo>
                    <a:pt x="4518" y="1"/>
                  </a:moveTo>
                  <a:cubicBezTo>
                    <a:pt x="4340" y="1"/>
                    <a:pt x="4158" y="7"/>
                    <a:pt x="3975" y="19"/>
                  </a:cubicBezTo>
                  <a:cubicBezTo>
                    <a:pt x="1749" y="159"/>
                    <a:pt x="1" y="1185"/>
                    <a:pt x="71" y="2304"/>
                  </a:cubicBezTo>
                  <a:cubicBezTo>
                    <a:pt x="146" y="3335"/>
                    <a:pt x="1737" y="4080"/>
                    <a:pt x="3730" y="4080"/>
                  </a:cubicBezTo>
                  <a:cubicBezTo>
                    <a:pt x="3898" y="4080"/>
                    <a:pt x="4069" y="4074"/>
                    <a:pt x="4243" y="4063"/>
                  </a:cubicBezTo>
                  <a:cubicBezTo>
                    <a:pt x="6469" y="3912"/>
                    <a:pt x="8205" y="2886"/>
                    <a:pt x="8135" y="1768"/>
                  </a:cubicBezTo>
                  <a:cubicBezTo>
                    <a:pt x="8071" y="752"/>
                    <a:pt x="6496" y="1"/>
                    <a:pt x="45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2338551" y="1726816"/>
              <a:ext cx="866559" cy="188010"/>
            </a:xfrm>
            <a:custGeom>
              <a:rect b="b" l="l" r="r" t="t"/>
              <a:pathLst>
                <a:path extrusionOk="0" h="3707" w="17086">
                  <a:moveTo>
                    <a:pt x="16596" y="373"/>
                  </a:moveTo>
                  <a:lnTo>
                    <a:pt x="16713" y="2273"/>
                  </a:lnTo>
                  <a:lnTo>
                    <a:pt x="502" y="3333"/>
                  </a:lnTo>
                  <a:lnTo>
                    <a:pt x="373" y="1434"/>
                  </a:lnTo>
                  <a:lnTo>
                    <a:pt x="16596" y="373"/>
                  </a:lnTo>
                  <a:close/>
                  <a:moveTo>
                    <a:pt x="16911" y="0"/>
                  </a:moveTo>
                  <a:lnTo>
                    <a:pt x="1" y="1107"/>
                  </a:lnTo>
                  <a:lnTo>
                    <a:pt x="175" y="3706"/>
                  </a:lnTo>
                  <a:lnTo>
                    <a:pt x="17086" y="2587"/>
                  </a:lnTo>
                  <a:lnTo>
                    <a:pt x="169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2385261" y="3282439"/>
              <a:ext cx="499517" cy="32561"/>
            </a:xfrm>
            <a:custGeom>
              <a:rect b="b" l="l" r="r" t="t"/>
              <a:pathLst>
                <a:path extrusionOk="0" fill="none" h="642" w="9849">
                  <a:moveTo>
                    <a:pt x="0" y="642"/>
                  </a:moveTo>
                  <a:cubicBezTo>
                    <a:pt x="24" y="642"/>
                    <a:pt x="35" y="642"/>
                    <a:pt x="58" y="642"/>
                  </a:cubicBezTo>
                  <a:lnTo>
                    <a:pt x="9848"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2376386" y="3146519"/>
              <a:ext cx="499517" cy="32561"/>
            </a:xfrm>
            <a:custGeom>
              <a:rect b="b" l="l" r="r" t="t"/>
              <a:pathLst>
                <a:path extrusionOk="0" fill="none" h="642" w="9849">
                  <a:moveTo>
                    <a:pt x="0" y="641"/>
                  </a:moveTo>
                  <a:cubicBezTo>
                    <a:pt x="24" y="641"/>
                    <a:pt x="35" y="641"/>
                    <a:pt x="59" y="641"/>
                  </a:cubicBezTo>
                  <a:lnTo>
                    <a:pt x="9848"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2367511" y="3010599"/>
              <a:ext cx="499517" cy="32510"/>
            </a:xfrm>
            <a:custGeom>
              <a:rect b="b" l="l" r="r" t="t"/>
              <a:pathLst>
                <a:path extrusionOk="0" fill="none" h="641" w="9849">
                  <a:moveTo>
                    <a:pt x="1" y="641"/>
                  </a:moveTo>
                  <a:cubicBezTo>
                    <a:pt x="24" y="641"/>
                    <a:pt x="36" y="641"/>
                    <a:pt x="59" y="641"/>
                  </a:cubicBezTo>
                  <a:lnTo>
                    <a:pt x="9848"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2358635" y="2843894"/>
              <a:ext cx="967639" cy="63295"/>
            </a:xfrm>
            <a:custGeom>
              <a:rect b="b" l="l" r="r" t="t"/>
              <a:pathLst>
                <a:path extrusionOk="0" fill="none" h="1248" w="19079">
                  <a:moveTo>
                    <a:pt x="1" y="1248"/>
                  </a:moveTo>
                  <a:cubicBezTo>
                    <a:pt x="12" y="1248"/>
                    <a:pt x="36" y="1248"/>
                    <a:pt x="59" y="1248"/>
                  </a:cubicBezTo>
                  <a:lnTo>
                    <a:pt x="19079"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2349760" y="2707975"/>
              <a:ext cx="967639" cy="63295"/>
            </a:xfrm>
            <a:custGeom>
              <a:rect b="b" l="l" r="r" t="t"/>
              <a:pathLst>
                <a:path extrusionOk="0" fill="none" h="1248" w="19079">
                  <a:moveTo>
                    <a:pt x="1" y="1247"/>
                  </a:moveTo>
                  <a:lnTo>
                    <a:pt x="59" y="1247"/>
                  </a:lnTo>
                  <a:lnTo>
                    <a:pt x="19079"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2340935" y="2572004"/>
              <a:ext cx="967639" cy="63295"/>
            </a:xfrm>
            <a:custGeom>
              <a:rect b="b" l="l" r="r" t="t"/>
              <a:pathLst>
                <a:path extrusionOk="0" fill="none" h="1248" w="19079">
                  <a:moveTo>
                    <a:pt x="0" y="1248"/>
                  </a:moveTo>
                  <a:cubicBezTo>
                    <a:pt x="12" y="1248"/>
                    <a:pt x="35" y="1248"/>
                    <a:pt x="58" y="1248"/>
                  </a:cubicBezTo>
                  <a:lnTo>
                    <a:pt x="19078"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2993454" y="2436084"/>
              <a:ext cx="306232" cy="20135"/>
            </a:xfrm>
            <a:custGeom>
              <a:rect b="b" l="l" r="r" t="t"/>
              <a:pathLst>
                <a:path extrusionOk="0" fill="none" h="397" w="6038">
                  <a:moveTo>
                    <a:pt x="0" y="396"/>
                  </a:moveTo>
                  <a:cubicBezTo>
                    <a:pt x="24" y="396"/>
                    <a:pt x="35" y="396"/>
                    <a:pt x="59" y="385"/>
                  </a:cubicBezTo>
                  <a:lnTo>
                    <a:pt x="6037"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2984579" y="2300114"/>
              <a:ext cx="305624" cy="20135"/>
            </a:xfrm>
            <a:custGeom>
              <a:rect b="b" l="l" r="r" t="t"/>
              <a:pathLst>
                <a:path extrusionOk="0" fill="none" h="397" w="6026">
                  <a:moveTo>
                    <a:pt x="1" y="397"/>
                  </a:moveTo>
                  <a:cubicBezTo>
                    <a:pt x="12" y="397"/>
                    <a:pt x="36" y="397"/>
                    <a:pt x="59" y="385"/>
                  </a:cubicBezTo>
                  <a:lnTo>
                    <a:pt x="6026"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2975704" y="2164194"/>
              <a:ext cx="305674" cy="20135"/>
            </a:xfrm>
            <a:custGeom>
              <a:rect b="b" l="l" r="r" t="t"/>
              <a:pathLst>
                <a:path extrusionOk="0" fill="none" h="397" w="6027">
                  <a:moveTo>
                    <a:pt x="1" y="396"/>
                  </a:moveTo>
                  <a:cubicBezTo>
                    <a:pt x="12" y="396"/>
                    <a:pt x="36" y="396"/>
                    <a:pt x="59" y="396"/>
                  </a:cubicBezTo>
                  <a:lnTo>
                    <a:pt x="6026"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2966828" y="2028223"/>
              <a:ext cx="305674" cy="20135"/>
            </a:xfrm>
            <a:custGeom>
              <a:rect b="b" l="l" r="r" t="t"/>
              <a:pathLst>
                <a:path extrusionOk="0" fill="none" h="397" w="6027">
                  <a:moveTo>
                    <a:pt x="1" y="397"/>
                  </a:moveTo>
                  <a:cubicBezTo>
                    <a:pt x="13" y="397"/>
                    <a:pt x="36" y="397"/>
                    <a:pt x="59" y="397"/>
                  </a:cubicBezTo>
                  <a:lnTo>
                    <a:pt x="6026"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2293617" y="2044148"/>
              <a:ext cx="608255" cy="464167"/>
            </a:xfrm>
            <a:custGeom>
              <a:rect b="b" l="l" r="r" t="t"/>
              <a:pathLst>
                <a:path extrusionOk="0" h="9152" w="11993">
                  <a:moveTo>
                    <a:pt x="182" y="0"/>
                  </a:moveTo>
                  <a:cubicBezTo>
                    <a:pt x="176" y="0"/>
                    <a:pt x="170" y="1"/>
                    <a:pt x="164" y="1"/>
                  </a:cubicBezTo>
                  <a:cubicBezTo>
                    <a:pt x="71" y="1"/>
                    <a:pt x="1" y="95"/>
                    <a:pt x="1" y="188"/>
                  </a:cubicBezTo>
                  <a:lnTo>
                    <a:pt x="584" y="8987"/>
                  </a:lnTo>
                  <a:cubicBezTo>
                    <a:pt x="584" y="9074"/>
                    <a:pt x="655" y="9151"/>
                    <a:pt x="750" y="9151"/>
                  </a:cubicBezTo>
                  <a:cubicBezTo>
                    <a:pt x="757" y="9151"/>
                    <a:pt x="763" y="9151"/>
                    <a:pt x="770" y="9150"/>
                  </a:cubicBezTo>
                  <a:lnTo>
                    <a:pt x="11830" y="8427"/>
                  </a:lnTo>
                  <a:cubicBezTo>
                    <a:pt x="11923" y="8416"/>
                    <a:pt x="11993" y="8334"/>
                    <a:pt x="11993" y="8241"/>
                  </a:cubicBezTo>
                  <a:cubicBezTo>
                    <a:pt x="11981" y="8148"/>
                    <a:pt x="11900" y="8078"/>
                    <a:pt x="11807" y="8078"/>
                  </a:cubicBezTo>
                  <a:lnTo>
                    <a:pt x="910" y="8789"/>
                  </a:lnTo>
                  <a:lnTo>
                    <a:pt x="350" y="165"/>
                  </a:lnTo>
                  <a:cubicBezTo>
                    <a:pt x="340" y="77"/>
                    <a:pt x="267"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2372227" y="2057182"/>
              <a:ext cx="459906" cy="373027"/>
            </a:xfrm>
            <a:custGeom>
              <a:rect b="b" l="l" r="r" t="t"/>
              <a:pathLst>
                <a:path extrusionOk="0" h="7355" w="9068">
                  <a:moveTo>
                    <a:pt x="9068" y="1"/>
                  </a:moveTo>
                  <a:lnTo>
                    <a:pt x="5641" y="222"/>
                  </a:lnTo>
                  <a:cubicBezTo>
                    <a:pt x="4709" y="6422"/>
                    <a:pt x="1" y="7355"/>
                    <a:pt x="1" y="7355"/>
                  </a:cubicBezTo>
                  <a:cubicBezTo>
                    <a:pt x="8124" y="6469"/>
                    <a:pt x="9068" y="1"/>
                    <a:pt x="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29"/>
          <p:cNvSpPr/>
          <p:nvPr/>
        </p:nvSpPr>
        <p:spPr>
          <a:xfrm rot="6690946">
            <a:off x="7239811" y="712501"/>
            <a:ext cx="895801" cy="769726"/>
          </a:xfrm>
          <a:custGeom>
            <a:rect b="b" l="l" r="r" t="t"/>
            <a:pathLst>
              <a:path extrusionOk="0" h="33738" w="39264">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29"/>
          <p:cNvGrpSpPr/>
          <p:nvPr/>
        </p:nvGrpSpPr>
        <p:grpSpPr>
          <a:xfrm rot="750966">
            <a:off x="7043769" y="2774627"/>
            <a:ext cx="1235691" cy="1194627"/>
            <a:chOff x="2337100" y="1586150"/>
            <a:chExt cx="2105279" cy="2035318"/>
          </a:xfrm>
        </p:grpSpPr>
        <p:sp>
          <p:nvSpPr>
            <p:cNvPr id="768" name="Google Shape;768;p29"/>
            <p:cNvSpPr/>
            <p:nvPr/>
          </p:nvSpPr>
          <p:spPr>
            <a:xfrm>
              <a:off x="2393039" y="1649063"/>
              <a:ext cx="2049340" cy="1972405"/>
            </a:xfrm>
            <a:custGeom>
              <a:rect b="b" l="l" r="r" t="t"/>
              <a:pathLst>
                <a:path extrusionOk="0" h="26304" w="27330">
                  <a:moveTo>
                    <a:pt x="18635" y="0"/>
                  </a:moveTo>
                  <a:lnTo>
                    <a:pt x="0" y="16468"/>
                  </a:lnTo>
                  <a:lnTo>
                    <a:pt x="8683" y="26304"/>
                  </a:lnTo>
                  <a:lnTo>
                    <a:pt x="27329" y="9837"/>
                  </a:lnTo>
                  <a:lnTo>
                    <a:pt x="186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2337100" y="1586150"/>
              <a:ext cx="2049340" cy="1972405"/>
            </a:xfrm>
            <a:custGeom>
              <a:rect b="b" l="l" r="r" t="t"/>
              <a:pathLst>
                <a:path extrusionOk="0" h="26304" w="27330">
                  <a:moveTo>
                    <a:pt x="18635" y="0"/>
                  </a:moveTo>
                  <a:lnTo>
                    <a:pt x="0" y="16468"/>
                  </a:lnTo>
                  <a:lnTo>
                    <a:pt x="8694" y="26304"/>
                  </a:lnTo>
                  <a:lnTo>
                    <a:pt x="27330" y="9836"/>
                  </a:lnTo>
                  <a:lnTo>
                    <a:pt x="186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2591377" y="1840425"/>
              <a:ext cx="1540792" cy="1463857"/>
            </a:xfrm>
            <a:custGeom>
              <a:rect b="b" l="l" r="r" t="t"/>
              <a:pathLst>
                <a:path extrusionOk="0" h="19522" w="20548">
                  <a:moveTo>
                    <a:pt x="13962" y="1"/>
                  </a:moveTo>
                  <a:lnTo>
                    <a:pt x="129" y="12226"/>
                  </a:lnTo>
                  <a:cubicBezTo>
                    <a:pt x="688" y="12844"/>
                    <a:pt x="630" y="13799"/>
                    <a:pt x="1" y="14359"/>
                  </a:cubicBezTo>
                  <a:lnTo>
                    <a:pt x="4441" y="19382"/>
                  </a:lnTo>
                  <a:cubicBezTo>
                    <a:pt x="4729" y="19131"/>
                    <a:pt x="5086" y="19007"/>
                    <a:pt x="5440" y="19007"/>
                  </a:cubicBezTo>
                  <a:cubicBezTo>
                    <a:pt x="5860" y="19007"/>
                    <a:pt x="6277" y="19180"/>
                    <a:pt x="6574" y="19521"/>
                  </a:cubicBezTo>
                  <a:lnTo>
                    <a:pt x="20407" y="7296"/>
                  </a:lnTo>
                  <a:cubicBezTo>
                    <a:pt x="19860" y="6667"/>
                    <a:pt x="19918" y="5711"/>
                    <a:pt x="20547" y="5164"/>
                  </a:cubicBezTo>
                  <a:lnTo>
                    <a:pt x="16107" y="129"/>
                  </a:lnTo>
                  <a:cubicBezTo>
                    <a:pt x="15817" y="387"/>
                    <a:pt x="15458" y="513"/>
                    <a:pt x="15100" y="513"/>
                  </a:cubicBezTo>
                  <a:cubicBezTo>
                    <a:pt x="14681" y="513"/>
                    <a:pt x="14264" y="340"/>
                    <a:pt x="139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3071136" y="2327079"/>
              <a:ext cx="567262" cy="503674"/>
            </a:xfrm>
            <a:custGeom>
              <a:rect b="b" l="l" r="r" t="t"/>
              <a:pathLst>
                <a:path extrusionOk="0" h="6717" w="7565">
                  <a:moveTo>
                    <a:pt x="3786" y="1"/>
                  </a:moveTo>
                  <a:cubicBezTo>
                    <a:pt x="2415" y="1"/>
                    <a:pt x="1124" y="854"/>
                    <a:pt x="630" y="2216"/>
                  </a:cubicBezTo>
                  <a:cubicBezTo>
                    <a:pt x="1" y="3965"/>
                    <a:pt x="898" y="5887"/>
                    <a:pt x="2635" y="6517"/>
                  </a:cubicBezTo>
                  <a:cubicBezTo>
                    <a:pt x="3011" y="6652"/>
                    <a:pt x="3395" y="6716"/>
                    <a:pt x="3773" y="6716"/>
                  </a:cubicBezTo>
                  <a:cubicBezTo>
                    <a:pt x="5151" y="6716"/>
                    <a:pt x="6441" y="5863"/>
                    <a:pt x="6935" y="4501"/>
                  </a:cubicBezTo>
                  <a:cubicBezTo>
                    <a:pt x="7564" y="2752"/>
                    <a:pt x="6667" y="830"/>
                    <a:pt x="4919" y="200"/>
                  </a:cubicBezTo>
                  <a:cubicBezTo>
                    <a:pt x="4545" y="65"/>
                    <a:pt x="4163" y="1"/>
                    <a:pt x="37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3061537" y="1960176"/>
              <a:ext cx="961383" cy="1031269"/>
            </a:xfrm>
            <a:custGeom>
              <a:rect b="b" l="l" r="r" t="t"/>
              <a:pathLst>
                <a:path extrusionOk="0" h="13753" w="12821">
                  <a:moveTo>
                    <a:pt x="3007" y="0"/>
                  </a:moveTo>
                  <a:lnTo>
                    <a:pt x="1" y="2657"/>
                  </a:lnTo>
                  <a:lnTo>
                    <a:pt x="9814" y="13752"/>
                  </a:lnTo>
                  <a:lnTo>
                    <a:pt x="12820" y="11095"/>
                  </a:lnTo>
                  <a:lnTo>
                    <a:pt x="30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3736184" y="2724801"/>
              <a:ext cx="196686" cy="174865"/>
            </a:xfrm>
            <a:custGeom>
              <a:rect b="b" l="l" r="r" t="t"/>
              <a:pathLst>
                <a:path extrusionOk="0" fill="none" h="2332" w="2623">
                  <a:moveTo>
                    <a:pt x="1" y="2332"/>
                  </a:moveTo>
                  <a:lnTo>
                    <a:pt x="2623" y="1"/>
                  </a:lnTo>
                </a:path>
              </a:pathLst>
            </a:custGeom>
            <a:solidFill>
              <a:schemeClr val="dk1"/>
            </a:solidFill>
            <a:ln cap="rnd" cmpd="sng" w="5250">
              <a:solidFill>
                <a:srgbClr val="242C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4" name="Google Shape;774;p29"/>
          <p:cNvSpPr/>
          <p:nvPr/>
        </p:nvSpPr>
        <p:spPr>
          <a:xfrm rot="-1805299">
            <a:off x="6079256" y="1846649"/>
            <a:ext cx="895774" cy="769672"/>
          </a:xfrm>
          <a:custGeom>
            <a:rect b="b" l="l" r="r" t="t"/>
            <a:pathLst>
              <a:path extrusionOk="0" h="33738" w="39264">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5" name="Google Shape;775;p29"/>
          <p:cNvGrpSpPr/>
          <p:nvPr/>
        </p:nvGrpSpPr>
        <p:grpSpPr>
          <a:xfrm rot="-861118">
            <a:off x="6637638" y="1266641"/>
            <a:ext cx="1217671" cy="1656454"/>
            <a:chOff x="1165950" y="586925"/>
            <a:chExt cx="2766579" cy="3762676"/>
          </a:xfrm>
        </p:grpSpPr>
        <p:sp>
          <p:nvSpPr>
            <p:cNvPr id="776" name="Google Shape;776;p29"/>
            <p:cNvSpPr/>
            <p:nvPr/>
          </p:nvSpPr>
          <p:spPr>
            <a:xfrm>
              <a:off x="1165950" y="586925"/>
              <a:ext cx="2624006" cy="3762676"/>
            </a:xfrm>
            <a:custGeom>
              <a:rect b="b" l="l" r="r" t="t"/>
              <a:pathLst>
                <a:path extrusionOk="0" h="48582" w="33880">
                  <a:moveTo>
                    <a:pt x="9945" y="1"/>
                  </a:moveTo>
                  <a:cubicBezTo>
                    <a:pt x="7732" y="1"/>
                    <a:pt x="5809" y="1634"/>
                    <a:pt x="5489" y="3880"/>
                  </a:cubicBezTo>
                  <a:lnTo>
                    <a:pt x="350" y="40777"/>
                  </a:lnTo>
                  <a:cubicBezTo>
                    <a:pt x="0" y="43248"/>
                    <a:pt x="1725" y="45532"/>
                    <a:pt x="4184" y="45870"/>
                  </a:cubicBezTo>
                  <a:lnTo>
                    <a:pt x="23297" y="48539"/>
                  </a:lnTo>
                  <a:cubicBezTo>
                    <a:pt x="23506" y="48568"/>
                    <a:pt x="23714" y="48582"/>
                    <a:pt x="23919" y="48582"/>
                  </a:cubicBezTo>
                  <a:cubicBezTo>
                    <a:pt x="26139" y="48582"/>
                    <a:pt x="28070" y="46955"/>
                    <a:pt x="28390" y="44693"/>
                  </a:cubicBezTo>
                  <a:lnTo>
                    <a:pt x="33529" y="7796"/>
                  </a:lnTo>
                  <a:cubicBezTo>
                    <a:pt x="33879" y="5325"/>
                    <a:pt x="32154" y="3053"/>
                    <a:pt x="29684" y="2703"/>
                  </a:cubicBezTo>
                  <a:lnTo>
                    <a:pt x="10582" y="46"/>
                  </a:lnTo>
                  <a:cubicBezTo>
                    <a:pt x="10368" y="16"/>
                    <a:pt x="10155" y="1"/>
                    <a:pt x="99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1286849" y="679090"/>
              <a:ext cx="2399246" cy="3583069"/>
            </a:xfrm>
            <a:custGeom>
              <a:rect b="b" l="l" r="r" t="t"/>
              <a:pathLst>
                <a:path extrusionOk="0" h="46263" w="30978">
                  <a:moveTo>
                    <a:pt x="8487" y="0"/>
                  </a:moveTo>
                  <a:cubicBezTo>
                    <a:pt x="6852" y="0"/>
                    <a:pt x="5410" y="1215"/>
                    <a:pt x="5175" y="2888"/>
                  </a:cubicBezTo>
                  <a:lnTo>
                    <a:pt x="36" y="39786"/>
                  </a:lnTo>
                  <a:cubicBezTo>
                    <a:pt x="13" y="39960"/>
                    <a:pt x="1" y="40135"/>
                    <a:pt x="1" y="40298"/>
                  </a:cubicBezTo>
                  <a:cubicBezTo>
                    <a:pt x="24" y="41918"/>
                    <a:pt x="1225" y="43328"/>
                    <a:pt x="2880" y="43561"/>
                  </a:cubicBezTo>
                  <a:lnTo>
                    <a:pt x="21992" y="46230"/>
                  </a:lnTo>
                  <a:cubicBezTo>
                    <a:pt x="22149" y="46252"/>
                    <a:pt x="22305" y="46263"/>
                    <a:pt x="22459" y="46263"/>
                  </a:cubicBezTo>
                  <a:cubicBezTo>
                    <a:pt x="24101" y="46263"/>
                    <a:pt x="25534" y="45048"/>
                    <a:pt x="25768" y="43375"/>
                  </a:cubicBezTo>
                  <a:lnTo>
                    <a:pt x="30920" y="6478"/>
                  </a:lnTo>
                  <a:cubicBezTo>
                    <a:pt x="30931" y="6350"/>
                    <a:pt x="30943" y="6221"/>
                    <a:pt x="30943" y="6093"/>
                  </a:cubicBezTo>
                  <a:cubicBezTo>
                    <a:pt x="30978" y="4846"/>
                    <a:pt x="30302" y="3704"/>
                    <a:pt x="29265" y="3110"/>
                  </a:cubicBezTo>
                  <a:cubicBezTo>
                    <a:pt x="28903" y="2900"/>
                    <a:pt x="28496" y="2760"/>
                    <a:pt x="28064" y="2702"/>
                  </a:cubicBezTo>
                  <a:lnTo>
                    <a:pt x="8951" y="33"/>
                  </a:lnTo>
                  <a:cubicBezTo>
                    <a:pt x="8796" y="11"/>
                    <a:pt x="8641" y="0"/>
                    <a:pt x="8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2401580" y="698762"/>
              <a:ext cx="627422" cy="241179"/>
            </a:xfrm>
            <a:custGeom>
              <a:rect b="b" l="l" r="r" t="t"/>
              <a:pathLst>
                <a:path extrusionOk="0" h="3114" w="8101">
                  <a:moveTo>
                    <a:pt x="281" y="0"/>
                  </a:moveTo>
                  <a:lnTo>
                    <a:pt x="13" y="1865"/>
                  </a:lnTo>
                  <a:cubicBezTo>
                    <a:pt x="1" y="1958"/>
                    <a:pt x="71" y="2052"/>
                    <a:pt x="176" y="2063"/>
                  </a:cubicBezTo>
                  <a:lnTo>
                    <a:pt x="7646" y="3112"/>
                  </a:lnTo>
                  <a:cubicBezTo>
                    <a:pt x="7653" y="3113"/>
                    <a:pt x="7660" y="3113"/>
                    <a:pt x="7666" y="3113"/>
                  </a:cubicBezTo>
                  <a:cubicBezTo>
                    <a:pt x="7752" y="3113"/>
                    <a:pt x="7833" y="3046"/>
                    <a:pt x="7844" y="2949"/>
                  </a:cubicBezTo>
                  <a:lnTo>
                    <a:pt x="8101" y="1096"/>
                  </a:lnTo>
                  <a:lnTo>
                    <a:pt x="2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1441206" y="2731501"/>
              <a:ext cx="1919986" cy="678539"/>
            </a:xfrm>
            <a:custGeom>
              <a:rect b="b" l="l" r="r" t="t"/>
              <a:pathLst>
                <a:path extrusionOk="0" h="8761" w="24790">
                  <a:moveTo>
                    <a:pt x="1535" y="0"/>
                  </a:moveTo>
                  <a:cubicBezTo>
                    <a:pt x="1069" y="0"/>
                    <a:pt x="669" y="350"/>
                    <a:pt x="595" y="816"/>
                  </a:cubicBezTo>
                  <a:lnTo>
                    <a:pt x="71" y="4568"/>
                  </a:lnTo>
                  <a:cubicBezTo>
                    <a:pt x="1" y="5093"/>
                    <a:pt x="362" y="5570"/>
                    <a:pt x="887" y="5652"/>
                  </a:cubicBezTo>
                  <a:lnTo>
                    <a:pt x="23123" y="8752"/>
                  </a:lnTo>
                  <a:cubicBezTo>
                    <a:pt x="23165" y="8758"/>
                    <a:pt x="23208" y="8761"/>
                    <a:pt x="23250" y="8761"/>
                  </a:cubicBezTo>
                  <a:cubicBezTo>
                    <a:pt x="23714" y="8761"/>
                    <a:pt x="24131" y="8417"/>
                    <a:pt x="24195" y="7936"/>
                  </a:cubicBezTo>
                  <a:lnTo>
                    <a:pt x="24719" y="4184"/>
                  </a:lnTo>
                  <a:cubicBezTo>
                    <a:pt x="24789" y="3671"/>
                    <a:pt x="24428" y="3181"/>
                    <a:pt x="23904" y="3111"/>
                  </a:cubicBezTo>
                  <a:lnTo>
                    <a:pt x="1679" y="11"/>
                  </a:lnTo>
                  <a:cubicBezTo>
                    <a:pt x="1630" y="4"/>
                    <a:pt x="1582" y="0"/>
                    <a:pt x="15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1529653" y="2796094"/>
              <a:ext cx="360220" cy="355495"/>
            </a:xfrm>
            <a:custGeom>
              <a:rect b="b" l="l" r="r" t="t"/>
              <a:pathLst>
                <a:path extrusionOk="0" h="4590" w="4651">
                  <a:moveTo>
                    <a:pt x="929" y="0"/>
                  </a:moveTo>
                  <a:cubicBezTo>
                    <a:pt x="710" y="0"/>
                    <a:pt x="522" y="166"/>
                    <a:pt x="490" y="389"/>
                  </a:cubicBezTo>
                  <a:lnTo>
                    <a:pt x="36" y="3629"/>
                  </a:lnTo>
                  <a:cubicBezTo>
                    <a:pt x="1" y="3874"/>
                    <a:pt x="176" y="4107"/>
                    <a:pt x="420" y="4142"/>
                  </a:cubicBezTo>
                  <a:lnTo>
                    <a:pt x="3660" y="4585"/>
                  </a:lnTo>
                  <a:cubicBezTo>
                    <a:pt x="3683" y="4588"/>
                    <a:pt x="3705" y="4590"/>
                    <a:pt x="3726" y="4590"/>
                  </a:cubicBezTo>
                  <a:cubicBezTo>
                    <a:pt x="3946" y="4590"/>
                    <a:pt x="4141" y="4435"/>
                    <a:pt x="4173" y="4212"/>
                  </a:cubicBezTo>
                  <a:lnTo>
                    <a:pt x="4616" y="960"/>
                  </a:lnTo>
                  <a:cubicBezTo>
                    <a:pt x="4651" y="716"/>
                    <a:pt x="4488" y="494"/>
                    <a:pt x="4243" y="459"/>
                  </a:cubicBezTo>
                  <a:lnTo>
                    <a:pt x="992" y="5"/>
                  </a:lnTo>
                  <a:cubicBezTo>
                    <a:pt x="971" y="2"/>
                    <a:pt x="950" y="0"/>
                    <a:pt x="9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1920541" y="3123860"/>
              <a:ext cx="1265533" cy="215388"/>
            </a:xfrm>
            <a:custGeom>
              <a:rect b="b" l="l" r="r" t="t"/>
              <a:pathLst>
                <a:path extrusionOk="0" h="2781" w="16340">
                  <a:moveTo>
                    <a:pt x="320" y="0"/>
                  </a:moveTo>
                  <a:cubicBezTo>
                    <a:pt x="173" y="0"/>
                    <a:pt x="45" y="111"/>
                    <a:pt x="24" y="260"/>
                  </a:cubicBezTo>
                  <a:cubicBezTo>
                    <a:pt x="0" y="423"/>
                    <a:pt x="117" y="574"/>
                    <a:pt x="280" y="598"/>
                  </a:cubicBezTo>
                  <a:lnTo>
                    <a:pt x="15978" y="2777"/>
                  </a:lnTo>
                  <a:cubicBezTo>
                    <a:pt x="15993" y="2779"/>
                    <a:pt x="16008" y="2780"/>
                    <a:pt x="16023" y="2780"/>
                  </a:cubicBezTo>
                  <a:cubicBezTo>
                    <a:pt x="16168" y="2780"/>
                    <a:pt x="16295" y="2680"/>
                    <a:pt x="16316" y="2532"/>
                  </a:cubicBezTo>
                  <a:cubicBezTo>
                    <a:pt x="16339" y="2369"/>
                    <a:pt x="16223" y="2218"/>
                    <a:pt x="16060" y="2194"/>
                  </a:cubicBezTo>
                  <a:lnTo>
                    <a:pt x="361" y="3"/>
                  </a:lnTo>
                  <a:cubicBezTo>
                    <a:pt x="347" y="1"/>
                    <a:pt x="334" y="0"/>
                    <a:pt x="3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1933165" y="3032624"/>
              <a:ext cx="1265533" cy="215388"/>
            </a:xfrm>
            <a:custGeom>
              <a:rect b="b" l="l" r="r" t="t"/>
              <a:pathLst>
                <a:path extrusionOk="0" h="2781" w="16340">
                  <a:moveTo>
                    <a:pt x="316" y="1"/>
                  </a:moveTo>
                  <a:cubicBezTo>
                    <a:pt x="171" y="1"/>
                    <a:pt x="45" y="101"/>
                    <a:pt x="24" y="249"/>
                  </a:cubicBezTo>
                  <a:cubicBezTo>
                    <a:pt x="0" y="412"/>
                    <a:pt x="117" y="564"/>
                    <a:pt x="280" y="587"/>
                  </a:cubicBezTo>
                  <a:lnTo>
                    <a:pt x="15978" y="2778"/>
                  </a:lnTo>
                  <a:cubicBezTo>
                    <a:pt x="15992" y="2780"/>
                    <a:pt x="16006" y="2781"/>
                    <a:pt x="16020" y="2781"/>
                  </a:cubicBezTo>
                  <a:cubicBezTo>
                    <a:pt x="16167" y="2781"/>
                    <a:pt x="16295" y="2671"/>
                    <a:pt x="16316" y="2522"/>
                  </a:cubicBezTo>
                  <a:cubicBezTo>
                    <a:pt x="16340" y="2358"/>
                    <a:pt x="16223" y="2219"/>
                    <a:pt x="16060" y="2195"/>
                  </a:cubicBezTo>
                  <a:lnTo>
                    <a:pt x="362" y="4"/>
                  </a:lnTo>
                  <a:cubicBezTo>
                    <a:pt x="346" y="2"/>
                    <a:pt x="331" y="1"/>
                    <a:pt x="3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1946719" y="2940614"/>
              <a:ext cx="1264604" cy="216240"/>
            </a:xfrm>
            <a:custGeom>
              <a:rect b="b" l="l" r="r" t="t"/>
              <a:pathLst>
                <a:path extrusionOk="0" h="2792" w="16328">
                  <a:moveTo>
                    <a:pt x="308" y="1"/>
                  </a:moveTo>
                  <a:cubicBezTo>
                    <a:pt x="164" y="1"/>
                    <a:pt x="45" y="111"/>
                    <a:pt x="23" y="260"/>
                  </a:cubicBezTo>
                  <a:cubicBezTo>
                    <a:pt x="0" y="423"/>
                    <a:pt x="105" y="575"/>
                    <a:pt x="268" y="598"/>
                  </a:cubicBezTo>
                  <a:lnTo>
                    <a:pt x="15966" y="2789"/>
                  </a:lnTo>
                  <a:cubicBezTo>
                    <a:pt x="15980" y="2791"/>
                    <a:pt x="15994" y="2792"/>
                    <a:pt x="16008" y="2792"/>
                  </a:cubicBezTo>
                  <a:cubicBezTo>
                    <a:pt x="16155" y="2792"/>
                    <a:pt x="16283" y="2682"/>
                    <a:pt x="16304" y="2532"/>
                  </a:cubicBezTo>
                  <a:cubicBezTo>
                    <a:pt x="16328" y="2369"/>
                    <a:pt x="16211" y="2218"/>
                    <a:pt x="16048" y="2194"/>
                  </a:cubicBezTo>
                  <a:lnTo>
                    <a:pt x="350" y="3"/>
                  </a:lnTo>
                  <a:cubicBezTo>
                    <a:pt x="336" y="1"/>
                    <a:pt x="322" y="1"/>
                    <a:pt x="3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1959343" y="2849456"/>
              <a:ext cx="645468" cy="129574"/>
            </a:xfrm>
            <a:custGeom>
              <a:rect b="b" l="l" r="r" t="t"/>
              <a:pathLst>
                <a:path extrusionOk="0" h="1673" w="8334">
                  <a:moveTo>
                    <a:pt x="320" y="0"/>
                  </a:moveTo>
                  <a:cubicBezTo>
                    <a:pt x="173" y="0"/>
                    <a:pt x="45" y="111"/>
                    <a:pt x="24" y="260"/>
                  </a:cubicBezTo>
                  <a:cubicBezTo>
                    <a:pt x="0" y="423"/>
                    <a:pt x="105" y="574"/>
                    <a:pt x="268" y="598"/>
                  </a:cubicBezTo>
                  <a:lnTo>
                    <a:pt x="7972" y="1670"/>
                  </a:lnTo>
                  <a:cubicBezTo>
                    <a:pt x="7986" y="1672"/>
                    <a:pt x="8000" y="1673"/>
                    <a:pt x="8013" y="1673"/>
                  </a:cubicBezTo>
                  <a:cubicBezTo>
                    <a:pt x="8160" y="1673"/>
                    <a:pt x="8288" y="1563"/>
                    <a:pt x="8310" y="1414"/>
                  </a:cubicBezTo>
                  <a:cubicBezTo>
                    <a:pt x="8333" y="1250"/>
                    <a:pt x="8217" y="1099"/>
                    <a:pt x="8053" y="1076"/>
                  </a:cubicBezTo>
                  <a:lnTo>
                    <a:pt x="362" y="3"/>
                  </a:lnTo>
                  <a:cubicBezTo>
                    <a:pt x="348" y="1"/>
                    <a:pt x="334" y="0"/>
                    <a:pt x="3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1372663" y="3224467"/>
              <a:ext cx="1919908" cy="678385"/>
            </a:xfrm>
            <a:custGeom>
              <a:rect b="b" l="l" r="r" t="t"/>
              <a:pathLst>
                <a:path extrusionOk="0" h="8759" w="24789">
                  <a:moveTo>
                    <a:pt x="1548" y="1"/>
                  </a:moveTo>
                  <a:cubicBezTo>
                    <a:pt x="1075" y="1"/>
                    <a:pt x="659" y="345"/>
                    <a:pt x="594" y="825"/>
                  </a:cubicBezTo>
                  <a:lnTo>
                    <a:pt x="70" y="4566"/>
                  </a:lnTo>
                  <a:cubicBezTo>
                    <a:pt x="0" y="5091"/>
                    <a:pt x="361" y="5569"/>
                    <a:pt x="886" y="5650"/>
                  </a:cubicBezTo>
                  <a:lnTo>
                    <a:pt x="23110" y="8750"/>
                  </a:lnTo>
                  <a:cubicBezTo>
                    <a:pt x="23154" y="8756"/>
                    <a:pt x="23197" y="8759"/>
                    <a:pt x="23240" y="8759"/>
                  </a:cubicBezTo>
                  <a:cubicBezTo>
                    <a:pt x="23713" y="8759"/>
                    <a:pt x="24130" y="8415"/>
                    <a:pt x="24194" y="7934"/>
                  </a:cubicBezTo>
                  <a:lnTo>
                    <a:pt x="24719" y="4193"/>
                  </a:lnTo>
                  <a:cubicBezTo>
                    <a:pt x="24789" y="3669"/>
                    <a:pt x="24427" y="3180"/>
                    <a:pt x="23903" y="3110"/>
                  </a:cubicBezTo>
                  <a:lnTo>
                    <a:pt x="1678" y="10"/>
                  </a:lnTo>
                  <a:cubicBezTo>
                    <a:pt x="1635" y="4"/>
                    <a:pt x="1591" y="1"/>
                    <a:pt x="15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1461110" y="3288905"/>
              <a:ext cx="360220" cy="356425"/>
            </a:xfrm>
            <a:custGeom>
              <a:rect b="b" l="l" r="r" t="t"/>
              <a:pathLst>
                <a:path extrusionOk="0" h="4602" w="4651">
                  <a:moveTo>
                    <a:pt x="928" y="1"/>
                  </a:moveTo>
                  <a:cubicBezTo>
                    <a:pt x="709" y="1"/>
                    <a:pt x="522" y="166"/>
                    <a:pt x="490" y="390"/>
                  </a:cubicBezTo>
                  <a:lnTo>
                    <a:pt x="35" y="3629"/>
                  </a:lnTo>
                  <a:cubicBezTo>
                    <a:pt x="0" y="3874"/>
                    <a:pt x="175" y="4107"/>
                    <a:pt x="420" y="4142"/>
                  </a:cubicBezTo>
                  <a:lnTo>
                    <a:pt x="3660" y="4597"/>
                  </a:lnTo>
                  <a:cubicBezTo>
                    <a:pt x="3681" y="4600"/>
                    <a:pt x="3702" y="4601"/>
                    <a:pt x="3722" y="4601"/>
                  </a:cubicBezTo>
                  <a:cubicBezTo>
                    <a:pt x="3943" y="4601"/>
                    <a:pt x="4140" y="4436"/>
                    <a:pt x="4172" y="4212"/>
                  </a:cubicBezTo>
                  <a:lnTo>
                    <a:pt x="4615" y="972"/>
                  </a:lnTo>
                  <a:cubicBezTo>
                    <a:pt x="4650" y="728"/>
                    <a:pt x="4487" y="494"/>
                    <a:pt x="4242" y="460"/>
                  </a:cubicBezTo>
                  <a:lnTo>
                    <a:pt x="991" y="5"/>
                  </a:lnTo>
                  <a:cubicBezTo>
                    <a:pt x="970" y="2"/>
                    <a:pt x="949" y="1"/>
                    <a:pt x="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1851921" y="3616671"/>
              <a:ext cx="1265533" cy="216240"/>
            </a:xfrm>
            <a:custGeom>
              <a:rect b="b" l="l" r="r" t="t"/>
              <a:pathLst>
                <a:path extrusionOk="0" h="2792" w="16340">
                  <a:moveTo>
                    <a:pt x="320" y="1"/>
                  </a:moveTo>
                  <a:cubicBezTo>
                    <a:pt x="174" y="1"/>
                    <a:pt x="45" y="111"/>
                    <a:pt x="24" y="260"/>
                  </a:cubicBezTo>
                  <a:cubicBezTo>
                    <a:pt x="0" y="423"/>
                    <a:pt x="117" y="575"/>
                    <a:pt x="280" y="598"/>
                  </a:cubicBezTo>
                  <a:lnTo>
                    <a:pt x="15978" y="2789"/>
                  </a:lnTo>
                  <a:cubicBezTo>
                    <a:pt x="15992" y="2791"/>
                    <a:pt x="16006" y="2792"/>
                    <a:pt x="16020" y="2792"/>
                  </a:cubicBezTo>
                  <a:cubicBezTo>
                    <a:pt x="16167" y="2792"/>
                    <a:pt x="16295" y="2682"/>
                    <a:pt x="16316" y="2532"/>
                  </a:cubicBezTo>
                  <a:cubicBezTo>
                    <a:pt x="16340" y="2369"/>
                    <a:pt x="16223" y="2218"/>
                    <a:pt x="16060" y="2194"/>
                  </a:cubicBezTo>
                  <a:lnTo>
                    <a:pt x="362" y="3"/>
                  </a:lnTo>
                  <a:cubicBezTo>
                    <a:pt x="348" y="1"/>
                    <a:pt x="334" y="1"/>
                    <a:pt x="3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1864545" y="3525513"/>
              <a:ext cx="1265533" cy="215388"/>
            </a:xfrm>
            <a:custGeom>
              <a:rect b="b" l="l" r="r" t="t"/>
              <a:pathLst>
                <a:path extrusionOk="0" h="2781" w="16340">
                  <a:moveTo>
                    <a:pt x="320" y="0"/>
                  </a:moveTo>
                  <a:cubicBezTo>
                    <a:pt x="174" y="0"/>
                    <a:pt x="45" y="111"/>
                    <a:pt x="24" y="260"/>
                  </a:cubicBezTo>
                  <a:cubicBezTo>
                    <a:pt x="1" y="423"/>
                    <a:pt x="117" y="563"/>
                    <a:pt x="280" y="586"/>
                  </a:cubicBezTo>
                  <a:lnTo>
                    <a:pt x="15979" y="2777"/>
                  </a:lnTo>
                  <a:cubicBezTo>
                    <a:pt x="15994" y="2779"/>
                    <a:pt x="16009" y="2780"/>
                    <a:pt x="16024" y="2780"/>
                  </a:cubicBezTo>
                  <a:cubicBezTo>
                    <a:pt x="16169" y="2780"/>
                    <a:pt x="16295" y="2680"/>
                    <a:pt x="16317" y="2532"/>
                  </a:cubicBezTo>
                  <a:cubicBezTo>
                    <a:pt x="16340" y="2369"/>
                    <a:pt x="16223" y="2218"/>
                    <a:pt x="16060" y="2194"/>
                  </a:cubicBezTo>
                  <a:lnTo>
                    <a:pt x="362" y="3"/>
                  </a:lnTo>
                  <a:cubicBezTo>
                    <a:pt x="348" y="1"/>
                    <a:pt x="334" y="0"/>
                    <a:pt x="3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1877169" y="3434355"/>
              <a:ext cx="1265610" cy="215388"/>
            </a:xfrm>
            <a:custGeom>
              <a:rect b="b" l="l" r="r" t="t"/>
              <a:pathLst>
                <a:path extrusionOk="0" h="2781" w="16341">
                  <a:moveTo>
                    <a:pt x="317" y="0"/>
                  </a:moveTo>
                  <a:cubicBezTo>
                    <a:pt x="172" y="0"/>
                    <a:pt x="45" y="100"/>
                    <a:pt x="24" y="248"/>
                  </a:cubicBezTo>
                  <a:cubicBezTo>
                    <a:pt x="1" y="411"/>
                    <a:pt x="117" y="563"/>
                    <a:pt x="281" y="586"/>
                  </a:cubicBezTo>
                  <a:lnTo>
                    <a:pt x="15979" y="2777"/>
                  </a:lnTo>
                  <a:cubicBezTo>
                    <a:pt x="15993" y="2779"/>
                    <a:pt x="16007" y="2780"/>
                    <a:pt x="16020" y="2780"/>
                  </a:cubicBezTo>
                  <a:cubicBezTo>
                    <a:pt x="16167" y="2780"/>
                    <a:pt x="16295" y="2670"/>
                    <a:pt x="16317" y="2521"/>
                  </a:cubicBezTo>
                  <a:cubicBezTo>
                    <a:pt x="16340" y="2357"/>
                    <a:pt x="16223" y="2206"/>
                    <a:pt x="16060" y="2183"/>
                  </a:cubicBezTo>
                  <a:lnTo>
                    <a:pt x="362" y="3"/>
                  </a:lnTo>
                  <a:cubicBezTo>
                    <a:pt x="347" y="1"/>
                    <a:pt x="332" y="0"/>
                    <a:pt x="3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1890723" y="3342267"/>
              <a:ext cx="645468" cy="129651"/>
            </a:xfrm>
            <a:custGeom>
              <a:rect b="b" l="l" r="r" t="t"/>
              <a:pathLst>
                <a:path extrusionOk="0" h="1674" w="8334">
                  <a:moveTo>
                    <a:pt x="309" y="1"/>
                  </a:moveTo>
                  <a:cubicBezTo>
                    <a:pt x="164" y="1"/>
                    <a:pt x="45" y="111"/>
                    <a:pt x="24" y="260"/>
                  </a:cubicBezTo>
                  <a:cubicBezTo>
                    <a:pt x="1" y="423"/>
                    <a:pt x="106" y="575"/>
                    <a:pt x="269" y="598"/>
                  </a:cubicBezTo>
                  <a:lnTo>
                    <a:pt x="7972" y="1670"/>
                  </a:lnTo>
                  <a:cubicBezTo>
                    <a:pt x="7986" y="1672"/>
                    <a:pt x="8000" y="1673"/>
                    <a:pt x="8014" y="1673"/>
                  </a:cubicBezTo>
                  <a:cubicBezTo>
                    <a:pt x="8160" y="1673"/>
                    <a:pt x="8289" y="1563"/>
                    <a:pt x="8310" y="1414"/>
                  </a:cubicBezTo>
                  <a:cubicBezTo>
                    <a:pt x="8333" y="1251"/>
                    <a:pt x="8217" y="1099"/>
                    <a:pt x="8054" y="1076"/>
                  </a:cubicBezTo>
                  <a:lnTo>
                    <a:pt x="350" y="4"/>
                  </a:lnTo>
                  <a:cubicBezTo>
                    <a:pt x="336" y="2"/>
                    <a:pt x="322" y="1"/>
                    <a:pt x="3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1550410" y="1959717"/>
              <a:ext cx="583198" cy="544241"/>
            </a:xfrm>
            <a:custGeom>
              <a:rect b="b" l="l" r="r" t="t"/>
              <a:pathLst>
                <a:path extrusionOk="0" h="7027" w="7530">
                  <a:moveTo>
                    <a:pt x="4255" y="0"/>
                  </a:moveTo>
                  <a:lnTo>
                    <a:pt x="4255" y="12"/>
                  </a:lnTo>
                  <a:lnTo>
                    <a:pt x="4045" y="1457"/>
                  </a:lnTo>
                  <a:cubicBezTo>
                    <a:pt x="5175" y="1609"/>
                    <a:pt x="5968" y="2658"/>
                    <a:pt x="5805" y="3788"/>
                  </a:cubicBezTo>
                  <a:cubicBezTo>
                    <a:pt x="5667" y="4808"/>
                    <a:pt x="4782" y="5557"/>
                    <a:pt x="3770" y="5557"/>
                  </a:cubicBezTo>
                  <a:cubicBezTo>
                    <a:pt x="3672" y="5557"/>
                    <a:pt x="3573" y="5550"/>
                    <a:pt x="3474" y="5536"/>
                  </a:cubicBezTo>
                  <a:cubicBezTo>
                    <a:pt x="2355" y="5385"/>
                    <a:pt x="1563" y="4336"/>
                    <a:pt x="1714" y="3205"/>
                  </a:cubicBezTo>
                  <a:cubicBezTo>
                    <a:pt x="1819" y="2529"/>
                    <a:pt x="2239" y="1970"/>
                    <a:pt x="2798" y="1667"/>
                  </a:cubicBezTo>
                  <a:lnTo>
                    <a:pt x="2122" y="373"/>
                  </a:lnTo>
                  <a:cubicBezTo>
                    <a:pt x="1155" y="886"/>
                    <a:pt x="432" y="1842"/>
                    <a:pt x="269" y="3007"/>
                  </a:cubicBezTo>
                  <a:cubicBezTo>
                    <a:pt x="1" y="4942"/>
                    <a:pt x="1353" y="6713"/>
                    <a:pt x="3276" y="6993"/>
                  </a:cubicBezTo>
                  <a:cubicBezTo>
                    <a:pt x="3439" y="7016"/>
                    <a:pt x="3602" y="7027"/>
                    <a:pt x="3763" y="7027"/>
                  </a:cubicBezTo>
                  <a:cubicBezTo>
                    <a:pt x="5491" y="7027"/>
                    <a:pt x="7005" y="5745"/>
                    <a:pt x="7250" y="3986"/>
                  </a:cubicBezTo>
                  <a:cubicBezTo>
                    <a:pt x="7530" y="2052"/>
                    <a:pt x="6178" y="268"/>
                    <a:pt x="4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1714757" y="1957626"/>
              <a:ext cx="165201" cy="131200"/>
            </a:xfrm>
            <a:custGeom>
              <a:rect b="b" l="l" r="r" t="t"/>
              <a:pathLst>
                <a:path extrusionOk="0" h="1694" w="2133">
                  <a:moveTo>
                    <a:pt x="1619" y="0"/>
                  </a:moveTo>
                  <a:cubicBezTo>
                    <a:pt x="1038" y="0"/>
                    <a:pt x="488" y="150"/>
                    <a:pt x="0" y="412"/>
                  </a:cubicBezTo>
                  <a:lnTo>
                    <a:pt x="676" y="1694"/>
                  </a:lnTo>
                  <a:cubicBezTo>
                    <a:pt x="965" y="1549"/>
                    <a:pt x="1289" y="1461"/>
                    <a:pt x="1626" y="1461"/>
                  </a:cubicBezTo>
                  <a:cubicBezTo>
                    <a:pt x="1724" y="1461"/>
                    <a:pt x="1823" y="1468"/>
                    <a:pt x="1923" y="1484"/>
                  </a:cubicBezTo>
                  <a:lnTo>
                    <a:pt x="2133" y="39"/>
                  </a:lnTo>
                  <a:cubicBezTo>
                    <a:pt x="1960" y="13"/>
                    <a:pt x="1788" y="0"/>
                    <a:pt x="16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2862869" y="2142962"/>
              <a:ext cx="582269" cy="543544"/>
            </a:xfrm>
            <a:custGeom>
              <a:rect b="b" l="l" r="r" t="t"/>
              <a:pathLst>
                <a:path extrusionOk="0" h="7018" w="7518">
                  <a:moveTo>
                    <a:pt x="4254" y="0"/>
                  </a:moveTo>
                  <a:lnTo>
                    <a:pt x="4044" y="1445"/>
                  </a:lnTo>
                  <a:cubicBezTo>
                    <a:pt x="5175" y="1608"/>
                    <a:pt x="5967" y="2646"/>
                    <a:pt x="5804" y="3776"/>
                  </a:cubicBezTo>
                  <a:cubicBezTo>
                    <a:pt x="5666" y="4807"/>
                    <a:pt x="4781" y="5557"/>
                    <a:pt x="3769" y="5557"/>
                  </a:cubicBezTo>
                  <a:cubicBezTo>
                    <a:pt x="3671" y="5557"/>
                    <a:pt x="3573" y="5550"/>
                    <a:pt x="3473" y="5536"/>
                  </a:cubicBezTo>
                  <a:cubicBezTo>
                    <a:pt x="2343" y="5384"/>
                    <a:pt x="1562" y="4336"/>
                    <a:pt x="1713" y="3205"/>
                  </a:cubicBezTo>
                  <a:cubicBezTo>
                    <a:pt x="1737" y="3042"/>
                    <a:pt x="1783" y="2879"/>
                    <a:pt x="1842" y="2739"/>
                  </a:cubicBezTo>
                  <a:lnTo>
                    <a:pt x="490" y="2203"/>
                  </a:lnTo>
                  <a:cubicBezTo>
                    <a:pt x="385" y="2448"/>
                    <a:pt x="315" y="2727"/>
                    <a:pt x="268" y="3007"/>
                  </a:cubicBezTo>
                  <a:cubicBezTo>
                    <a:pt x="0" y="4930"/>
                    <a:pt x="1352" y="6713"/>
                    <a:pt x="3275" y="6981"/>
                  </a:cubicBezTo>
                  <a:cubicBezTo>
                    <a:pt x="3445" y="7006"/>
                    <a:pt x="3613" y="7018"/>
                    <a:pt x="3780" y="7018"/>
                  </a:cubicBezTo>
                  <a:cubicBezTo>
                    <a:pt x="5501" y="7018"/>
                    <a:pt x="7005" y="5739"/>
                    <a:pt x="7249" y="3986"/>
                  </a:cubicBezTo>
                  <a:cubicBezTo>
                    <a:pt x="7517" y="2051"/>
                    <a:pt x="6177" y="268"/>
                    <a:pt x="4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2900742" y="2140406"/>
              <a:ext cx="291677" cy="214691"/>
            </a:xfrm>
            <a:custGeom>
              <a:rect b="b" l="l" r="r" t="t"/>
              <a:pathLst>
                <a:path extrusionOk="0" h="2772" w="3766">
                  <a:moveTo>
                    <a:pt x="3282" y="0"/>
                  </a:moveTo>
                  <a:cubicBezTo>
                    <a:pt x="2690" y="0"/>
                    <a:pt x="2128" y="149"/>
                    <a:pt x="1632" y="406"/>
                  </a:cubicBezTo>
                  <a:cubicBezTo>
                    <a:pt x="898" y="791"/>
                    <a:pt x="304" y="1432"/>
                    <a:pt x="1" y="2236"/>
                  </a:cubicBezTo>
                  <a:lnTo>
                    <a:pt x="1353" y="2772"/>
                  </a:lnTo>
                  <a:cubicBezTo>
                    <a:pt x="1539" y="2306"/>
                    <a:pt x="1877" y="1933"/>
                    <a:pt x="2308" y="1700"/>
                  </a:cubicBezTo>
                  <a:cubicBezTo>
                    <a:pt x="2602" y="1544"/>
                    <a:pt x="2932" y="1460"/>
                    <a:pt x="3275" y="1460"/>
                  </a:cubicBezTo>
                  <a:cubicBezTo>
                    <a:pt x="3368" y="1460"/>
                    <a:pt x="3461" y="1466"/>
                    <a:pt x="3555" y="1478"/>
                  </a:cubicBezTo>
                  <a:lnTo>
                    <a:pt x="3765" y="33"/>
                  </a:lnTo>
                  <a:cubicBezTo>
                    <a:pt x="3602" y="11"/>
                    <a:pt x="3441" y="0"/>
                    <a:pt x="32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2307711" y="2051804"/>
              <a:ext cx="482126" cy="543389"/>
            </a:xfrm>
            <a:custGeom>
              <a:rect b="b" l="l" r="r" t="t"/>
              <a:pathLst>
                <a:path extrusionOk="0" h="7016" w="6225">
                  <a:moveTo>
                    <a:pt x="2949" y="0"/>
                  </a:moveTo>
                  <a:lnTo>
                    <a:pt x="2740" y="1445"/>
                  </a:lnTo>
                  <a:cubicBezTo>
                    <a:pt x="3870" y="1597"/>
                    <a:pt x="4663" y="2646"/>
                    <a:pt x="4499" y="3776"/>
                  </a:cubicBezTo>
                  <a:cubicBezTo>
                    <a:pt x="4361" y="4812"/>
                    <a:pt x="3468" y="5555"/>
                    <a:pt x="2449" y="5555"/>
                  </a:cubicBezTo>
                  <a:cubicBezTo>
                    <a:pt x="2357" y="5555"/>
                    <a:pt x="2263" y="5548"/>
                    <a:pt x="2169" y="5536"/>
                  </a:cubicBezTo>
                  <a:cubicBezTo>
                    <a:pt x="1726" y="5478"/>
                    <a:pt x="1341" y="5268"/>
                    <a:pt x="1038" y="4988"/>
                  </a:cubicBezTo>
                  <a:lnTo>
                    <a:pt x="1" y="6014"/>
                  </a:lnTo>
                  <a:cubicBezTo>
                    <a:pt x="525" y="6515"/>
                    <a:pt x="1201" y="6876"/>
                    <a:pt x="1970" y="6981"/>
                  </a:cubicBezTo>
                  <a:cubicBezTo>
                    <a:pt x="2135" y="7004"/>
                    <a:pt x="2299" y="7015"/>
                    <a:pt x="2461" y="7015"/>
                  </a:cubicBezTo>
                  <a:cubicBezTo>
                    <a:pt x="4188" y="7015"/>
                    <a:pt x="5699" y="5743"/>
                    <a:pt x="5945" y="3974"/>
                  </a:cubicBezTo>
                  <a:cubicBezTo>
                    <a:pt x="6224" y="2051"/>
                    <a:pt x="4872" y="268"/>
                    <a:pt x="29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2214772" y="2049093"/>
              <a:ext cx="321417" cy="468495"/>
            </a:xfrm>
            <a:custGeom>
              <a:rect b="b" l="l" r="r" t="t"/>
              <a:pathLst>
                <a:path extrusionOk="0" h="6049" w="4150">
                  <a:moveTo>
                    <a:pt x="3650" y="1"/>
                  </a:moveTo>
                  <a:cubicBezTo>
                    <a:pt x="3064" y="1"/>
                    <a:pt x="2508" y="144"/>
                    <a:pt x="2017" y="408"/>
                  </a:cubicBezTo>
                  <a:cubicBezTo>
                    <a:pt x="1049" y="921"/>
                    <a:pt x="327" y="1865"/>
                    <a:pt x="164" y="3042"/>
                  </a:cubicBezTo>
                  <a:cubicBezTo>
                    <a:pt x="0" y="4196"/>
                    <a:pt x="420" y="5291"/>
                    <a:pt x="1201" y="6049"/>
                  </a:cubicBezTo>
                  <a:lnTo>
                    <a:pt x="2238" y="5023"/>
                  </a:lnTo>
                  <a:cubicBezTo>
                    <a:pt x="1772" y="4580"/>
                    <a:pt x="1516" y="3928"/>
                    <a:pt x="1609" y="3240"/>
                  </a:cubicBezTo>
                  <a:cubicBezTo>
                    <a:pt x="1714" y="2552"/>
                    <a:pt x="2133" y="1993"/>
                    <a:pt x="2693" y="1702"/>
                  </a:cubicBezTo>
                  <a:cubicBezTo>
                    <a:pt x="2986" y="1546"/>
                    <a:pt x="3316" y="1462"/>
                    <a:pt x="3660" y="1462"/>
                  </a:cubicBezTo>
                  <a:cubicBezTo>
                    <a:pt x="3752" y="1462"/>
                    <a:pt x="3846" y="1468"/>
                    <a:pt x="3940" y="1480"/>
                  </a:cubicBezTo>
                  <a:lnTo>
                    <a:pt x="4149" y="35"/>
                  </a:lnTo>
                  <a:cubicBezTo>
                    <a:pt x="3981" y="12"/>
                    <a:pt x="3814" y="1"/>
                    <a:pt x="365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1290489" y="850408"/>
              <a:ext cx="902680" cy="622853"/>
            </a:xfrm>
            <a:custGeom>
              <a:rect b="b" l="l" r="r" t="t"/>
              <a:pathLst>
                <a:path extrusionOk="0" h="8042" w="11655">
                  <a:moveTo>
                    <a:pt x="5222" y="0"/>
                  </a:moveTo>
                  <a:lnTo>
                    <a:pt x="1" y="6853"/>
                  </a:lnTo>
                  <a:lnTo>
                    <a:pt x="8520" y="8042"/>
                  </a:lnTo>
                  <a:lnTo>
                    <a:pt x="11655" y="898"/>
                  </a:lnTo>
                  <a:lnTo>
                    <a:pt x="522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1950281" y="919880"/>
              <a:ext cx="741119" cy="645468"/>
            </a:xfrm>
            <a:custGeom>
              <a:rect b="b" l="l" r="r" t="t"/>
              <a:pathLst>
                <a:path extrusionOk="0" h="8334" w="9569">
                  <a:moveTo>
                    <a:pt x="3136" y="1"/>
                  </a:moveTo>
                  <a:lnTo>
                    <a:pt x="1" y="7145"/>
                  </a:lnTo>
                  <a:lnTo>
                    <a:pt x="8532" y="8333"/>
                  </a:lnTo>
                  <a:lnTo>
                    <a:pt x="9569" y="898"/>
                  </a:lnTo>
                  <a:lnTo>
                    <a:pt x="31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2611004" y="989430"/>
              <a:ext cx="660803" cy="668006"/>
            </a:xfrm>
            <a:custGeom>
              <a:rect b="b" l="l" r="r" t="t"/>
              <a:pathLst>
                <a:path extrusionOk="0" h="8625" w="8532">
                  <a:moveTo>
                    <a:pt x="1038" y="0"/>
                  </a:moveTo>
                  <a:lnTo>
                    <a:pt x="1" y="7435"/>
                  </a:lnTo>
                  <a:lnTo>
                    <a:pt x="8532" y="8624"/>
                  </a:lnTo>
                  <a:lnTo>
                    <a:pt x="8532" y="8624"/>
                  </a:lnTo>
                  <a:lnTo>
                    <a:pt x="7471" y="897"/>
                  </a:lnTo>
                  <a:lnTo>
                    <a:pt x="10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3189629" y="1058902"/>
              <a:ext cx="742900" cy="690544"/>
            </a:xfrm>
            <a:custGeom>
              <a:rect b="b" l="l" r="r" t="t"/>
              <a:pathLst>
                <a:path extrusionOk="0" h="8916" w="9592">
                  <a:moveTo>
                    <a:pt x="0" y="0"/>
                  </a:moveTo>
                  <a:lnTo>
                    <a:pt x="1061" y="7727"/>
                  </a:lnTo>
                  <a:lnTo>
                    <a:pt x="9591" y="8916"/>
                  </a:lnTo>
                  <a:lnTo>
                    <a:pt x="6445" y="89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1263382" y="1381169"/>
              <a:ext cx="686982" cy="388644"/>
            </a:xfrm>
            <a:custGeom>
              <a:rect b="b" l="l" r="r" t="t"/>
              <a:pathLst>
                <a:path extrusionOk="0" h="5018" w="8870">
                  <a:moveTo>
                    <a:pt x="339" y="0"/>
                  </a:moveTo>
                  <a:lnTo>
                    <a:pt x="327" y="117"/>
                  </a:lnTo>
                  <a:cubicBezTo>
                    <a:pt x="1" y="2471"/>
                    <a:pt x="1644" y="4638"/>
                    <a:pt x="3998" y="4976"/>
                  </a:cubicBezTo>
                  <a:cubicBezTo>
                    <a:pt x="4199" y="5004"/>
                    <a:pt x="4398" y="5018"/>
                    <a:pt x="4595" y="5018"/>
                  </a:cubicBezTo>
                  <a:cubicBezTo>
                    <a:pt x="6710" y="5018"/>
                    <a:pt x="8560" y="3459"/>
                    <a:pt x="8858" y="1305"/>
                  </a:cubicBezTo>
                  <a:lnTo>
                    <a:pt x="8870" y="1189"/>
                  </a:lnTo>
                  <a:lnTo>
                    <a:pt x="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1924104" y="1473179"/>
              <a:ext cx="686981" cy="388722"/>
            </a:xfrm>
            <a:custGeom>
              <a:rect b="b" l="l" r="r" t="t"/>
              <a:pathLst>
                <a:path extrusionOk="0" h="5019" w="8870">
                  <a:moveTo>
                    <a:pt x="339" y="1"/>
                  </a:moveTo>
                  <a:lnTo>
                    <a:pt x="327" y="117"/>
                  </a:lnTo>
                  <a:cubicBezTo>
                    <a:pt x="1" y="2471"/>
                    <a:pt x="1644" y="4639"/>
                    <a:pt x="3998" y="4977"/>
                  </a:cubicBezTo>
                  <a:cubicBezTo>
                    <a:pt x="4199" y="5005"/>
                    <a:pt x="4398" y="5018"/>
                    <a:pt x="4595" y="5018"/>
                  </a:cubicBezTo>
                  <a:cubicBezTo>
                    <a:pt x="6710" y="5018"/>
                    <a:pt x="8560" y="3460"/>
                    <a:pt x="8858" y="1306"/>
                  </a:cubicBezTo>
                  <a:lnTo>
                    <a:pt x="8870" y="1189"/>
                  </a:lnTo>
                  <a:lnTo>
                    <a:pt x="3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2584826" y="1565267"/>
              <a:ext cx="686981" cy="388722"/>
            </a:xfrm>
            <a:custGeom>
              <a:rect b="b" l="l" r="r" t="t"/>
              <a:pathLst>
                <a:path extrusionOk="0" h="5019" w="8870">
                  <a:moveTo>
                    <a:pt x="339" y="0"/>
                  </a:moveTo>
                  <a:lnTo>
                    <a:pt x="327" y="117"/>
                  </a:lnTo>
                  <a:cubicBezTo>
                    <a:pt x="1" y="2471"/>
                    <a:pt x="1644" y="4651"/>
                    <a:pt x="3998" y="4977"/>
                  </a:cubicBezTo>
                  <a:cubicBezTo>
                    <a:pt x="4199" y="5005"/>
                    <a:pt x="4398" y="5018"/>
                    <a:pt x="4595" y="5018"/>
                  </a:cubicBezTo>
                  <a:cubicBezTo>
                    <a:pt x="6710" y="5018"/>
                    <a:pt x="8559" y="3459"/>
                    <a:pt x="8858" y="1306"/>
                  </a:cubicBezTo>
                  <a:lnTo>
                    <a:pt x="8870" y="1189"/>
                  </a:lnTo>
                  <a:lnTo>
                    <a:pt x="3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3245548" y="1657354"/>
              <a:ext cx="686981" cy="388644"/>
            </a:xfrm>
            <a:custGeom>
              <a:rect b="b" l="l" r="r" t="t"/>
              <a:pathLst>
                <a:path extrusionOk="0" h="5018" w="8870">
                  <a:moveTo>
                    <a:pt x="339" y="0"/>
                  </a:moveTo>
                  <a:lnTo>
                    <a:pt x="327" y="117"/>
                  </a:lnTo>
                  <a:cubicBezTo>
                    <a:pt x="1" y="2471"/>
                    <a:pt x="1644" y="4650"/>
                    <a:pt x="3998" y="4977"/>
                  </a:cubicBezTo>
                  <a:cubicBezTo>
                    <a:pt x="4198" y="5004"/>
                    <a:pt x="4398" y="5018"/>
                    <a:pt x="4595" y="5018"/>
                  </a:cubicBezTo>
                  <a:cubicBezTo>
                    <a:pt x="6710" y="5018"/>
                    <a:pt x="8559" y="3459"/>
                    <a:pt x="8858" y="1305"/>
                  </a:cubicBezTo>
                  <a:lnTo>
                    <a:pt x="8869" y="1189"/>
                  </a:lnTo>
                  <a:lnTo>
                    <a:pt x="33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29"/>
          <p:cNvGrpSpPr/>
          <p:nvPr/>
        </p:nvGrpSpPr>
        <p:grpSpPr>
          <a:xfrm rot="1717160">
            <a:off x="6753502" y="3606585"/>
            <a:ext cx="662550" cy="868521"/>
            <a:chOff x="5599025" y="1363450"/>
            <a:chExt cx="1169752" cy="1533400"/>
          </a:xfrm>
        </p:grpSpPr>
        <p:sp>
          <p:nvSpPr>
            <p:cNvPr id="806" name="Google Shape;806;p29"/>
            <p:cNvSpPr/>
            <p:nvPr/>
          </p:nvSpPr>
          <p:spPr>
            <a:xfrm>
              <a:off x="6259880" y="2668437"/>
              <a:ext cx="259976" cy="228413"/>
            </a:xfrm>
            <a:custGeom>
              <a:rect b="b" l="l" r="r" t="t"/>
              <a:pathLst>
                <a:path extrusionOk="0" h="2417" w="2751">
                  <a:moveTo>
                    <a:pt x="1387" y="1"/>
                  </a:moveTo>
                  <a:cubicBezTo>
                    <a:pt x="988" y="1"/>
                    <a:pt x="595" y="197"/>
                    <a:pt x="362" y="558"/>
                  </a:cubicBezTo>
                  <a:cubicBezTo>
                    <a:pt x="1" y="1117"/>
                    <a:pt x="164" y="1863"/>
                    <a:pt x="723" y="2224"/>
                  </a:cubicBezTo>
                  <a:cubicBezTo>
                    <a:pt x="929" y="2354"/>
                    <a:pt x="1157" y="2416"/>
                    <a:pt x="1382" y="2416"/>
                  </a:cubicBezTo>
                  <a:cubicBezTo>
                    <a:pt x="1782" y="2416"/>
                    <a:pt x="2170" y="2221"/>
                    <a:pt x="2401" y="1863"/>
                  </a:cubicBezTo>
                  <a:cubicBezTo>
                    <a:pt x="2751" y="1292"/>
                    <a:pt x="2588" y="546"/>
                    <a:pt x="2028" y="185"/>
                  </a:cubicBezTo>
                  <a:cubicBezTo>
                    <a:pt x="1830" y="60"/>
                    <a:pt x="1607"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5599025" y="1363450"/>
              <a:ext cx="1169752" cy="1154632"/>
            </a:xfrm>
            <a:custGeom>
              <a:rect b="b" l="l" r="r" t="t"/>
              <a:pathLst>
                <a:path extrusionOk="0" h="12218" w="12378">
                  <a:moveTo>
                    <a:pt x="6365" y="1"/>
                  </a:moveTo>
                  <a:cubicBezTo>
                    <a:pt x="5953" y="1"/>
                    <a:pt x="5535" y="45"/>
                    <a:pt x="5117" y="137"/>
                  </a:cubicBezTo>
                  <a:cubicBezTo>
                    <a:pt x="1982" y="824"/>
                    <a:pt x="1" y="3913"/>
                    <a:pt x="689" y="7048"/>
                  </a:cubicBezTo>
                  <a:cubicBezTo>
                    <a:pt x="1038" y="8656"/>
                    <a:pt x="2029" y="9961"/>
                    <a:pt x="3334" y="10754"/>
                  </a:cubicBezTo>
                  <a:lnTo>
                    <a:pt x="3521" y="11581"/>
                  </a:lnTo>
                  <a:cubicBezTo>
                    <a:pt x="3601" y="11965"/>
                    <a:pt x="3936" y="12217"/>
                    <a:pt x="4304" y="12217"/>
                  </a:cubicBezTo>
                  <a:cubicBezTo>
                    <a:pt x="4361" y="12217"/>
                    <a:pt x="4419" y="12211"/>
                    <a:pt x="4476" y="12199"/>
                  </a:cubicBezTo>
                  <a:lnTo>
                    <a:pt x="10735" y="10835"/>
                  </a:lnTo>
                  <a:cubicBezTo>
                    <a:pt x="11166" y="10742"/>
                    <a:pt x="11445" y="10311"/>
                    <a:pt x="11341" y="9880"/>
                  </a:cubicBezTo>
                  <a:lnTo>
                    <a:pt x="11166" y="9041"/>
                  </a:lnTo>
                  <a:cubicBezTo>
                    <a:pt x="12016" y="7770"/>
                    <a:pt x="12378" y="6174"/>
                    <a:pt x="12028" y="4565"/>
                  </a:cubicBezTo>
                  <a:cubicBezTo>
                    <a:pt x="11433" y="1850"/>
                    <a:pt x="9028" y="1"/>
                    <a:pt x="63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5964749" y="1754124"/>
              <a:ext cx="490184" cy="715951"/>
            </a:xfrm>
            <a:custGeom>
              <a:rect b="b" l="l" r="r" t="t"/>
              <a:pathLst>
                <a:path extrusionOk="0" h="7576" w="5187">
                  <a:moveTo>
                    <a:pt x="4161" y="420"/>
                  </a:moveTo>
                  <a:lnTo>
                    <a:pt x="4755" y="3135"/>
                  </a:lnTo>
                  <a:lnTo>
                    <a:pt x="3776" y="3357"/>
                  </a:lnTo>
                  <a:lnTo>
                    <a:pt x="3182" y="641"/>
                  </a:lnTo>
                  <a:lnTo>
                    <a:pt x="4161" y="420"/>
                  </a:lnTo>
                  <a:close/>
                  <a:moveTo>
                    <a:pt x="1422" y="1026"/>
                  </a:moveTo>
                  <a:lnTo>
                    <a:pt x="2016" y="3741"/>
                  </a:lnTo>
                  <a:lnTo>
                    <a:pt x="1026" y="3951"/>
                  </a:lnTo>
                  <a:lnTo>
                    <a:pt x="431" y="1236"/>
                  </a:lnTo>
                  <a:lnTo>
                    <a:pt x="1422" y="1026"/>
                  </a:lnTo>
                  <a:close/>
                  <a:moveTo>
                    <a:pt x="4440" y="0"/>
                  </a:moveTo>
                  <a:lnTo>
                    <a:pt x="2751" y="362"/>
                  </a:lnTo>
                  <a:lnTo>
                    <a:pt x="3427" y="3438"/>
                  </a:lnTo>
                  <a:lnTo>
                    <a:pt x="2890" y="3543"/>
                  </a:lnTo>
                  <a:lnTo>
                    <a:pt x="2366" y="3660"/>
                  </a:lnTo>
                  <a:lnTo>
                    <a:pt x="1690" y="595"/>
                  </a:lnTo>
                  <a:lnTo>
                    <a:pt x="0" y="956"/>
                  </a:lnTo>
                  <a:lnTo>
                    <a:pt x="746" y="4382"/>
                  </a:lnTo>
                  <a:lnTo>
                    <a:pt x="2086" y="4091"/>
                  </a:lnTo>
                  <a:lnTo>
                    <a:pt x="2855" y="7575"/>
                  </a:lnTo>
                  <a:lnTo>
                    <a:pt x="3205" y="7494"/>
                  </a:lnTo>
                  <a:lnTo>
                    <a:pt x="2436" y="4009"/>
                  </a:lnTo>
                  <a:lnTo>
                    <a:pt x="2972" y="3893"/>
                  </a:lnTo>
                  <a:lnTo>
                    <a:pt x="3496" y="3788"/>
                  </a:lnTo>
                  <a:lnTo>
                    <a:pt x="4254" y="7272"/>
                  </a:lnTo>
                  <a:lnTo>
                    <a:pt x="4604" y="7191"/>
                  </a:lnTo>
                  <a:lnTo>
                    <a:pt x="3846" y="3706"/>
                  </a:lnTo>
                  <a:lnTo>
                    <a:pt x="5186" y="3415"/>
                  </a:lnTo>
                  <a:lnTo>
                    <a:pt x="44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5907481" y="2369714"/>
              <a:ext cx="837103" cy="246557"/>
            </a:xfrm>
            <a:custGeom>
              <a:rect b="b" l="l" r="r" t="t"/>
              <a:pathLst>
                <a:path extrusionOk="0" h="2609" w="8858">
                  <a:moveTo>
                    <a:pt x="8387" y="0"/>
                  </a:moveTo>
                  <a:cubicBezTo>
                    <a:pt x="8354" y="0"/>
                    <a:pt x="8320" y="4"/>
                    <a:pt x="8286" y="13"/>
                  </a:cubicBezTo>
                  <a:lnTo>
                    <a:pt x="396" y="1737"/>
                  </a:lnTo>
                  <a:cubicBezTo>
                    <a:pt x="152" y="1784"/>
                    <a:pt x="0" y="2017"/>
                    <a:pt x="58" y="2262"/>
                  </a:cubicBezTo>
                  <a:cubicBezTo>
                    <a:pt x="99" y="2466"/>
                    <a:pt x="293" y="2608"/>
                    <a:pt x="497" y="2608"/>
                  </a:cubicBezTo>
                  <a:cubicBezTo>
                    <a:pt x="526" y="2608"/>
                    <a:pt x="554" y="2606"/>
                    <a:pt x="583" y="2600"/>
                  </a:cubicBezTo>
                  <a:lnTo>
                    <a:pt x="8473" y="875"/>
                  </a:lnTo>
                  <a:cubicBezTo>
                    <a:pt x="8706" y="817"/>
                    <a:pt x="8857" y="584"/>
                    <a:pt x="8811" y="351"/>
                  </a:cubicBezTo>
                  <a:cubicBezTo>
                    <a:pt x="8761" y="141"/>
                    <a:pt x="8583" y="0"/>
                    <a:pt x="8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5985634" y="2456751"/>
              <a:ext cx="739104" cy="374419"/>
            </a:xfrm>
            <a:custGeom>
              <a:rect b="b" l="l" r="r" t="t"/>
              <a:pathLst>
                <a:path extrusionOk="0" h="3962" w="7821">
                  <a:moveTo>
                    <a:pt x="7389" y="1"/>
                  </a:moveTo>
                  <a:lnTo>
                    <a:pt x="1" y="1621"/>
                  </a:lnTo>
                  <a:lnTo>
                    <a:pt x="257" y="2763"/>
                  </a:lnTo>
                  <a:cubicBezTo>
                    <a:pt x="409" y="3472"/>
                    <a:pt x="1046" y="3962"/>
                    <a:pt x="1747" y="3962"/>
                  </a:cubicBezTo>
                  <a:cubicBezTo>
                    <a:pt x="1851" y="3962"/>
                    <a:pt x="1957" y="3951"/>
                    <a:pt x="2063" y="3928"/>
                  </a:cubicBezTo>
                  <a:lnTo>
                    <a:pt x="6480" y="2961"/>
                  </a:lnTo>
                  <a:cubicBezTo>
                    <a:pt x="7308" y="2774"/>
                    <a:pt x="7821" y="1970"/>
                    <a:pt x="7646" y="1143"/>
                  </a:cubicBezTo>
                  <a:lnTo>
                    <a:pt x="7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5943770" y="2512319"/>
              <a:ext cx="816218" cy="345123"/>
            </a:xfrm>
            <a:custGeom>
              <a:rect b="b" l="l" r="r" t="t"/>
              <a:pathLst>
                <a:path extrusionOk="0" h="3652" w="8637">
                  <a:moveTo>
                    <a:pt x="8248" y="1"/>
                  </a:moveTo>
                  <a:cubicBezTo>
                    <a:pt x="8227" y="1"/>
                    <a:pt x="8204" y="3"/>
                    <a:pt x="8182" y="7"/>
                  </a:cubicBezTo>
                  <a:lnTo>
                    <a:pt x="327" y="1242"/>
                  </a:lnTo>
                  <a:cubicBezTo>
                    <a:pt x="129" y="1266"/>
                    <a:pt x="1" y="1452"/>
                    <a:pt x="24" y="1650"/>
                  </a:cubicBezTo>
                  <a:cubicBezTo>
                    <a:pt x="56" y="1833"/>
                    <a:pt x="217" y="1956"/>
                    <a:pt x="388" y="1956"/>
                  </a:cubicBezTo>
                  <a:cubicBezTo>
                    <a:pt x="403" y="1956"/>
                    <a:pt x="417" y="1955"/>
                    <a:pt x="432" y="1953"/>
                  </a:cubicBezTo>
                  <a:lnTo>
                    <a:pt x="5373" y="1172"/>
                  </a:lnTo>
                  <a:lnTo>
                    <a:pt x="1085" y="2967"/>
                  </a:lnTo>
                  <a:cubicBezTo>
                    <a:pt x="910" y="3037"/>
                    <a:pt x="817" y="3247"/>
                    <a:pt x="898" y="3433"/>
                  </a:cubicBezTo>
                  <a:cubicBezTo>
                    <a:pt x="957" y="3571"/>
                    <a:pt x="1083" y="3651"/>
                    <a:pt x="1227" y="3651"/>
                  </a:cubicBezTo>
                  <a:cubicBezTo>
                    <a:pt x="1253" y="3651"/>
                    <a:pt x="1279" y="3648"/>
                    <a:pt x="1306" y="3643"/>
                  </a:cubicBezTo>
                  <a:cubicBezTo>
                    <a:pt x="1329" y="3643"/>
                    <a:pt x="1341" y="3631"/>
                    <a:pt x="1364" y="3631"/>
                  </a:cubicBezTo>
                  <a:lnTo>
                    <a:pt x="8380" y="695"/>
                  </a:lnTo>
                  <a:cubicBezTo>
                    <a:pt x="8543" y="625"/>
                    <a:pt x="8637" y="438"/>
                    <a:pt x="8590" y="263"/>
                  </a:cubicBezTo>
                  <a:cubicBezTo>
                    <a:pt x="8549" y="109"/>
                    <a:pt x="8409" y="1"/>
                    <a:pt x="8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38"/>
          <p:cNvSpPr/>
          <p:nvPr/>
        </p:nvSpPr>
        <p:spPr>
          <a:xfrm rot="4049974">
            <a:off x="7091458" y="2837814"/>
            <a:ext cx="981625" cy="843471"/>
          </a:xfrm>
          <a:custGeom>
            <a:rect b="b" l="l" r="r" t="t"/>
            <a:pathLst>
              <a:path extrusionOk="0" h="33738" w="39264">
                <a:moveTo>
                  <a:pt x="17355" y="0"/>
                </a:moveTo>
                <a:cubicBezTo>
                  <a:pt x="16792" y="0"/>
                  <a:pt x="16208" y="60"/>
                  <a:pt x="15617" y="185"/>
                </a:cubicBezTo>
                <a:cubicBezTo>
                  <a:pt x="12365" y="861"/>
                  <a:pt x="10116" y="3262"/>
                  <a:pt x="10594" y="5534"/>
                </a:cubicBezTo>
                <a:cubicBezTo>
                  <a:pt x="10839" y="6688"/>
                  <a:pt x="11724" y="7574"/>
                  <a:pt x="12960" y="8098"/>
                </a:cubicBezTo>
                <a:lnTo>
                  <a:pt x="6200" y="9520"/>
                </a:lnTo>
                <a:cubicBezTo>
                  <a:pt x="5536" y="9660"/>
                  <a:pt x="5116" y="10301"/>
                  <a:pt x="5256" y="10965"/>
                </a:cubicBezTo>
                <a:lnTo>
                  <a:pt x="6620" y="17468"/>
                </a:lnTo>
                <a:cubicBezTo>
                  <a:pt x="5876" y="16837"/>
                  <a:pt x="5025" y="16488"/>
                  <a:pt x="4172" y="16488"/>
                </a:cubicBezTo>
                <a:cubicBezTo>
                  <a:pt x="3970" y="16488"/>
                  <a:pt x="3767" y="16507"/>
                  <a:pt x="3566" y="16547"/>
                </a:cubicBezTo>
                <a:cubicBezTo>
                  <a:pt x="1294" y="17025"/>
                  <a:pt x="0" y="20055"/>
                  <a:pt x="688" y="23307"/>
                </a:cubicBezTo>
                <a:cubicBezTo>
                  <a:pt x="1313" y="26264"/>
                  <a:pt x="3346" y="28382"/>
                  <a:pt x="5418" y="28382"/>
                </a:cubicBezTo>
                <a:cubicBezTo>
                  <a:pt x="5624" y="28382"/>
                  <a:pt x="5831" y="28361"/>
                  <a:pt x="6037" y="28318"/>
                </a:cubicBezTo>
                <a:cubicBezTo>
                  <a:pt x="7086" y="28108"/>
                  <a:pt x="7937" y="27339"/>
                  <a:pt x="8461" y="26267"/>
                </a:cubicBezTo>
                <a:lnTo>
                  <a:pt x="9825" y="32770"/>
                </a:lnTo>
                <a:cubicBezTo>
                  <a:pt x="9948" y="33344"/>
                  <a:pt x="10466" y="33737"/>
                  <a:pt x="11033" y="33737"/>
                </a:cubicBezTo>
                <a:cubicBezTo>
                  <a:pt x="11111" y="33737"/>
                  <a:pt x="11191" y="33730"/>
                  <a:pt x="11270" y="33714"/>
                </a:cubicBezTo>
                <a:lnTo>
                  <a:pt x="17062" y="32490"/>
                </a:lnTo>
                <a:cubicBezTo>
                  <a:pt x="17412" y="32420"/>
                  <a:pt x="17493" y="31978"/>
                  <a:pt x="17202" y="31791"/>
                </a:cubicBezTo>
                <a:cubicBezTo>
                  <a:pt x="16398" y="31255"/>
                  <a:pt x="15838" y="30532"/>
                  <a:pt x="15663" y="29658"/>
                </a:cubicBezTo>
                <a:cubicBezTo>
                  <a:pt x="15186" y="27374"/>
                  <a:pt x="17435" y="24985"/>
                  <a:pt x="20675" y="24297"/>
                </a:cubicBezTo>
                <a:cubicBezTo>
                  <a:pt x="21262" y="24175"/>
                  <a:pt x="21842" y="24117"/>
                  <a:pt x="22401" y="24117"/>
                </a:cubicBezTo>
                <a:cubicBezTo>
                  <a:pt x="24937" y="24117"/>
                  <a:pt x="27043" y="25316"/>
                  <a:pt x="27434" y="27188"/>
                </a:cubicBezTo>
                <a:cubicBezTo>
                  <a:pt x="27609" y="28062"/>
                  <a:pt x="27388" y="28948"/>
                  <a:pt x="26863" y="29763"/>
                </a:cubicBezTo>
                <a:cubicBezTo>
                  <a:pt x="26692" y="30020"/>
                  <a:pt x="26903" y="30355"/>
                  <a:pt x="27200" y="30355"/>
                </a:cubicBezTo>
                <a:cubicBezTo>
                  <a:pt x="27227" y="30355"/>
                  <a:pt x="27255" y="30352"/>
                  <a:pt x="27283" y="30346"/>
                </a:cubicBezTo>
                <a:lnTo>
                  <a:pt x="33075" y="29134"/>
                </a:lnTo>
                <a:cubicBezTo>
                  <a:pt x="33739" y="28994"/>
                  <a:pt x="34159" y="28353"/>
                  <a:pt x="34019" y="27689"/>
                </a:cubicBezTo>
                <a:lnTo>
                  <a:pt x="32655" y="21186"/>
                </a:lnTo>
                <a:lnTo>
                  <a:pt x="32655" y="21186"/>
                </a:lnTo>
                <a:cubicBezTo>
                  <a:pt x="33396" y="21804"/>
                  <a:pt x="34234" y="22159"/>
                  <a:pt x="35080" y="22159"/>
                </a:cubicBezTo>
                <a:cubicBezTo>
                  <a:pt x="35285" y="22159"/>
                  <a:pt x="35492" y="22138"/>
                  <a:pt x="35697" y="22095"/>
                </a:cubicBezTo>
                <a:cubicBezTo>
                  <a:pt x="37981" y="21617"/>
                  <a:pt x="39263" y="18599"/>
                  <a:pt x="38587" y="15347"/>
                </a:cubicBezTo>
                <a:cubicBezTo>
                  <a:pt x="37962" y="12389"/>
                  <a:pt x="35928" y="10260"/>
                  <a:pt x="33846" y="10260"/>
                </a:cubicBezTo>
                <a:cubicBezTo>
                  <a:pt x="33639" y="10260"/>
                  <a:pt x="33432" y="10281"/>
                  <a:pt x="33226" y="10324"/>
                </a:cubicBezTo>
                <a:cubicBezTo>
                  <a:pt x="32177" y="10546"/>
                  <a:pt x="31338" y="11315"/>
                  <a:pt x="30814" y="12387"/>
                </a:cubicBezTo>
                <a:lnTo>
                  <a:pt x="29450" y="5884"/>
                </a:lnTo>
                <a:cubicBezTo>
                  <a:pt x="29328" y="5314"/>
                  <a:pt x="28816" y="4913"/>
                  <a:pt x="28254" y="4913"/>
                </a:cubicBezTo>
                <a:cubicBezTo>
                  <a:pt x="28172" y="4913"/>
                  <a:pt x="28088" y="4922"/>
                  <a:pt x="28005" y="4940"/>
                </a:cubicBezTo>
                <a:lnTo>
                  <a:pt x="21234" y="6362"/>
                </a:lnTo>
                <a:cubicBezTo>
                  <a:pt x="22155" y="5383"/>
                  <a:pt x="22609" y="4206"/>
                  <a:pt x="22365" y="3064"/>
                </a:cubicBezTo>
                <a:cubicBezTo>
                  <a:pt x="21983" y="1204"/>
                  <a:pt x="19886" y="0"/>
                  <a:pt x="173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38"/>
          <p:cNvGrpSpPr/>
          <p:nvPr/>
        </p:nvGrpSpPr>
        <p:grpSpPr>
          <a:xfrm rot="-1449496">
            <a:off x="5804019" y="1041592"/>
            <a:ext cx="1219239" cy="1595238"/>
            <a:chOff x="2004025" y="1489413"/>
            <a:chExt cx="1654456" cy="2164671"/>
          </a:xfrm>
        </p:grpSpPr>
        <p:sp>
          <p:nvSpPr>
            <p:cNvPr id="1067" name="Google Shape;1067;p38"/>
            <p:cNvSpPr/>
            <p:nvPr/>
          </p:nvSpPr>
          <p:spPr>
            <a:xfrm>
              <a:off x="2004025" y="1585774"/>
              <a:ext cx="1654456" cy="2068310"/>
            </a:xfrm>
            <a:custGeom>
              <a:rect b="b" l="l" r="r" t="t"/>
              <a:pathLst>
                <a:path extrusionOk="0" h="40781" w="32621">
                  <a:moveTo>
                    <a:pt x="27169" y="0"/>
                  </a:moveTo>
                  <a:cubicBezTo>
                    <a:pt x="27099" y="0"/>
                    <a:pt x="27028" y="3"/>
                    <a:pt x="26956" y="7"/>
                  </a:cubicBezTo>
                  <a:lnTo>
                    <a:pt x="3089" y="1581"/>
                  </a:lnTo>
                  <a:cubicBezTo>
                    <a:pt x="1329" y="1686"/>
                    <a:pt x="0" y="3212"/>
                    <a:pt x="117" y="4972"/>
                  </a:cubicBezTo>
                  <a:lnTo>
                    <a:pt x="2261" y="37790"/>
                  </a:lnTo>
                  <a:cubicBezTo>
                    <a:pt x="2373" y="39479"/>
                    <a:pt x="3783" y="40781"/>
                    <a:pt x="5451" y="40781"/>
                  </a:cubicBezTo>
                  <a:cubicBezTo>
                    <a:pt x="5522" y="40781"/>
                    <a:pt x="5593" y="40779"/>
                    <a:pt x="5664" y="40774"/>
                  </a:cubicBezTo>
                  <a:lnTo>
                    <a:pt x="29520" y="39200"/>
                  </a:lnTo>
                  <a:cubicBezTo>
                    <a:pt x="31280" y="39096"/>
                    <a:pt x="32620" y="37569"/>
                    <a:pt x="32504" y="35809"/>
                  </a:cubicBezTo>
                  <a:lnTo>
                    <a:pt x="30348" y="2991"/>
                  </a:lnTo>
                  <a:cubicBezTo>
                    <a:pt x="30236" y="1302"/>
                    <a:pt x="28837" y="0"/>
                    <a:pt x="271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8"/>
            <p:cNvSpPr/>
            <p:nvPr/>
          </p:nvSpPr>
          <p:spPr>
            <a:xfrm>
              <a:off x="2185489" y="1740814"/>
              <a:ext cx="1305113" cy="1757564"/>
            </a:xfrm>
            <a:custGeom>
              <a:rect b="b" l="l" r="r" t="t"/>
              <a:pathLst>
                <a:path extrusionOk="0" h="34654" w="25733">
                  <a:moveTo>
                    <a:pt x="22531" y="1"/>
                  </a:moveTo>
                  <a:cubicBezTo>
                    <a:pt x="22503" y="1"/>
                    <a:pt x="22475" y="2"/>
                    <a:pt x="22446" y="4"/>
                  </a:cubicBezTo>
                  <a:lnTo>
                    <a:pt x="1096" y="1402"/>
                  </a:lnTo>
                  <a:cubicBezTo>
                    <a:pt x="466" y="1437"/>
                    <a:pt x="0" y="1985"/>
                    <a:pt x="35" y="2614"/>
                  </a:cubicBezTo>
                  <a:lnTo>
                    <a:pt x="2063" y="33580"/>
                  </a:lnTo>
                  <a:cubicBezTo>
                    <a:pt x="2108" y="34187"/>
                    <a:pt x="2609" y="34654"/>
                    <a:pt x="3210" y="34654"/>
                  </a:cubicBezTo>
                  <a:cubicBezTo>
                    <a:pt x="3232" y="34654"/>
                    <a:pt x="3253" y="34653"/>
                    <a:pt x="3275" y="34652"/>
                  </a:cubicBezTo>
                  <a:lnTo>
                    <a:pt x="24625" y="33242"/>
                  </a:lnTo>
                  <a:cubicBezTo>
                    <a:pt x="25255" y="33207"/>
                    <a:pt x="25733" y="32659"/>
                    <a:pt x="25686" y="32041"/>
                  </a:cubicBezTo>
                  <a:lnTo>
                    <a:pt x="23658" y="1064"/>
                  </a:lnTo>
                  <a:cubicBezTo>
                    <a:pt x="23625" y="463"/>
                    <a:pt x="23124" y="1"/>
                    <a:pt x="225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8"/>
            <p:cNvSpPr/>
            <p:nvPr/>
          </p:nvSpPr>
          <p:spPr>
            <a:xfrm>
              <a:off x="2964495" y="2951464"/>
              <a:ext cx="335192" cy="323730"/>
            </a:xfrm>
            <a:custGeom>
              <a:rect b="b" l="l" r="r" t="t"/>
              <a:pathLst>
                <a:path extrusionOk="0" h="6383" w="6609">
                  <a:moveTo>
                    <a:pt x="3089" y="1"/>
                  </a:moveTo>
                  <a:cubicBezTo>
                    <a:pt x="1329" y="117"/>
                    <a:pt x="0" y="1632"/>
                    <a:pt x="117" y="3392"/>
                  </a:cubicBezTo>
                  <a:cubicBezTo>
                    <a:pt x="218" y="5080"/>
                    <a:pt x="1627" y="6383"/>
                    <a:pt x="3295" y="6383"/>
                  </a:cubicBezTo>
                  <a:cubicBezTo>
                    <a:pt x="3366" y="6383"/>
                    <a:pt x="3437" y="6380"/>
                    <a:pt x="3508" y="6375"/>
                  </a:cubicBezTo>
                  <a:cubicBezTo>
                    <a:pt x="5268" y="6259"/>
                    <a:pt x="6608" y="4744"/>
                    <a:pt x="6492" y="2972"/>
                  </a:cubicBezTo>
                  <a:cubicBezTo>
                    <a:pt x="6457" y="2483"/>
                    <a:pt x="6317" y="2028"/>
                    <a:pt x="6084" y="1621"/>
                  </a:cubicBezTo>
                  <a:lnTo>
                    <a:pt x="3298" y="3182"/>
                  </a:lnTo>
                  <a:lnTo>
                    <a:pt x="30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8"/>
            <p:cNvSpPr/>
            <p:nvPr/>
          </p:nvSpPr>
          <p:spPr>
            <a:xfrm>
              <a:off x="3129983" y="2933967"/>
              <a:ext cx="151950" cy="162347"/>
            </a:xfrm>
            <a:custGeom>
              <a:rect b="b" l="l" r="r" t="t"/>
              <a:pathLst>
                <a:path extrusionOk="0" h="3201" w="2996">
                  <a:moveTo>
                    <a:pt x="207" y="1"/>
                  </a:moveTo>
                  <a:cubicBezTo>
                    <a:pt x="139" y="1"/>
                    <a:pt x="70" y="3"/>
                    <a:pt x="1" y="8"/>
                  </a:cubicBezTo>
                  <a:lnTo>
                    <a:pt x="210" y="3201"/>
                  </a:lnTo>
                  <a:lnTo>
                    <a:pt x="2996" y="1639"/>
                  </a:lnTo>
                  <a:cubicBezTo>
                    <a:pt x="2445" y="659"/>
                    <a:pt x="1394" y="1"/>
                    <a:pt x="2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8"/>
            <p:cNvSpPr/>
            <p:nvPr/>
          </p:nvSpPr>
          <p:spPr>
            <a:xfrm>
              <a:off x="2401186" y="1568986"/>
              <a:ext cx="740070" cy="274889"/>
            </a:xfrm>
            <a:custGeom>
              <a:rect b="b" l="l" r="r" t="t"/>
              <a:pathLst>
                <a:path extrusionOk="0" h="5420" w="14592">
                  <a:moveTo>
                    <a:pt x="14289" y="0"/>
                  </a:moveTo>
                  <a:lnTo>
                    <a:pt x="1" y="933"/>
                  </a:lnTo>
                  <a:lnTo>
                    <a:pt x="292" y="5420"/>
                  </a:lnTo>
                  <a:lnTo>
                    <a:pt x="14592" y="4487"/>
                  </a:lnTo>
                  <a:lnTo>
                    <a:pt x="142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8"/>
            <p:cNvSpPr/>
            <p:nvPr/>
          </p:nvSpPr>
          <p:spPr>
            <a:xfrm>
              <a:off x="2555466" y="1489413"/>
              <a:ext cx="416188" cy="206927"/>
            </a:xfrm>
            <a:custGeom>
              <a:rect b="b" l="l" r="r" t="t"/>
              <a:pathLst>
                <a:path extrusionOk="0" h="4080" w="8206">
                  <a:moveTo>
                    <a:pt x="4518" y="1"/>
                  </a:moveTo>
                  <a:cubicBezTo>
                    <a:pt x="4340" y="1"/>
                    <a:pt x="4158" y="7"/>
                    <a:pt x="3975" y="19"/>
                  </a:cubicBezTo>
                  <a:cubicBezTo>
                    <a:pt x="1749" y="159"/>
                    <a:pt x="1" y="1185"/>
                    <a:pt x="71" y="2304"/>
                  </a:cubicBezTo>
                  <a:cubicBezTo>
                    <a:pt x="146" y="3335"/>
                    <a:pt x="1737" y="4080"/>
                    <a:pt x="3730" y="4080"/>
                  </a:cubicBezTo>
                  <a:cubicBezTo>
                    <a:pt x="3898" y="4080"/>
                    <a:pt x="4069" y="4074"/>
                    <a:pt x="4243" y="4063"/>
                  </a:cubicBezTo>
                  <a:cubicBezTo>
                    <a:pt x="6469" y="3912"/>
                    <a:pt x="8205" y="2886"/>
                    <a:pt x="8135" y="1768"/>
                  </a:cubicBezTo>
                  <a:cubicBezTo>
                    <a:pt x="8071" y="752"/>
                    <a:pt x="6496" y="1"/>
                    <a:pt x="45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8"/>
            <p:cNvSpPr/>
            <p:nvPr/>
          </p:nvSpPr>
          <p:spPr>
            <a:xfrm>
              <a:off x="2338551" y="1726816"/>
              <a:ext cx="866559" cy="188010"/>
            </a:xfrm>
            <a:custGeom>
              <a:rect b="b" l="l" r="r" t="t"/>
              <a:pathLst>
                <a:path extrusionOk="0" h="3707" w="17086">
                  <a:moveTo>
                    <a:pt x="16596" y="373"/>
                  </a:moveTo>
                  <a:lnTo>
                    <a:pt x="16713" y="2273"/>
                  </a:lnTo>
                  <a:lnTo>
                    <a:pt x="502" y="3333"/>
                  </a:lnTo>
                  <a:lnTo>
                    <a:pt x="373" y="1434"/>
                  </a:lnTo>
                  <a:lnTo>
                    <a:pt x="16596" y="373"/>
                  </a:lnTo>
                  <a:close/>
                  <a:moveTo>
                    <a:pt x="16911" y="0"/>
                  </a:moveTo>
                  <a:lnTo>
                    <a:pt x="1" y="1107"/>
                  </a:lnTo>
                  <a:lnTo>
                    <a:pt x="175" y="3706"/>
                  </a:lnTo>
                  <a:lnTo>
                    <a:pt x="17086" y="2587"/>
                  </a:lnTo>
                  <a:lnTo>
                    <a:pt x="169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8"/>
            <p:cNvSpPr/>
            <p:nvPr/>
          </p:nvSpPr>
          <p:spPr>
            <a:xfrm>
              <a:off x="2385261" y="3282439"/>
              <a:ext cx="499517" cy="32561"/>
            </a:xfrm>
            <a:custGeom>
              <a:rect b="b" l="l" r="r" t="t"/>
              <a:pathLst>
                <a:path extrusionOk="0" fill="none" h="642" w="9849">
                  <a:moveTo>
                    <a:pt x="0" y="642"/>
                  </a:moveTo>
                  <a:cubicBezTo>
                    <a:pt x="24" y="642"/>
                    <a:pt x="35" y="642"/>
                    <a:pt x="58" y="642"/>
                  </a:cubicBezTo>
                  <a:lnTo>
                    <a:pt x="9848"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8"/>
            <p:cNvSpPr/>
            <p:nvPr/>
          </p:nvSpPr>
          <p:spPr>
            <a:xfrm>
              <a:off x="2376386" y="3146519"/>
              <a:ext cx="499517" cy="32561"/>
            </a:xfrm>
            <a:custGeom>
              <a:rect b="b" l="l" r="r" t="t"/>
              <a:pathLst>
                <a:path extrusionOk="0" fill="none" h="642" w="9849">
                  <a:moveTo>
                    <a:pt x="0" y="641"/>
                  </a:moveTo>
                  <a:cubicBezTo>
                    <a:pt x="24" y="641"/>
                    <a:pt x="35" y="641"/>
                    <a:pt x="59" y="641"/>
                  </a:cubicBezTo>
                  <a:lnTo>
                    <a:pt x="9848"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8"/>
            <p:cNvSpPr/>
            <p:nvPr/>
          </p:nvSpPr>
          <p:spPr>
            <a:xfrm>
              <a:off x="2367511" y="3010599"/>
              <a:ext cx="499517" cy="32510"/>
            </a:xfrm>
            <a:custGeom>
              <a:rect b="b" l="l" r="r" t="t"/>
              <a:pathLst>
                <a:path extrusionOk="0" fill="none" h="641" w="9849">
                  <a:moveTo>
                    <a:pt x="1" y="641"/>
                  </a:moveTo>
                  <a:cubicBezTo>
                    <a:pt x="24" y="641"/>
                    <a:pt x="36" y="641"/>
                    <a:pt x="59" y="641"/>
                  </a:cubicBezTo>
                  <a:lnTo>
                    <a:pt x="9848"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8"/>
            <p:cNvSpPr/>
            <p:nvPr/>
          </p:nvSpPr>
          <p:spPr>
            <a:xfrm>
              <a:off x="2358635" y="2843894"/>
              <a:ext cx="967639" cy="63295"/>
            </a:xfrm>
            <a:custGeom>
              <a:rect b="b" l="l" r="r" t="t"/>
              <a:pathLst>
                <a:path extrusionOk="0" fill="none" h="1248" w="19079">
                  <a:moveTo>
                    <a:pt x="1" y="1248"/>
                  </a:moveTo>
                  <a:cubicBezTo>
                    <a:pt x="12" y="1248"/>
                    <a:pt x="36" y="1248"/>
                    <a:pt x="59" y="1248"/>
                  </a:cubicBezTo>
                  <a:lnTo>
                    <a:pt x="19079"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8"/>
            <p:cNvSpPr/>
            <p:nvPr/>
          </p:nvSpPr>
          <p:spPr>
            <a:xfrm>
              <a:off x="2349760" y="2707975"/>
              <a:ext cx="967639" cy="63295"/>
            </a:xfrm>
            <a:custGeom>
              <a:rect b="b" l="l" r="r" t="t"/>
              <a:pathLst>
                <a:path extrusionOk="0" fill="none" h="1248" w="19079">
                  <a:moveTo>
                    <a:pt x="1" y="1247"/>
                  </a:moveTo>
                  <a:lnTo>
                    <a:pt x="59" y="1247"/>
                  </a:lnTo>
                  <a:lnTo>
                    <a:pt x="19079"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8"/>
            <p:cNvSpPr/>
            <p:nvPr/>
          </p:nvSpPr>
          <p:spPr>
            <a:xfrm>
              <a:off x="2340935" y="2572004"/>
              <a:ext cx="967639" cy="63295"/>
            </a:xfrm>
            <a:custGeom>
              <a:rect b="b" l="l" r="r" t="t"/>
              <a:pathLst>
                <a:path extrusionOk="0" fill="none" h="1248" w="19079">
                  <a:moveTo>
                    <a:pt x="0" y="1248"/>
                  </a:moveTo>
                  <a:cubicBezTo>
                    <a:pt x="12" y="1248"/>
                    <a:pt x="35" y="1248"/>
                    <a:pt x="58" y="1248"/>
                  </a:cubicBezTo>
                  <a:lnTo>
                    <a:pt x="19078"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8"/>
            <p:cNvSpPr/>
            <p:nvPr/>
          </p:nvSpPr>
          <p:spPr>
            <a:xfrm>
              <a:off x="2993454" y="2436084"/>
              <a:ext cx="306232" cy="20135"/>
            </a:xfrm>
            <a:custGeom>
              <a:rect b="b" l="l" r="r" t="t"/>
              <a:pathLst>
                <a:path extrusionOk="0" fill="none" h="397" w="6038">
                  <a:moveTo>
                    <a:pt x="0" y="396"/>
                  </a:moveTo>
                  <a:cubicBezTo>
                    <a:pt x="24" y="396"/>
                    <a:pt x="35" y="396"/>
                    <a:pt x="59" y="385"/>
                  </a:cubicBezTo>
                  <a:lnTo>
                    <a:pt x="6037"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8"/>
            <p:cNvSpPr/>
            <p:nvPr/>
          </p:nvSpPr>
          <p:spPr>
            <a:xfrm>
              <a:off x="2984579" y="2300114"/>
              <a:ext cx="305624" cy="20135"/>
            </a:xfrm>
            <a:custGeom>
              <a:rect b="b" l="l" r="r" t="t"/>
              <a:pathLst>
                <a:path extrusionOk="0" fill="none" h="397" w="6026">
                  <a:moveTo>
                    <a:pt x="1" y="397"/>
                  </a:moveTo>
                  <a:cubicBezTo>
                    <a:pt x="12" y="397"/>
                    <a:pt x="36" y="397"/>
                    <a:pt x="59" y="385"/>
                  </a:cubicBezTo>
                  <a:lnTo>
                    <a:pt x="6026"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8"/>
            <p:cNvSpPr/>
            <p:nvPr/>
          </p:nvSpPr>
          <p:spPr>
            <a:xfrm>
              <a:off x="2975704" y="2164194"/>
              <a:ext cx="305674" cy="20135"/>
            </a:xfrm>
            <a:custGeom>
              <a:rect b="b" l="l" r="r" t="t"/>
              <a:pathLst>
                <a:path extrusionOk="0" fill="none" h="397" w="6027">
                  <a:moveTo>
                    <a:pt x="1" y="396"/>
                  </a:moveTo>
                  <a:cubicBezTo>
                    <a:pt x="12" y="396"/>
                    <a:pt x="36" y="396"/>
                    <a:pt x="59" y="396"/>
                  </a:cubicBezTo>
                  <a:lnTo>
                    <a:pt x="6026" y="0"/>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8"/>
            <p:cNvSpPr/>
            <p:nvPr/>
          </p:nvSpPr>
          <p:spPr>
            <a:xfrm>
              <a:off x="2966828" y="2028223"/>
              <a:ext cx="305674" cy="20135"/>
            </a:xfrm>
            <a:custGeom>
              <a:rect b="b" l="l" r="r" t="t"/>
              <a:pathLst>
                <a:path extrusionOk="0" fill="none" h="397" w="6027">
                  <a:moveTo>
                    <a:pt x="1" y="397"/>
                  </a:moveTo>
                  <a:cubicBezTo>
                    <a:pt x="13" y="397"/>
                    <a:pt x="36" y="397"/>
                    <a:pt x="59" y="397"/>
                  </a:cubicBezTo>
                  <a:lnTo>
                    <a:pt x="6026" y="1"/>
                  </a:lnTo>
                </a:path>
              </a:pathLst>
            </a:custGeom>
            <a:noFill/>
            <a:ln cap="rnd" cmpd="sng" w="93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8"/>
            <p:cNvSpPr/>
            <p:nvPr/>
          </p:nvSpPr>
          <p:spPr>
            <a:xfrm>
              <a:off x="2293617" y="2044148"/>
              <a:ext cx="608255" cy="464167"/>
            </a:xfrm>
            <a:custGeom>
              <a:rect b="b" l="l" r="r" t="t"/>
              <a:pathLst>
                <a:path extrusionOk="0" h="9152" w="11993">
                  <a:moveTo>
                    <a:pt x="182" y="0"/>
                  </a:moveTo>
                  <a:cubicBezTo>
                    <a:pt x="176" y="0"/>
                    <a:pt x="170" y="1"/>
                    <a:pt x="164" y="1"/>
                  </a:cubicBezTo>
                  <a:cubicBezTo>
                    <a:pt x="71" y="1"/>
                    <a:pt x="1" y="95"/>
                    <a:pt x="1" y="188"/>
                  </a:cubicBezTo>
                  <a:lnTo>
                    <a:pt x="584" y="8987"/>
                  </a:lnTo>
                  <a:cubicBezTo>
                    <a:pt x="584" y="9074"/>
                    <a:pt x="655" y="9151"/>
                    <a:pt x="750" y="9151"/>
                  </a:cubicBezTo>
                  <a:cubicBezTo>
                    <a:pt x="757" y="9151"/>
                    <a:pt x="763" y="9151"/>
                    <a:pt x="770" y="9150"/>
                  </a:cubicBezTo>
                  <a:lnTo>
                    <a:pt x="11830" y="8427"/>
                  </a:lnTo>
                  <a:cubicBezTo>
                    <a:pt x="11923" y="8416"/>
                    <a:pt x="11993" y="8334"/>
                    <a:pt x="11993" y="8241"/>
                  </a:cubicBezTo>
                  <a:cubicBezTo>
                    <a:pt x="11981" y="8148"/>
                    <a:pt x="11900" y="8078"/>
                    <a:pt x="11807" y="8078"/>
                  </a:cubicBezTo>
                  <a:lnTo>
                    <a:pt x="910" y="8789"/>
                  </a:lnTo>
                  <a:lnTo>
                    <a:pt x="350" y="165"/>
                  </a:lnTo>
                  <a:cubicBezTo>
                    <a:pt x="340" y="77"/>
                    <a:pt x="267" y="0"/>
                    <a:pt x="1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8"/>
            <p:cNvSpPr/>
            <p:nvPr/>
          </p:nvSpPr>
          <p:spPr>
            <a:xfrm>
              <a:off x="2372227" y="2057182"/>
              <a:ext cx="459906" cy="373027"/>
            </a:xfrm>
            <a:custGeom>
              <a:rect b="b" l="l" r="r" t="t"/>
              <a:pathLst>
                <a:path extrusionOk="0" h="7355" w="9068">
                  <a:moveTo>
                    <a:pt x="9068" y="1"/>
                  </a:moveTo>
                  <a:lnTo>
                    <a:pt x="5641" y="222"/>
                  </a:lnTo>
                  <a:cubicBezTo>
                    <a:pt x="4709" y="6422"/>
                    <a:pt x="1" y="7355"/>
                    <a:pt x="1" y="7355"/>
                  </a:cubicBezTo>
                  <a:cubicBezTo>
                    <a:pt x="8124" y="6469"/>
                    <a:pt x="9068" y="1"/>
                    <a:pt x="9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38"/>
          <p:cNvGrpSpPr/>
          <p:nvPr/>
        </p:nvGrpSpPr>
        <p:grpSpPr>
          <a:xfrm rot="1717255">
            <a:off x="6773968" y="2069009"/>
            <a:ext cx="767035" cy="1005487"/>
            <a:chOff x="5599025" y="1363450"/>
            <a:chExt cx="1169752" cy="1533400"/>
          </a:xfrm>
        </p:grpSpPr>
        <p:sp>
          <p:nvSpPr>
            <p:cNvPr id="1087" name="Google Shape;1087;p38"/>
            <p:cNvSpPr/>
            <p:nvPr/>
          </p:nvSpPr>
          <p:spPr>
            <a:xfrm>
              <a:off x="6259880" y="2668437"/>
              <a:ext cx="259976" cy="228413"/>
            </a:xfrm>
            <a:custGeom>
              <a:rect b="b" l="l" r="r" t="t"/>
              <a:pathLst>
                <a:path extrusionOk="0" h="2417" w="2751">
                  <a:moveTo>
                    <a:pt x="1387" y="1"/>
                  </a:moveTo>
                  <a:cubicBezTo>
                    <a:pt x="988" y="1"/>
                    <a:pt x="595" y="197"/>
                    <a:pt x="362" y="558"/>
                  </a:cubicBezTo>
                  <a:cubicBezTo>
                    <a:pt x="1" y="1117"/>
                    <a:pt x="164" y="1863"/>
                    <a:pt x="723" y="2224"/>
                  </a:cubicBezTo>
                  <a:cubicBezTo>
                    <a:pt x="929" y="2354"/>
                    <a:pt x="1157" y="2416"/>
                    <a:pt x="1382" y="2416"/>
                  </a:cubicBezTo>
                  <a:cubicBezTo>
                    <a:pt x="1782" y="2416"/>
                    <a:pt x="2170" y="2221"/>
                    <a:pt x="2401" y="1863"/>
                  </a:cubicBezTo>
                  <a:cubicBezTo>
                    <a:pt x="2751" y="1292"/>
                    <a:pt x="2588" y="546"/>
                    <a:pt x="2028" y="185"/>
                  </a:cubicBezTo>
                  <a:cubicBezTo>
                    <a:pt x="1830" y="60"/>
                    <a:pt x="1607" y="1"/>
                    <a:pt x="13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8"/>
            <p:cNvSpPr/>
            <p:nvPr/>
          </p:nvSpPr>
          <p:spPr>
            <a:xfrm>
              <a:off x="5599025" y="1363450"/>
              <a:ext cx="1169752" cy="1154632"/>
            </a:xfrm>
            <a:custGeom>
              <a:rect b="b" l="l" r="r" t="t"/>
              <a:pathLst>
                <a:path extrusionOk="0" h="12218" w="12378">
                  <a:moveTo>
                    <a:pt x="6365" y="1"/>
                  </a:moveTo>
                  <a:cubicBezTo>
                    <a:pt x="5953" y="1"/>
                    <a:pt x="5535" y="45"/>
                    <a:pt x="5117" y="137"/>
                  </a:cubicBezTo>
                  <a:cubicBezTo>
                    <a:pt x="1982" y="824"/>
                    <a:pt x="1" y="3913"/>
                    <a:pt x="689" y="7048"/>
                  </a:cubicBezTo>
                  <a:cubicBezTo>
                    <a:pt x="1038" y="8656"/>
                    <a:pt x="2029" y="9961"/>
                    <a:pt x="3334" y="10754"/>
                  </a:cubicBezTo>
                  <a:lnTo>
                    <a:pt x="3521" y="11581"/>
                  </a:lnTo>
                  <a:cubicBezTo>
                    <a:pt x="3601" y="11965"/>
                    <a:pt x="3936" y="12217"/>
                    <a:pt x="4304" y="12217"/>
                  </a:cubicBezTo>
                  <a:cubicBezTo>
                    <a:pt x="4361" y="12217"/>
                    <a:pt x="4419" y="12211"/>
                    <a:pt x="4476" y="12199"/>
                  </a:cubicBezTo>
                  <a:lnTo>
                    <a:pt x="10735" y="10835"/>
                  </a:lnTo>
                  <a:cubicBezTo>
                    <a:pt x="11166" y="10742"/>
                    <a:pt x="11445" y="10311"/>
                    <a:pt x="11341" y="9880"/>
                  </a:cubicBezTo>
                  <a:lnTo>
                    <a:pt x="11166" y="9041"/>
                  </a:lnTo>
                  <a:cubicBezTo>
                    <a:pt x="12016" y="7770"/>
                    <a:pt x="12378" y="6174"/>
                    <a:pt x="12028" y="4565"/>
                  </a:cubicBezTo>
                  <a:cubicBezTo>
                    <a:pt x="11433" y="1850"/>
                    <a:pt x="9028" y="1"/>
                    <a:pt x="63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8"/>
            <p:cNvSpPr/>
            <p:nvPr/>
          </p:nvSpPr>
          <p:spPr>
            <a:xfrm>
              <a:off x="5964749" y="1754124"/>
              <a:ext cx="490184" cy="715951"/>
            </a:xfrm>
            <a:custGeom>
              <a:rect b="b" l="l" r="r" t="t"/>
              <a:pathLst>
                <a:path extrusionOk="0" h="7576" w="5187">
                  <a:moveTo>
                    <a:pt x="4161" y="420"/>
                  </a:moveTo>
                  <a:lnTo>
                    <a:pt x="4755" y="3135"/>
                  </a:lnTo>
                  <a:lnTo>
                    <a:pt x="3776" y="3357"/>
                  </a:lnTo>
                  <a:lnTo>
                    <a:pt x="3182" y="641"/>
                  </a:lnTo>
                  <a:lnTo>
                    <a:pt x="4161" y="420"/>
                  </a:lnTo>
                  <a:close/>
                  <a:moveTo>
                    <a:pt x="1422" y="1026"/>
                  </a:moveTo>
                  <a:lnTo>
                    <a:pt x="2016" y="3741"/>
                  </a:lnTo>
                  <a:lnTo>
                    <a:pt x="1026" y="3951"/>
                  </a:lnTo>
                  <a:lnTo>
                    <a:pt x="431" y="1236"/>
                  </a:lnTo>
                  <a:lnTo>
                    <a:pt x="1422" y="1026"/>
                  </a:lnTo>
                  <a:close/>
                  <a:moveTo>
                    <a:pt x="4440" y="0"/>
                  </a:moveTo>
                  <a:lnTo>
                    <a:pt x="2751" y="362"/>
                  </a:lnTo>
                  <a:lnTo>
                    <a:pt x="3427" y="3438"/>
                  </a:lnTo>
                  <a:lnTo>
                    <a:pt x="2890" y="3543"/>
                  </a:lnTo>
                  <a:lnTo>
                    <a:pt x="2366" y="3660"/>
                  </a:lnTo>
                  <a:lnTo>
                    <a:pt x="1690" y="595"/>
                  </a:lnTo>
                  <a:lnTo>
                    <a:pt x="0" y="956"/>
                  </a:lnTo>
                  <a:lnTo>
                    <a:pt x="746" y="4382"/>
                  </a:lnTo>
                  <a:lnTo>
                    <a:pt x="2086" y="4091"/>
                  </a:lnTo>
                  <a:lnTo>
                    <a:pt x="2855" y="7575"/>
                  </a:lnTo>
                  <a:lnTo>
                    <a:pt x="3205" y="7494"/>
                  </a:lnTo>
                  <a:lnTo>
                    <a:pt x="2436" y="4009"/>
                  </a:lnTo>
                  <a:lnTo>
                    <a:pt x="2972" y="3893"/>
                  </a:lnTo>
                  <a:lnTo>
                    <a:pt x="3496" y="3788"/>
                  </a:lnTo>
                  <a:lnTo>
                    <a:pt x="4254" y="7272"/>
                  </a:lnTo>
                  <a:lnTo>
                    <a:pt x="4604" y="7191"/>
                  </a:lnTo>
                  <a:lnTo>
                    <a:pt x="3846" y="3706"/>
                  </a:lnTo>
                  <a:lnTo>
                    <a:pt x="5186" y="3415"/>
                  </a:lnTo>
                  <a:lnTo>
                    <a:pt x="44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8"/>
            <p:cNvSpPr/>
            <p:nvPr/>
          </p:nvSpPr>
          <p:spPr>
            <a:xfrm>
              <a:off x="5907481" y="2369714"/>
              <a:ext cx="837103" cy="246557"/>
            </a:xfrm>
            <a:custGeom>
              <a:rect b="b" l="l" r="r" t="t"/>
              <a:pathLst>
                <a:path extrusionOk="0" h="2609" w="8858">
                  <a:moveTo>
                    <a:pt x="8387" y="0"/>
                  </a:moveTo>
                  <a:cubicBezTo>
                    <a:pt x="8354" y="0"/>
                    <a:pt x="8320" y="4"/>
                    <a:pt x="8286" y="13"/>
                  </a:cubicBezTo>
                  <a:lnTo>
                    <a:pt x="396" y="1737"/>
                  </a:lnTo>
                  <a:cubicBezTo>
                    <a:pt x="152" y="1784"/>
                    <a:pt x="0" y="2017"/>
                    <a:pt x="58" y="2262"/>
                  </a:cubicBezTo>
                  <a:cubicBezTo>
                    <a:pt x="99" y="2466"/>
                    <a:pt x="293" y="2608"/>
                    <a:pt x="497" y="2608"/>
                  </a:cubicBezTo>
                  <a:cubicBezTo>
                    <a:pt x="526" y="2608"/>
                    <a:pt x="554" y="2606"/>
                    <a:pt x="583" y="2600"/>
                  </a:cubicBezTo>
                  <a:lnTo>
                    <a:pt x="8473" y="875"/>
                  </a:lnTo>
                  <a:cubicBezTo>
                    <a:pt x="8706" y="817"/>
                    <a:pt x="8857" y="584"/>
                    <a:pt x="8811" y="351"/>
                  </a:cubicBezTo>
                  <a:cubicBezTo>
                    <a:pt x="8761" y="141"/>
                    <a:pt x="8583" y="0"/>
                    <a:pt x="83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8"/>
            <p:cNvSpPr/>
            <p:nvPr/>
          </p:nvSpPr>
          <p:spPr>
            <a:xfrm>
              <a:off x="5985634" y="2456751"/>
              <a:ext cx="739104" cy="374419"/>
            </a:xfrm>
            <a:custGeom>
              <a:rect b="b" l="l" r="r" t="t"/>
              <a:pathLst>
                <a:path extrusionOk="0" h="3962" w="7821">
                  <a:moveTo>
                    <a:pt x="7389" y="1"/>
                  </a:moveTo>
                  <a:lnTo>
                    <a:pt x="1" y="1621"/>
                  </a:lnTo>
                  <a:lnTo>
                    <a:pt x="257" y="2763"/>
                  </a:lnTo>
                  <a:cubicBezTo>
                    <a:pt x="409" y="3472"/>
                    <a:pt x="1046" y="3962"/>
                    <a:pt x="1747" y="3962"/>
                  </a:cubicBezTo>
                  <a:cubicBezTo>
                    <a:pt x="1851" y="3962"/>
                    <a:pt x="1957" y="3951"/>
                    <a:pt x="2063" y="3928"/>
                  </a:cubicBezTo>
                  <a:lnTo>
                    <a:pt x="6480" y="2961"/>
                  </a:lnTo>
                  <a:cubicBezTo>
                    <a:pt x="7308" y="2774"/>
                    <a:pt x="7821" y="1970"/>
                    <a:pt x="7646" y="1143"/>
                  </a:cubicBezTo>
                  <a:lnTo>
                    <a:pt x="73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8"/>
            <p:cNvSpPr/>
            <p:nvPr/>
          </p:nvSpPr>
          <p:spPr>
            <a:xfrm>
              <a:off x="5943770" y="2512319"/>
              <a:ext cx="816218" cy="345123"/>
            </a:xfrm>
            <a:custGeom>
              <a:rect b="b" l="l" r="r" t="t"/>
              <a:pathLst>
                <a:path extrusionOk="0" h="3652" w="8637">
                  <a:moveTo>
                    <a:pt x="8248" y="1"/>
                  </a:moveTo>
                  <a:cubicBezTo>
                    <a:pt x="8227" y="1"/>
                    <a:pt x="8204" y="3"/>
                    <a:pt x="8182" y="7"/>
                  </a:cubicBezTo>
                  <a:lnTo>
                    <a:pt x="327" y="1242"/>
                  </a:lnTo>
                  <a:cubicBezTo>
                    <a:pt x="129" y="1266"/>
                    <a:pt x="1" y="1452"/>
                    <a:pt x="24" y="1650"/>
                  </a:cubicBezTo>
                  <a:cubicBezTo>
                    <a:pt x="56" y="1833"/>
                    <a:pt x="217" y="1956"/>
                    <a:pt x="388" y="1956"/>
                  </a:cubicBezTo>
                  <a:cubicBezTo>
                    <a:pt x="403" y="1956"/>
                    <a:pt x="417" y="1955"/>
                    <a:pt x="432" y="1953"/>
                  </a:cubicBezTo>
                  <a:lnTo>
                    <a:pt x="5373" y="1172"/>
                  </a:lnTo>
                  <a:lnTo>
                    <a:pt x="1085" y="2967"/>
                  </a:lnTo>
                  <a:cubicBezTo>
                    <a:pt x="910" y="3037"/>
                    <a:pt x="817" y="3247"/>
                    <a:pt x="898" y="3433"/>
                  </a:cubicBezTo>
                  <a:cubicBezTo>
                    <a:pt x="957" y="3571"/>
                    <a:pt x="1083" y="3651"/>
                    <a:pt x="1227" y="3651"/>
                  </a:cubicBezTo>
                  <a:cubicBezTo>
                    <a:pt x="1253" y="3651"/>
                    <a:pt x="1279" y="3648"/>
                    <a:pt x="1306" y="3643"/>
                  </a:cubicBezTo>
                  <a:cubicBezTo>
                    <a:pt x="1329" y="3643"/>
                    <a:pt x="1341" y="3631"/>
                    <a:pt x="1364" y="3631"/>
                  </a:cubicBezTo>
                  <a:lnTo>
                    <a:pt x="8380" y="695"/>
                  </a:lnTo>
                  <a:cubicBezTo>
                    <a:pt x="8543" y="625"/>
                    <a:pt x="8637" y="438"/>
                    <a:pt x="8590" y="263"/>
                  </a:cubicBezTo>
                  <a:cubicBezTo>
                    <a:pt x="8549" y="109"/>
                    <a:pt x="8409" y="1"/>
                    <a:pt x="82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3" name="Google Shape;1093;p38"/>
          <p:cNvGrpSpPr/>
          <p:nvPr/>
        </p:nvGrpSpPr>
        <p:grpSpPr>
          <a:xfrm rot="1933836">
            <a:off x="6021748" y="3156279"/>
            <a:ext cx="1268702" cy="1138918"/>
            <a:chOff x="3242475" y="2942600"/>
            <a:chExt cx="1578708" cy="1417212"/>
          </a:xfrm>
        </p:grpSpPr>
        <p:sp>
          <p:nvSpPr>
            <p:cNvPr id="1094" name="Google Shape;1094;p38"/>
            <p:cNvSpPr/>
            <p:nvPr/>
          </p:nvSpPr>
          <p:spPr>
            <a:xfrm>
              <a:off x="3308023" y="2942600"/>
              <a:ext cx="1513160" cy="1408900"/>
            </a:xfrm>
            <a:custGeom>
              <a:rect b="b" l="l" r="r" t="t"/>
              <a:pathLst>
                <a:path extrusionOk="0" h="17797" w="19114">
                  <a:moveTo>
                    <a:pt x="16068" y="0"/>
                  </a:moveTo>
                  <a:cubicBezTo>
                    <a:pt x="16011" y="0"/>
                    <a:pt x="15954" y="4"/>
                    <a:pt x="15897" y="12"/>
                  </a:cubicBezTo>
                  <a:lnTo>
                    <a:pt x="1166" y="1912"/>
                  </a:lnTo>
                  <a:cubicBezTo>
                    <a:pt x="478" y="2005"/>
                    <a:pt x="0" y="2623"/>
                    <a:pt x="94" y="3298"/>
                  </a:cubicBezTo>
                  <a:lnTo>
                    <a:pt x="1830" y="16712"/>
                  </a:lnTo>
                  <a:cubicBezTo>
                    <a:pt x="1905" y="17342"/>
                    <a:pt x="2429" y="17796"/>
                    <a:pt x="3046" y="17796"/>
                  </a:cubicBezTo>
                  <a:cubicBezTo>
                    <a:pt x="3102" y="17796"/>
                    <a:pt x="3159" y="17792"/>
                    <a:pt x="3217" y="17785"/>
                  </a:cubicBezTo>
                  <a:lnTo>
                    <a:pt x="17948" y="15885"/>
                  </a:lnTo>
                  <a:cubicBezTo>
                    <a:pt x="18635" y="15792"/>
                    <a:pt x="19113" y="15174"/>
                    <a:pt x="19020" y="14498"/>
                  </a:cubicBezTo>
                  <a:lnTo>
                    <a:pt x="17284" y="1084"/>
                  </a:lnTo>
                  <a:cubicBezTo>
                    <a:pt x="17209" y="454"/>
                    <a:pt x="16684" y="0"/>
                    <a:pt x="16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8"/>
            <p:cNvSpPr/>
            <p:nvPr/>
          </p:nvSpPr>
          <p:spPr>
            <a:xfrm>
              <a:off x="3242475" y="2950912"/>
              <a:ext cx="1513160" cy="1408900"/>
            </a:xfrm>
            <a:custGeom>
              <a:rect b="b" l="l" r="r" t="t"/>
              <a:pathLst>
                <a:path extrusionOk="0" h="17797" w="19114">
                  <a:moveTo>
                    <a:pt x="16077" y="0"/>
                  </a:moveTo>
                  <a:cubicBezTo>
                    <a:pt x="16022" y="0"/>
                    <a:pt x="15966" y="4"/>
                    <a:pt x="15909" y="12"/>
                  </a:cubicBezTo>
                  <a:lnTo>
                    <a:pt x="1166" y="1912"/>
                  </a:lnTo>
                  <a:cubicBezTo>
                    <a:pt x="479" y="2005"/>
                    <a:pt x="1" y="2622"/>
                    <a:pt x="94" y="3298"/>
                  </a:cubicBezTo>
                  <a:lnTo>
                    <a:pt x="1831" y="16724"/>
                  </a:lnTo>
                  <a:cubicBezTo>
                    <a:pt x="1905" y="17343"/>
                    <a:pt x="2430" y="17796"/>
                    <a:pt x="3046" y="17796"/>
                  </a:cubicBezTo>
                  <a:cubicBezTo>
                    <a:pt x="3102" y="17796"/>
                    <a:pt x="3160" y="17792"/>
                    <a:pt x="3217" y="17785"/>
                  </a:cubicBezTo>
                  <a:lnTo>
                    <a:pt x="17948" y="15885"/>
                  </a:lnTo>
                  <a:cubicBezTo>
                    <a:pt x="18636" y="15792"/>
                    <a:pt x="19114" y="15174"/>
                    <a:pt x="19021" y="14498"/>
                  </a:cubicBezTo>
                  <a:lnTo>
                    <a:pt x="17284" y="1084"/>
                  </a:lnTo>
                  <a:cubicBezTo>
                    <a:pt x="17209" y="454"/>
                    <a:pt x="16685" y="0"/>
                    <a:pt x="160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8"/>
            <p:cNvSpPr/>
            <p:nvPr/>
          </p:nvSpPr>
          <p:spPr>
            <a:xfrm>
              <a:off x="3422416" y="3532849"/>
              <a:ext cx="265757" cy="162842"/>
            </a:xfrm>
            <a:custGeom>
              <a:rect b="b" l="l" r="r" t="t"/>
              <a:pathLst>
                <a:path extrusionOk="0" h="2057" w="3357">
                  <a:moveTo>
                    <a:pt x="2805" y="1"/>
                  </a:moveTo>
                  <a:cubicBezTo>
                    <a:pt x="2791" y="1"/>
                    <a:pt x="2777" y="1"/>
                    <a:pt x="2762" y="3"/>
                  </a:cubicBezTo>
                  <a:lnTo>
                    <a:pt x="373" y="318"/>
                  </a:lnTo>
                  <a:cubicBezTo>
                    <a:pt x="152" y="341"/>
                    <a:pt x="0" y="551"/>
                    <a:pt x="24" y="761"/>
                  </a:cubicBezTo>
                  <a:lnTo>
                    <a:pt x="152" y="1705"/>
                  </a:lnTo>
                  <a:cubicBezTo>
                    <a:pt x="174" y="1911"/>
                    <a:pt x="347" y="2057"/>
                    <a:pt x="550" y="2057"/>
                  </a:cubicBezTo>
                  <a:cubicBezTo>
                    <a:pt x="565" y="2057"/>
                    <a:pt x="580" y="2056"/>
                    <a:pt x="595" y="2054"/>
                  </a:cubicBezTo>
                  <a:lnTo>
                    <a:pt x="2984" y="1739"/>
                  </a:lnTo>
                  <a:cubicBezTo>
                    <a:pt x="3205" y="1716"/>
                    <a:pt x="3357" y="1518"/>
                    <a:pt x="3322" y="1297"/>
                  </a:cubicBezTo>
                  <a:lnTo>
                    <a:pt x="3205" y="353"/>
                  </a:lnTo>
                  <a:cubicBezTo>
                    <a:pt x="3184" y="146"/>
                    <a:pt x="3000"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8"/>
            <p:cNvSpPr/>
            <p:nvPr/>
          </p:nvSpPr>
          <p:spPr>
            <a:xfrm>
              <a:off x="3708438" y="3495959"/>
              <a:ext cx="265757" cy="162842"/>
            </a:xfrm>
            <a:custGeom>
              <a:rect b="b" l="l" r="r" t="t"/>
              <a:pathLst>
                <a:path extrusionOk="0" h="2057" w="3357">
                  <a:moveTo>
                    <a:pt x="2796" y="0"/>
                  </a:moveTo>
                  <a:cubicBezTo>
                    <a:pt x="2781" y="0"/>
                    <a:pt x="2766" y="1"/>
                    <a:pt x="2751" y="3"/>
                  </a:cubicBezTo>
                  <a:lnTo>
                    <a:pt x="373" y="318"/>
                  </a:lnTo>
                  <a:cubicBezTo>
                    <a:pt x="152" y="341"/>
                    <a:pt x="0" y="551"/>
                    <a:pt x="24" y="760"/>
                  </a:cubicBezTo>
                  <a:lnTo>
                    <a:pt x="152" y="1704"/>
                  </a:lnTo>
                  <a:cubicBezTo>
                    <a:pt x="173" y="1911"/>
                    <a:pt x="347" y="2056"/>
                    <a:pt x="550" y="2056"/>
                  </a:cubicBezTo>
                  <a:cubicBezTo>
                    <a:pt x="565" y="2056"/>
                    <a:pt x="580" y="2056"/>
                    <a:pt x="595" y="2054"/>
                  </a:cubicBezTo>
                  <a:lnTo>
                    <a:pt x="2984" y="1739"/>
                  </a:lnTo>
                  <a:cubicBezTo>
                    <a:pt x="3205" y="1716"/>
                    <a:pt x="3357" y="1518"/>
                    <a:pt x="3322" y="1296"/>
                  </a:cubicBezTo>
                  <a:lnTo>
                    <a:pt x="3205" y="352"/>
                  </a:lnTo>
                  <a:cubicBezTo>
                    <a:pt x="3183" y="146"/>
                    <a:pt x="3000" y="0"/>
                    <a:pt x="27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8"/>
            <p:cNvSpPr/>
            <p:nvPr/>
          </p:nvSpPr>
          <p:spPr>
            <a:xfrm>
              <a:off x="3994459" y="3459068"/>
              <a:ext cx="265757" cy="162842"/>
            </a:xfrm>
            <a:custGeom>
              <a:rect b="b" l="l" r="r" t="t"/>
              <a:pathLst>
                <a:path extrusionOk="0" h="2057" w="3357">
                  <a:moveTo>
                    <a:pt x="2807" y="0"/>
                  </a:moveTo>
                  <a:cubicBezTo>
                    <a:pt x="2792" y="0"/>
                    <a:pt x="2777" y="1"/>
                    <a:pt x="2762" y="3"/>
                  </a:cubicBezTo>
                  <a:lnTo>
                    <a:pt x="373" y="317"/>
                  </a:lnTo>
                  <a:cubicBezTo>
                    <a:pt x="152" y="341"/>
                    <a:pt x="0" y="539"/>
                    <a:pt x="23" y="760"/>
                  </a:cubicBezTo>
                  <a:lnTo>
                    <a:pt x="152" y="1704"/>
                  </a:lnTo>
                  <a:cubicBezTo>
                    <a:pt x="173" y="1911"/>
                    <a:pt x="347" y="2056"/>
                    <a:pt x="550" y="2056"/>
                  </a:cubicBezTo>
                  <a:cubicBezTo>
                    <a:pt x="564" y="2056"/>
                    <a:pt x="579" y="2055"/>
                    <a:pt x="594" y="2054"/>
                  </a:cubicBezTo>
                  <a:lnTo>
                    <a:pt x="2984" y="1739"/>
                  </a:lnTo>
                  <a:cubicBezTo>
                    <a:pt x="3205" y="1716"/>
                    <a:pt x="3356" y="1518"/>
                    <a:pt x="3333" y="1296"/>
                  </a:cubicBezTo>
                  <a:lnTo>
                    <a:pt x="3205" y="352"/>
                  </a:lnTo>
                  <a:cubicBezTo>
                    <a:pt x="3183" y="146"/>
                    <a:pt x="3010" y="0"/>
                    <a:pt x="28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8"/>
            <p:cNvSpPr/>
            <p:nvPr/>
          </p:nvSpPr>
          <p:spPr>
            <a:xfrm>
              <a:off x="4285072" y="3421940"/>
              <a:ext cx="265757" cy="162130"/>
            </a:xfrm>
            <a:custGeom>
              <a:rect b="b" l="l" r="r" t="t"/>
              <a:pathLst>
                <a:path extrusionOk="0" h="2048" w="3357">
                  <a:moveTo>
                    <a:pt x="2822" y="1"/>
                  </a:moveTo>
                  <a:cubicBezTo>
                    <a:pt x="2802" y="1"/>
                    <a:pt x="2782" y="2"/>
                    <a:pt x="2762" y="6"/>
                  </a:cubicBezTo>
                  <a:lnTo>
                    <a:pt x="373" y="309"/>
                  </a:lnTo>
                  <a:cubicBezTo>
                    <a:pt x="163" y="343"/>
                    <a:pt x="0" y="542"/>
                    <a:pt x="35" y="763"/>
                  </a:cubicBezTo>
                  <a:lnTo>
                    <a:pt x="152" y="1695"/>
                  </a:lnTo>
                  <a:cubicBezTo>
                    <a:pt x="184" y="1902"/>
                    <a:pt x="359" y="2047"/>
                    <a:pt x="561" y="2047"/>
                  </a:cubicBezTo>
                  <a:cubicBezTo>
                    <a:pt x="576" y="2047"/>
                    <a:pt x="591" y="2047"/>
                    <a:pt x="606" y="2045"/>
                  </a:cubicBezTo>
                  <a:lnTo>
                    <a:pt x="2984" y="1742"/>
                  </a:lnTo>
                  <a:cubicBezTo>
                    <a:pt x="3205" y="1707"/>
                    <a:pt x="3357" y="1509"/>
                    <a:pt x="3333" y="1287"/>
                  </a:cubicBezTo>
                  <a:lnTo>
                    <a:pt x="3205" y="343"/>
                  </a:lnTo>
                  <a:cubicBezTo>
                    <a:pt x="3184" y="153"/>
                    <a:pt x="3018" y="1"/>
                    <a:pt x="28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8"/>
            <p:cNvSpPr/>
            <p:nvPr/>
          </p:nvSpPr>
          <p:spPr>
            <a:xfrm>
              <a:off x="4308109" y="3600931"/>
              <a:ext cx="266707" cy="162288"/>
            </a:xfrm>
            <a:custGeom>
              <a:rect b="b" l="l" r="r" t="t"/>
              <a:pathLst>
                <a:path extrusionOk="0" h="2050" w="3369">
                  <a:moveTo>
                    <a:pt x="2822" y="1"/>
                  </a:moveTo>
                  <a:cubicBezTo>
                    <a:pt x="2803" y="1"/>
                    <a:pt x="2783" y="2"/>
                    <a:pt x="2763" y="5"/>
                  </a:cubicBezTo>
                  <a:lnTo>
                    <a:pt x="385" y="308"/>
                  </a:lnTo>
                  <a:cubicBezTo>
                    <a:pt x="164" y="343"/>
                    <a:pt x="0" y="542"/>
                    <a:pt x="35" y="763"/>
                  </a:cubicBezTo>
                  <a:lnTo>
                    <a:pt x="152" y="1707"/>
                  </a:lnTo>
                  <a:cubicBezTo>
                    <a:pt x="184" y="1907"/>
                    <a:pt x="348" y="2050"/>
                    <a:pt x="543" y="2050"/>
                  </a:cubicBezTo>
                  <a:cubicBezTo>
                    <a:pt x="564" y="2050"/>
                    <a:pt x="585" y="2048"/>
                    <a:pt x="607" y="2045"/>
                  </a:cubicBezTo>
                  <a:lnTo>
                    <a:pt x="2996" y="1742"/>
                  </a:lnTo>
                  <a:cubicBezTo>
                    <a:pt x="3205" y="1707"/>
                    <a:pt x="3369" y="1509"/>
                    <a:pt x="3334" y="1287"/>
                  </a:cubicBezTo>
                  <a:lnTo>
                    <a:pt x="3217" y="355"/>
                  </a:lnTo>
                  <a:cubicBezTo>
                    <a:pt x="3185" y="154"/>
                    <a:pt x="3019" y="1"/>
                    <a:pt x="28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8"/>
            <p:cNvSpPr/>
            <p:nvPr/>
          </p:nvSpPr>
          <p:spPr>
            <a:xfrm>
              <a:off x="4332096" y="3780080"/>
              <a:ext cx="288873" cy="342072"/>
            </a:xfrm>
            <a:custGeom>
              <a:rect b="b" l="l" r="r" t="t"/>
              <a:pathLst>
                <a:path extrusionOk="0" h="4321" w="3649">
                  <a:moveTo>
                    <a:pt x="2796" y="1"/>
                  </a:moveTo>
                  <a:cubicBezTo>
                    <a:pt x="2781" y="1"/>
                    <a:pt x="2766" y="2"/>
                    <a:pt x="2751" y="3"/>
                  </a:cubicBezTo>
                  <a:lnTo>
                    <a:pt x="373" y="318"/>
                  </a:lnTo>
                  <a:cubicBezTo>
                    <a:pt x="152" y="341"/>
                    <a:pt x="0" y="539"/>
                    <a:pt x="24" y="761"/>
                  </a:cubicBezTo>
                  <a:lnTo>
                    <a:pt x="443" y="3977"/>
                  </a:lnTo>
                  <a:cubicBezTo>
                    <a:pt x="465" y="4168"/>
                    <a:pt x="630" y="4320"/>
                    <a:pt x="826" y="4320"/>
                  </a:cubicBezTo>
                  <a:cubicBezTo>
                    <a:pt x="846" y="4320"/>
                    <a:pt x="866" y="4319"/>
                    <a:pt x="886" y="4315"/>
                  </a:cubicBezTo>
                  <a:lnTo>
                    <a:pt x="3275" y="4012"/>
                  </a:lnTo>
                  <a:cubicBezTo>
                    <a:pt x="3497" y="3977"/>
                    <a:pt x="3648" y="3779"/>
                    <a:pt x="3613" y="3558"/>
                  </a:cubicBezTo>
                  <a:lnTo>
                    <a:pt x="3205" y="353"/>
                  </a:lnTo>
                  <a:cubicBezTo>
                    <a:pt x="3173" y="147"/>
                    <a:pt x="2999" y="1"/>
                    <a:pt x="27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8"/>
            <p:cNvSpPr/>
            <p:nvPr/>
          </p:nvSpPr>
          <p:spPr>
            <a:xfrm>
              <a:off x="3445453" y="3712552"/>
              <a:ext cx="265836" cy="162288"/>
            </a:xfrm>
            <a:custGeom>
              <a:rect b="b" l="l" r="r" t="t"/>
              <a:pathLst>
                <a:path extrusionOk="0" h="2050" w="3358">
                  <a:moveTo>
                    <a:pt x="2823" y="1"/>
                  </a:moveTo>
                  <a:cubicBezTo>
                    <a:pt x="2803" y="1"/>
                    <a:pt x="2783" y="2"/>
                    <a:pt x="2763" y="6"/>
                  </a:cubicBezTo>
                  <a:lnTo>
                    <a:pt x="374" y="309"/>
                  </a:lnTo>
                  <a:cubicBezTo>
                    <a:pt x="152" y="344"/>
                    <a:pt x="1" y="542"/>
                    <a:pt x="24" y="763"/>
                  </a:cubicBezTo>
                  <a:lnTo>
                    <a:pt x="152" y="1707"/>
                  </a:lnTo>
                  <a:cubicBezTo>
                    <a:pt x="173" y="1898"/>
                    <a:pt x="339" y="2050"/>
                    <a:pt x="535" y="2050"/>
                  </a:cubicBezTo>
                  <a:cubicBezTo>
                    <a:pt x="555" y="2050"/>
                    <a:pt x="575" y="2048"/>
                    <a:pt x="595" y="2045"/>
                  </a:cubicBezTo>
                  <a:lnTo>
                    <a:pt x="2984" y="1742"/>
                  </a:lnTo>
                  <a:cubicBezTo>
                    <a:pt x="3206" y="1707"/>
                    <a:pt x="3357" y="1509"/>
                    <a:pt x="3334" y="1288"/>
                  </a:cubicBezTo>
                  <a:lnTo>
                    <a:pt x="3206" y="344"/>
                  </a:lnTo>
                  <a:cubicBezTo>
                    <a:pt x="3185" y="153"/>
                    <a:pt x="3019" y="1"/>
                    <a:pt x="28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8"/>
            <p:cNvSpPr/>
            <p:nvPr/>
          </p:nvSpPr>
          <p:spPr>
            <a:xfrm>
              <a:off x="3731475" y="3675662"/>
              <a:ext cx="265757" cy="162288"/>
            </a:xfrm>
            <a:custGeom>
              <a:rect b="b" l="l" r="r" t="t"/>
              <a:pathLst>
                <a:path extrusionOk="0" h="2050" w="3357">
                  <a:moveTo>
                    <a:pt x="2823" y="1"/>
                  </a:moveTo>
                  <a:cubicBezTo>
                    <a:pt x="2803" y="1"/>
                    <a:pt x="2783" y="2"/>
                    <a:pt x="2763" y="5"/>
                  </a:cubicBezTo>
                  <a:lnTo>
                    <a:pt x="374" y="308"/>
                  </a:lnTo>
                  <a:cubicBezTo>
                    <a:pt x="152" y="343"/>
                    <a:pt x="1" y="542"/>
                    <a:pt x="24" y="763"/>
                  </a:cubicBezTo>
                  <a:lnTo>
                    <a:pt x="152" y="1707"/>
                  </a:lnTo>
                  <a:cubicBezTo>
                    <a:pt x="173" y="1898"/>
                    <a:pt x="339" y="2050"/>
                    <a:pt x="535" y="2050"/>
                  </a:cubicBezTo>
                  <a:cubicBezTo>
                    <a:pt x="555" y="2050"/>
                    <a:pt x="575" y="2048"/>
                    <a:pt x="595" y="2045"/>
                  </a:cubicBezTo>
                  <a:lnTo>
                    <a:pt x="2984" y="1742"/>
                  </a:lnTo>
                  <a:cubicBezTo>
                    <a:pt x="3206" y="1707"/>
                    <a:pt x="3357" y="1509"/>
                    <a:pt x="3334" y="1287"/>
                  </a:cubicBezTo>
                  <a:lnTo>
                    <a:pt x="3206" y="343"/>
                  </a:lnTo>
                  <a:cubicBezTo>
                    <a:pt x="3184" y="153"/>
                    <a:pt x="3019" y="1"/>
                    <a:pt x="28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8"/>
            <p:cNvSpPr/>
            <p:nvPr/>
          </p:nvSpPr>
          <p:spPr>
            <a:xfrm>
              <a:off x="4017496" y="3638771"/>
              <a:ext cx="265757" cy="162288"/>
            </a:xfrm>
            <a:custGeom>
              <a:rect b="b" l="l" r="r" t="t"/>
              <a:pathLst>
                <a:path extrusionOk="0" h="2050" w="3357">
                  <a:moveTo>
                    <a:pt x="2822" y="1"/>
                  </a:moveTo>
                  <a:cubicBezTo>
                    <a:pt x="2803" y="1"/>
                    <a:pt x="2783" y="2"/>
                    <a:pt x="2762" y="5"/>
                  </a:cubicBezTo>
                  <a:lnTo>
                    <a:pt x="373" y="308"/>
                  </a:lnTo>
                  <a:cubicBezTo>
                    <a:pt x="152" y="343"/>
                    <a:pt x="0" y="541"/>
                    <a:pt x="24" y="763"/>
                  </a:cubicBezTo>
                  <a:lnTo>
                    <a:pt x="152" y="1707"/>
                  </a:lnTo>
                  <a:cubicBezTo>
                    <a:pt x="173" y="1897"/>
                    <a:pt x="339" y="2049"/>
                    <a:pt x="535" y="2049"/>
                  </a:cubicBezTo>
                  <a:cubicBezTo>
                    <a:pt x="554" y="2049"/>
                    <a:pt x="575" y="2048"/>
                    <a:pt x="595" y="2045"/>
                  </a:cubicBezTo>
                  <a:lnTo>
                    <a:pt x="2984" y="1742"/>
                  </a:lnTo>
                  <a:cubicBezTo>
                    <a:pt x="3205" y="1707"/>
                    <a:pt x="3357" y="1509"/>
                    <a:pt x="3334" y="1287"/>
                  </a:cubicBezTo>
                  <a:lnTo>
                    <a:pt x="3205" y="343"/>
                  </a:lnTo>
                  <a:cubicBezTo>
                    <a:pt x="3184" y="153"/>
                    <a:pt x="3019" y="1"/>
                    <a:pt x="28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3468569" y="3891780"/>
              <a:ext cx="265757" cy="162763"/>
            </a:xfrm>
            <a:custGeom>
              <a:rect b="b" l="l" r="r" t="t"/>
              <a:pathLst>
                <a:path extrusionOk="0" h="2056" w="3357">
                  <a:moveTo>
                    <a:pt x="2807" y="0"/>
                  </a:moveTo>
                  <a:cubicBezTo>
                    <a:pt x="2792" y="0"/>
                    <a:pt x="2777" y="1"/>
                    <a:pt x="2762" y="3"/>
                  </a:cubicBezTo>
                  <a:lnTo>
                    <a:pt x="373" y="317"/>
                  </a:lnTo>
                  <a:cubicBezTo>
                    <a:pt x="152" y="340"/>
                    <a:pt x="0" y="539"/>
                    <a:pt x="23" y="760"/>
                  </a:cubicBezTo>
                  <a:lnTo>
                    <a:pt x="152" y="1704"/>
                  </a:lnTo>
                  <a:cubicBezTo>
                    <a:pt x="173" y="1910"/>
                    <a:pt x="347" y="2056"/>
                    <a:pt x="550" y="2056"/>
                  </a:cubicBezTo>
                  <a:cubicBezTo>
                    <a:pt x="564" y="2056"/>
                    <a:pt x="579" y="2055"/>
                    <a:pt x="595" y="2054"/>
                  </a:cubicBezTo>
                  <a:lnTo>
                    <a:pt x="2984" y="1739"/>
                  </a:lnTo>
                  <a:cubicBezTo>
                    <a:pt x="3205" y="1716"/>
                    <a:pt x="3357" y="1518"/>
                    <a:pt x="3333" y="1296"/>
                  </a:cubicBezTo>
                  <a:lnTo>
                    <a:pt x="3205" y="352"/>
                  </a:lnTo>
                  <a:cubicBezTo>
                    <a:pt x="3183" y="146"/>
                    <a:pt x="3010" y="0"/>
                    <a:pt x="28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3754511" y="3854811"/>
              <a:ext cx="265836" cy="162842"/>
            </a:xfrm>
            <a:custGeom>
              <a:rect b="b" l="l" r="r" t="t"/>
              <a:pathLst>
                <a:path extrusionOk="0" h="2057" w="3358">
                  <a:moveTo>
                    <a:pt x="2808" y="1"/>
                  </a:moveTo>
                  <a:cubicBezTo>
                    <a:pt x="2793" y="1"/>
                    <a:pt x="2778" y="2"/>
                    <a:pt x="2763" y="3"/>
                  </a:cubicBezTo>
                  <a:lnTo>
                    <a:pt x="374" y="318"/>
                  </a:lnTo>
                  <a:cubicBezTo>
                    <a:pt x="152" y="341"/>
                    <a:pt x="1" y="539"/>
                    <a:pt x="36" y="761"/>
                  </a:cubicBezTo>
                  <a:lnTo>
                    <a:pt x="152" y="1705"/>
                  </a:lnTo>
                  <a:cubicBezTo>
                    <a:pt x="174" y="1911"/>
                    <a:pt x="358" y="2057"/>
                    <a:pt x="553" y="2057"/>
                  </a:cubicBezTo>
                  <a:cubicBezTo>
                    <a:pt x="567" y="2057"/>
                    <a:pt x="581" y="2056"/>
                    <a:pt x="595" y="2054"/>
                  </a:cubicBezTo>
                  <a:lnTo>
                    <a:pt x="2984" y="1740"/>
                  </a:lnTo>
                  <a:cubicBezTo>
                    <a:pt x="3206" y="1717"/>
                    <a:pt x="3357" y="1507"/>
                    <a:pt x="3334" y="1297"/>
                  </a:cubicBezTo>
                  <a:lnTo>
                    <a:pt x="3206" y="353"/>
                  </a:lnTo>
                  <a:cubicBezTo>
                    <a:pt x="3184" y="147"/>
                    <a:pt x="3011" y="1"/>
                    <a:pt x="2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8"/>
            <p:cNvSpPr/>
            <p:nvPr/>
          </p:nvSpPr>
          <p:spPr>
            <a:xfrm>
              <a:off x="4040533" y="3817920"/>
              <a:ext cx="265836" cy="162130"/>
            </a:xfrm>
            <a:custGeom>
              <a:rect b="b" l="l" r="r" t="t"/>
              <a:pathLst>
                <a:path extrusionOk="0" h="2048" w="3358">
                  <a:moveTo>
                    <a:pt x="2808" y="1"/>
                  </a:moveTo>
                  <a:cubicBezTo>
                    <a:pt x="2793" y="1"/>
                    <a:pt x="2778" y="2"/>
                    <a:pt x="2763" y="3"/>
                  </a:cubicBezTo>
                  <a:lnTo>
                    <a:pt x="374" y="306"/>
                  </a:lnTo>
                  <a:cubicBezTo>
                    <a:pt x="152" y="341"/>
                    <a:pt x="1" y="539"/>
                    <a:pt x="36" y="761"/>
                  </a:cubicBezTo>
                  <a:lnTo>
                    <a:pt x="152" y="1705"/>
                  </a:lnTo>
                  <a:cubicBezTo>
                    <a:pt x="173" y="1905"/>
                    <a:pt x="347" y="2048"/>
                    <a:pt x="534" y="2048"/>
                  </a:cubicBezTo>
                  <a:cubicBezTo>
                    <a:pt x="555" y="2048"/>
                    <a:pt x="575" y="2046"/>
                    <a:pt x="595" y="2043"/>
                  </a:cubicBezTo>
                  <a:lnTo>
                    <a:pt x="2984" y="1740"/>
                  </a:lnTo>
                  <a:cubicBezTo>
                    <a:pt x="3206" y="1716"/>
                    <a:pt x="3357" y="1507"/>
                    <a:pt x="3334" y="1297"/>
                  </a:cubicBezTo>
                  <a:lnTo>
                    <a:pt x="3206" y="353"/>
                  </a:lnTo>
                  <a:cubicBezTo>
                    <a:pt x="3184" y="146"/>
                    <a:pt x="3010" y="1"/>
                    <a:pt x="2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8"/>
            <p:cNvSpPr/>
            <p:nvPr/>
          </p:nvSpPr>
          <p:spPr>
            <a:xfrm>
              <a:off x="3491606" y="4071483"/>
              <a:ext cx="265757" cy="162288"/>
            </a:xfrm>
            <a:custGeom>
              <a:rect b="b" l="l" r="r" t="t"/>
              <a:pathLst>
                <a:path extrusionOk="0" h="2050" w="3357">
                  <a:moveTo>
                    <a:pt x="2826" y="0"/>
                  </a:moveTo>
                  <a:cubicBezTo>
                    <a:pt x="2805" y="0"/>
                    <a:pt x="2784" y="2"/>
                    <a:pt x="2763" y="5"/>
                  </a:cubicBezTo>
                  <a:lnTo>
                    <a:pt x="373" y="308"/>
                  </a:lnTo>
                  <a:cubicBezTo>
                    <a:pt x="152" y="331"/>
                    <a:pt x="0" y="541"/>
                    <a:pt x="35" y="763"/>
                  </a:cubicBezTo>
                  <a:lnTo>
                    <a:pt x="152" y="1695"/>
                  </a:lnTo>
                  <a:cubicBezTo>
                    <a:pt x="184" y="1896"/>
                    <a:pt x="350" y="2049"/>
                    <a:pt x="547" y="2049"/>
                  </a:cubicBezTo>
                  <a:cubicBezTo>
                    <a:pt x="566" y="2049"/>
                    <a:pt x="586" y="2048"/>
                    <a:pt x="607" y="2045"/>
                  </a:cubicBezTo>
                  <a:lnTo>
                    <a:pt x="2984" y="1742"/>
                  </a:lnTo>
                  <a:cubicBezTo>
                    <a:pt x="3205" y="1707"/>
                    <a:pt x="3357" y="1508"/>
                    <a:pt x="3334" y="1287"/>
                  </a:cubicBezTo>
                  <a:lnTo>
                    <a:pt x="3205" y="343"/>
                  </a:lnTo>
                  <a:cubicBezTo>
                    <a:pt x="3184" y="143"/>
                    <a:pt x="3021" y="0"/>
                    <a:pt x="2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8"/>
            <p:cNvSpPr/>
            <p:nvPr/>
          </p:nvSpPr>
          <p:spPr>
            <a:xfrm>
              <a:off x="3777628" y="4034514"/>
              <a:ext cx="265757" cy="162130"/>
            </a:xfrm>
            <a:custGeom>
              <a:rect b="b" l="l" r="r" t="t"/>
              <a:pathLst>
                <a:path extrusionOk="0" h="2048" w="3357">
                  <a:moveTo>
                    <a:pt x="2826" y="1"/>
                  </a:moveTo>
                  <a:cubicBezTo>
                    <a:pt x="2805" y="1"/>
                    <a:pt x="2784" y="3"/>
                    <a:pt x="2762" y="6"/>
                  </a:cubicBezTo>
                  <a:lnTo>
                    <a:pt x="373" y="309"/>
                  </a:lnTo>
                  <a:cubicBezTo>
                    <a:pt x="152" y="332"/>
                    <a:pt x="0" y="542"/>
                    <a:pt x="35" y="763"/>
                  </a:cubicBezTo>
                  <a:lnTo>
                    <a:pt x="152" y="1696"/>
                  </a:lnTo>
                  <a:cubicBezTo>
                    <a:pt x="174" y="1902"/>
                    <a:pt x="357" y="2048"/>
                    <a:pt x="561" y="2048"/>
                  </a:cubicBezTo>
                  <a:cubicBezTo>
                    <a:pt x="576" y="2048"/>
                    <a:pt x="591" y="2047"/>
                    <a:pt x="606" y="2045"/>
                  </a:cubicBezTo>
                  <a:lnTo>
                    <a:pt x="2984" y="1742"/>
                  </a:lnTo>
                  <a:cubicBezTo>
                    <a:pt x="3205" y="1707"/>
                    <a:pt x="3357" y="1509"/>
                    <a:pt x="3333" y="1288"/>
                  </a:cubicBezTo>
                  <a:lnTo>
                    <a:pt x="3205" y="344"/>
                  </a:lnTo>
                  <a:cubicBezTo>
                    <a:pt x="3184" y="144"/>
                    <a:pt x="3020" y="1"/>
                    <a:pt x="2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8"/>
            <p:cNvSpPr/>
            <p:nvPr/>
          </p:nvSpPr>
          <p:spPr>
            <a:xfrm>
              <a:off x="4063649" y="3997623"/>
              <a:ext cx="265757" cy="162130"/>
            </a:xfrm>
            <a:custGeom>
              <a:rect b="b" l="l" r="r" t="t"/>
              <a:pathLst>
                <a:path extrusionOk="0" h="2048" w="3357">
                  <a:moveTo>
                    <a:pt x="2826" y="1"/>
                  </a:moveTo>
                  <a:cubicBezTo>
                    <a:pt x="2805" y="1"/>
                    <a:pt x="2784" y="2"/>
                    <a:pt x="2762" y="6"/>
                  </a:cubicBezTo>
                  <a:lnTo>
                    <a:pt x="373" y="309"/>
                  </a:lnTo>
                  <a:cubicBezTo>
                    <a:pt x="152" y="332"/>
                    <a:pt x="0" y="542"/>
                    <a:pt x="35" y="763"/>
                  </a:cubicBezTo>
                  <a:lnTo>
                    <a:pt x="152" y="1696"/>
                  </a:lnTo>
                  <a:cubicBezTo>
                    <a:pt x="184" y="1902"/>
                    <a:pt x="358" y="2048"/>
                    <a:pt x="561" y="2048"/>
                  </a:cubicBezTo>
                  <a:cubicBezTo>
                    <a:pt x="576" y="2048"/>
                    <a:pt x="591" y="2047"/>
                    <a:pt x="606" y="2045"/>
                  </a:cubicBezTo>
                  <a:lnTo>
                    <a:pt x="2984" y="1742"/>
                  </a:lnTo>
                  <a:cubicBezTo>
                    <a:pt x="3205" y="1707"/>
                    <a:pt x="3357" y="1509"/>
                    <a:pt x="3333" y="1288"/>
                  </a:cubicBezTo>
                  <a:lnTo>
                    <a:pt x="3205" y="344"/>
                  </a:lnTo>
                  <a:cubicBezTo>
                    <a:pt x="3184" y="144"/>
                    <a:pt x="3020" y="1"/>
                    <a:pt x="2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8"/>
            <p:cNvSpPr/>
            <p:nvPr/>
          </p:nvSpPr>
          <p:spPr>
            <a:xfrm>
              <a:off x="3383625" y="3120166"/>
              <a:ext cx="1140451" cy="371680"/>
            </a:xfrm>
            <a:custGeom>
              <a:rect b="b" l="l" r="r" t="t"/>
              <a:pathLst>
                <a:path extrusionOk="0" h="4695" w="14406">
                  <a:moveTo>
                    <a:pt x="13512" y="1"/>
                  </a:moveTo>
                  <a:cubicBezTo>
                    <a:pt x="13484" y="1"/>
                    <a:pt x="13455" y="3"/>
                    <a:pt x="13427" y="7"/>
                  </a:cubicBezTo>
                  <a:lnTo>
                    <a:pt x="595" y="1661"/>
                  </a:lnTo>
                  <a:cubicBezTo>
                    <a:pt x="246" y="1708"/>
                    <a:pt x="1" y="2023"/>
                    <a:pt x="48" y="2372"/>
                  </a:cubicBezTo>
                  <a:lnTo>
                    <a:pt x="281" y="4144"/>
                  </a:lnTo>
                  <a:cubicBezTo>
                    <a:pt x="324" y="4460"/>
                    <a:pt x="603" y="4695"/>
                    <a:pt x="925" y="4695"/>
                  </a:cubicBezTo>
                  <a:cubicBezTo>
                    <a:pt x="947" y="4695"/>
                    <a:pt x="969" y="4694"/>
                    <a:pt x="992" y="4692"/>
                  </a:cubicBezTo>
                  <a:lnTo>
                    <a:pt x="13811" y="3025"/>
                  </a:lnTo>
                  <a:cubicBezTo>
                    <a:pt x="14161" y="2990"/>
                    <a:pt x="14406" y="2664"/>
                    <a:pt x="14359" y="2326"/>
                  </a:cubicBezTo>
                  <a:lnTo>
                    <a:pt x="14138" y="554"/>
                  </a:lnTo>
                  <a:cubicBezTo>
                    <a:pt x="14095" y="233"/>
                    <a:pt x="13826" y="1"/>
                    <a:pt x="135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38"/>
          <p:cNvGrpSpPr/>
          <p:nvPr/>
        </p:nvGrpSpPr>
        <p:grpSpPr>
          <a:xfrm rot="-1051031">
            <a:off x="5623581" y="2605596"/>
            <a:ext cx="993204" cy="768329"/>
            <a:chOff x="4823250" y="467200"/>
            <a:chExt cx="2633888" cy="2037539"/>
          </a:xfrm>
        </p:grpSpPr>
        <p:sp>
          <p:nvSpPr>
            <p:cNvPr id="1113" name="Google Shape;1113;p38"/>
            <p:cNvSpPr/>
            <p:nvPr/>
          </p:nvSpPr>
          <p:spPr>
            <a:xfrm>
              <a:off x="4823250" y="467200"/>
              <a:ext cx="2633888" cy="2037539"/>
            </a:xfrm>
            <a:custGeom>
              <a:rect b="b" l="l" r="r" t="t"/>
              <a:pathLst>
                <a:path extrusionOk="0" h="26083" w="33717">
                  <a:moveTo>
                    <a:pt x="27769" y="0"/>
                  </a:moveTo>
                  <a:cubicBezTo>
                    <a:pt x="27651" y="0"/>
                    <a:pt x="27530" y="16"/>
                    <a:pt x="27411" y="50"/>
                  </a:cubicBezTo>
                  <a:lnTo>
                    <a:pt x="1131" y="7299"/>
                  </a:lnTo>
                  <a:cubicBezTo>
                    <a:pt x="420" y="7497"/>
                    <a:pt x="0" y="8231"/>
                    <a:pt x="199" y="8942"/>
                  </a:cubicBezTo>
                  <a:lnTo>
                    <a:pt x="4650" y="25094"/>
                  </a:lnTo>
                  <a:cubicBezTo>
                    <a:pt x="4817" y="25691"/>
                    <a:pt x="5361" y="26083"/>
                    <a:pt x="5952" y="26083"/>
                  </a:cubicBezTo>
                  <a:cubicBezTo>
                    <a:pt x="6065" y="26083"/>
                    <a:pt x="6180" y="26068"/>
                    <a:pt x="6294" y="26038"/>
                  </a:cubicBezTo>
                  <a:lnTo>
                    <a:pt x="32586" y="18778"/>
                  </a:lnTo>
                  <a:cubicBezTo>
                    <a:pt x="33297" y="18591"/>
                    <a:pt x="33716" y="17846"/>
                    <a:pt x="33518" y="17135"/>
                  </a:cubicBezTo>
                  <a:lnTo>
                    <a:pt x="29054" y="982"/>
                  </a:lnTo>
                  <a:cubicBezTo>
                    <a:pt x="28899" y="390"/>
                    <a:pt x="28357" y="0"/>
                    <a:pt x="277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8"/>
            <p:cNvSpPr/>
            <p:nvPr/>
          </p:nvSpPr>
          <p:spPr>
            <a:xfrm>
              <a:off x="5228365" y="1217279"/>
              <a:ext cx="809454" cy="768989"/>
            </a:xfrm>
            <a:custGeom>
              <a:rect b="b" l="l" r="r" t="t"/>
              <a:pathLst>
                <a:path extrusionOk="0" h="9844" w="10362">
                  <a:moveTo>
                    <a:pt x="4891" y="1"/>
                  </a:moveTo>
                  <a:cubicBezTo>
                    <a:pt x="4457" y="1"/>
                    <a:pt x="4016" y="58"/>
                    <a:pt x="3578" y="179"/>
                  </a:cubicBezTo>
                  <a:lnTo>
                    <a:pt x="4126" y="2160"/>
                  </a:lnTo>
                  <a:cubicBezTo>
                    <a:pt x="4385" y="2087"/>
                    <a:pt x="4646" y="2052"/>
                    <a:pt x="4903" y="2052"/>
                  </a:cubicBezTo>
                  <a:cubicBezTo>
                    <a:pt x="6157" y="2052"/>
                    <a:pt x="7309" y="2887"/>
                    <a:pt x="7657" y="4165"/>
                  </a:cubicBezTo>
                  <a:cubicBezTo>
                    <a:pt x="8089" y="5691"/>
                    <a:pt x="7180" y="7276"/>
                    <a:pt x="5653" y="7696"/>
                  </a:cubicBezTo>
                  <a:cubicBezTo>
                    <a:pt x="5399" y="7766"/>
                    <a:pt x="5143" y="7799"/>
                    <a:pt x="4891" y="7799"/>
                  </a:cubicBezTo>
                  <a:cubicBezTo>
                    <a:pt x="3631" y="7799"/>
                    <a:pt x="2471" y="6964"/>
                    <a:pt x="2122" y="5691"/>
                  </a:cubicBezTo>
                  <a:cubicBezTo>
                    <a:pt x="2087" y="5540"/>
                    <a:pt x="2052" y="5400"/>
                    <a:pt x="2040" y="5260"/>
                  </a:cubicBezTo>
                  <a:lnTo>
                    <a:pt x="1" y="5493"/>
                  </a:lnTo>
                  <a:cubicBezTo>
                    <a:pt x="36" y="5738"/>
                    <a:pt x="82" y="5983"/>
                    <a:pt x="140" y="6227"/>
                  </a:cubicBezTo>
                  <a:cubicBezTo>
                    <a:pt x="742" y="8412"/>
                    <a:pt x="2727" y="9844"/>
                    <a:pt x="4888" y="9844"/>
                  </a:cubicBezTo>
                  <a:cubicBezTo>
                    <a:pt x="5322" y="9844"/>
                    <a:pt x="5763" y="9786"/>
                    <a:pt x="6201" y="9665"/>
                  </a:cubicBezTo>
                  <a:cubicBezTo>
                    <a:pt x="8823" y="8943"/>
                    <a:pt x="10361" y="6239"/>
                    <a:pt x="9639" y="3617"/>
                  </a:cubicBezTo>
                  <a:cubicBezTo>
                    <a:pt x="9037" y="1433"/>
                    <a:pt x="7052" y="1"/>
                    <a:pt x="48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8"/>
            <p:cNvSpPr/>
            <p:nvPr/>
          </p:nvSpPr>
          <p:spPr>
            <a:xfrm>
              <a:off x="5206493" y="1231184"/>
              <a:ext cx="344264" cy="415273"/>
            </a:xfrm>
            <a:custGeom>
              <a:rect b="b" l="l" r="r" t="t"/>
              <a:pathLst>
                <a:path extrusionOk="0" h="5316" w="4407">
                  <a:moveTo>
                    <a:pt x="3858" y="1"/>
                  </a:moveTo>
                  <a:cubicBezTo>
                    <a:pt x="1481" y="653"/>
                    <a:pt x="1" y="2938"/>
                    <a:pt x="281" y="5315"/>
                  </a:cubicBezTo>
                  <a:lnTo>
                    <a:pt x="2320" y="5082"/>
                  </a:lnTo>
                  <a:cubicBezTo>
                    <a:pt x="2157" y="3695"/>
                    <a:pt x="3019" y="2355"/>
                    <a:pt x="4406" y="1982"/>
                  </a:cubicBezTo>
                  <a:lnTo>
                    <a:pt x="385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8"/>
            <p:cNvSpPr/>
            <p:nvPr/>
          </p:nvSpPr>
          <p:spPr>
            <a:xfrm>
              <a:off x="5480527" y="1152676"/>
              <a:ext cx="137565" cy="456597"/>
            </a:xfrm>
            <a:custGeom>
              <a:rect b="b" l="l" r="r" t="t"/>
              <a:pathLst>
                <a:path extrusionOk="0" h="5845" w="1761">
                  <a:moveTo>
                    <a:pt x="100" y="1"/>
                  </a:moveTo>
                  <a:cubicBezTo>
                    <a:pt x="90" y="1"/>
                    <a:pt x="81" y="2"/>
                    <a:pt x="71" y="4"/>
                  </a:cubicBezTo>
                  <a:cubicBezTo>
                    <a:pt x="24" y="15"/>
                    <a:pt x="1" y="62"/>
                    <a:pt x="12" y="120"/>
                  </a:cubicBezTo>
                  <a:lnTo>
                    <a:pt x="1574" y="5772"/>
                  </a:lnTo>
                  <a:cubicBezTo>
                    <a:pt x="1584" y="5813"/>
                    <a:pt x="1621" y="5845"/>
                    <a:pt x="1668" y="5845"/>
                  </a:cubicBezTo>
                  <a:cubicBezTo>
                    <a:pt x="1676" y="5845"/>
                    <a:pt x="1683" y="5844"/>
                    <a:pt x="1691" y="5842"/>
                  </a:cubicBezTo>
                  <a:cubicBezTo>
                    <a:pt x="1737" y="5831"/>
                    <a:pt x="1761" y="5772"/>
                    <a:pt x="1749" y="5726"/>
                  </a:cubicBezTo>
                  <a:lnTo>
                    <a:pt x="187" y="62"/>
                  </a:lnTo>
                  <a:cubicBezTo>
                    <a:pt x="178" y="23"/>
                    <a:pt x="144" y="1"/>
                    <a:pt x="1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8"/>
            <p:cNvSpPr/>
            <p:nvPr/>
          </p:nvSpPr>
          <p:spPr>
            <a:xfrm>
              <a:off x="6523860" y="864972"/>
              <a:ext cx="138424" cy="456128"/>
            </a:xfrm>
            <a:custGeom>
              <a:rect b="b" l="l" r="r" t="t"/>
              <a:pathLst>
                <a:path extrusionOk="0" h="5839" w="1772">
                  <a:moveTo>
                    <a:pt x="107" y="1"/>
                  </a:moveTo>
                  <a:cubicBezTo>
                    <a:pt x="98" y="1"/>
                    <a:pt x="90" y="2"/>
                    <a:pt x="82" y="4"/>
                  </a:cubicBezTo>
                  <a:cubicBezTo>
                    <a:pt x="35" y="16"/>
                    <a:pt x="1" y="62"/>
                    <a:pt x="24" y="109"/>
                  </a:cubicBezTo>
                  <a:lnTo>
                    <a:pt x="1585" y="5773"/>
                  </a:lnTo>
                  <a:cubicBezTo>
                    <a:pt x="1595" y="5809"/>
                    <a:pt x="1625" y="5838"/>
                    <a:pt x="1660" y="5838"/>
                  </a:cubicBezTo>
                  <a:cubicBezTo>
                    <a:pt x="1670" y="5838"/>
                    <a:pt x="1680" y="5836"/>
                    <a:pt x="1690" y="5831"/>
                  </a:cubicBezTo>
                  <a:cubicBezTo>
                    <a:pt x="1737" y="5819"/>
                    <a:pt x="1772" y="5773"/>
                    <a:pt x="1760" y="5726"/>
                  </a:cubicBezTo>
                  <a:lnTo>
                    <a:pt x="199" y="62"/>
                  </a:lnTo>
                  <a:cubicBezTo>
                    <a:pt x="189" y="24"/>
                    <a:pt x="147" y="1"/>
                    <a:pt x="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8"/>
            <p:cNvSpPr/>
            <p:nvPr/>
          </p:nvSpPr>
          <p:spPr>
            <a:xfrm>
              <a:off x="6405512" y="929574"/>
              <a:ext cx="675560" cy="769223"/>
            </a:xfrm>
            <a:custGeom>
              <a:rect b="b" l="l" r="r" t="t"/>
              <a:pathLst>
                <a:path extrusionOk="0" h="9847" w="8648">
                  <a:moveTo>
                    <a:pt x="3188" y="1"/>
                  </a:moveTo>
                  <a:cubicBezTo>
                    <a:pt x="2755" y="1"/>
                    <a:pt x="2315" y="58"/>
                    <a:pt x="1877" y="179"/>
                  </a:cubicBezTo>
                  <a:lnTo>
                    <a:pt x="2425" y="2149"/>
                  </a:lnTo>
                  <a:cubicBezTo>
                    <a:pt x="2679" y="2079"/>
                    <a:pt x="2935" y="2045"/>
                    <a:pt x="3186" y="2045"/>
                  </a:cubicBezTo>
                  <a:cubicBezTo>
                    <a:pt x="4447" y="2045"/>
                    <a:pt x="5606" y="2881"/>
                    <a:pt x="5956" y="4153"/>
                  </a:cubicBezTo>
                  <a:cubicBezTo>
                    <a:pt x="6375" y="5692"/>
                    <a:pt x="5478" y="7277"/>
                    <a:pt x="3951" y="7696"/>
                  </a:cubicBezTo>
                  <a:cubicBezTo>
                    <a:pt x="3697" y="7764"/>
                    <a:pt x="3441" y="7797"/>
                    <a:pt x="3190" y="7797"/>
                  </a:cubicBezTo>
                  <a:cubicBezTo>
                    <a:pt x="2499" y="7797"/>
                    <a:pt x="1842" y="7549"/>
                    <a:pt x="1329" y="7113"/>
                  </a:cubicBezTo>
                  <a:lnTo>
                    <a:pt x="0" y="8675"/>
                  </a:lnTo>
                  <a:cubicBezTo>
                    <a:pt x="878" y="9416"/>
                    <a:pt x="2005" y="9846"/>
                    <a:pt x="3180" y="9846"/>
                  </a:cubicBezTo>
                  <a:cubicBezTo>
                    <a:pt x="3613" y="9846"/>
                    <a:pt x="4052" y="9788"/>
                    <a:pt x="4487" y="9666"/>
                  </a:cubicBezTo>
                  <a:cubicBezTo>
                    <a:pt x="7110" y="8943"/>
                    <a:pt x="8648" y="6228"/>
                    <a:pt x="7925" y="3617"/>
                  </a:cubicBezTo>
                  <a:cubicBezTo>
                    <a:pt x="7323" y="1433"/>
                    <a:pt x="5347" y="1"/>
                    <a:pt x="3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8"/>
            <p:cNvSpPr/>
            <p:nvPr/>
          </p:nvSpPr>
          <p:spPr>
            <a:xfrm>
              <a:off x="6249825" y="943557"/>
              <a:ext cx="344186" cy="663764"/>
            </a:xfrm>
            <a:custGeom>
              <a:rect b="b" l="l" r="r" t="t"/>
              <a:pathLst>
                <a:path extrusionOk="0" h="8497" w="4406">
                  <a:moveTo>
                    <a:pt x="3870" y="0"/>
                  </a:moveTo>
                  <a:cubicBezTo>
                    <a:pt x="1492" y="653"/>
                    <a:pt x="1" y="2937"/>
                    <a:pt x="280" y="5314"/>
                  </a:cubicBezTo>
                  <a:cubicBezTo>
                    <a:pt x="315" y="5559"/>
                    <a:pt x="362" y="5804"/>
                    <a:pt x="432" y="6049"/>
                  </a:cubicBezTo>
                  <a:cubicBezTo>
                    <a:pt x="700" y="7039"/>
                    <a:pt x="1259" y="7878"/>
                    <a:pt x="1993" y="8496"/>
                  </a:cubicBezTo>
                  <a:lnTo>
                    <a:pt x="3322" y="6934"/>
                  </a:lnTo>
                  <a:cubicBezTo>
                    <a:pt x="2891" y="6573"/>
                    <a:pt x="2565" y="6084"/>
                    <a:pt x="2401" y="5501"/>
                  </a:cubicBezTo>
                  <a:lnTo>
                    <a:pt x="2401" y="5513"/>
                  </a:lnTo>
                  <a:cubicBezTo>
                    <a:pt x="2366" y="5361"/>
                    <a:pt x="2343" y="5221"/>
                    <a:pt x="2320" y="5070"/>
                  </a:cubicBezTo>
                  <a:cubicBezTo>
                    <a:pt x="2157" y="3695"/>
                    <a:pt x="3031" y="2354"/>
                    <a:pt x="4406" y="1970"/>
                  </a:cubicBezTo>
                  <a:lnTo>
                    <a:pt x="38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8"/>
            <p:cNvSpPr/>
            <p:nvPr/>
          </p:nvSpPr>
          <p:spPr>
            <a:xfrm>
              <a:off x="4930505" y="1108775"/>
              <a:ext cx="99600" cy="70228"/>
            </a:xfrm>
            <a:custGeom>
              <a:rect b="b" l="l" r="r" t="t"/>
              <a:pathLst>
                <a:path extrusionOk="0" h="899" w="1275">
                  <a:moveTo>
                    <a:pt x="644" y="0"/>
                  </a:moveTo>
                  <a:cubicBezTo>
                    <a:pt x="603" y="0"/>
                    <a:pt x="560" y="6"/>
                    <a:pt x="515" y="18"/>
                  </a:cubicBezTo>
                  <a:cubicBezTo>
                    <a:pt x="1" y="157"/>
                    <a:pt x="167" y="898"/>
                    <a:pt x="632" y="898"/>
                  </a:cubicBezTo>
                  <a:cubicBezTo>
                    <a:pt x="672" y="898"/>
                    <a:pt x="715" y="892"/>
                    <a:pt x="760" y="880"/>
                  </a:cubicBezTo>
                  <a:cubicBezTo>
                    <a:pt x="1275" y="741"/>
                    <a:pt x="1109" y="0"/>
                    <a:pt x="6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8"/>
            <p:cNvSpPr/>
            <p:nvPr/>
          </p:nvSpPr>
          <p:spPr>
            <a:xfrm>
              <a:off x="5052524" y="1075028"/>
              <a:ext cx="98741" cy="70228"/>
            </a:xfrm>
            <a:custGeom>
              <a:rect b="b" l="l" r="r" t="t"/>
              <a:pathLst>
                <a:path extrusionOk="0" h="899" w="1264">
                  <a:moveTo>
                    <a:pt x="643" y="1"/>
                  </a:moveTo>
                  <a:cubicBezTo>
                    <a:pt x="603" y="1"/>
                    <a:pt x="560" y="6"/>
                    <a:pt x="515" y="19"/>
                  </a:cubicBezTo>
                  <a:cubicBezTo>
                    <a:pt x="1" y="158"/>
                    <a:pt x="166" y="899"/>
                    <a:pt x="632" y="899"/>
                  </a:cubicBezTo>
                  <a:cubicBezTo>
                    <a:pt x="672" y="899"/>
                    <a:pt x="715" y="893"/>
                    <a:pt x="760" y="881"/>
                  </a:cubicBezTo>
                  <a:cubicBezTo>
                    <a:pt x="1264" y="742"/>
                    <a:pt x="1107" y="1"/>
                    <a:pt x="6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8"/>
            <p:cNvSpPr/>
            <p:nvPr/>
          </p:nvSpPr>
          <p:spPr>
            <a:xfrm>
              <a:off x="5174543" y="1041360"/>
              <a:ext cx="98741" cy="70228"/>
            </a:xfrm>
            <a:custGeom>
              <a:rect b="b" l="l" r="r" t="t"/>
              <a:pathLst>
                <a:path extrusionOk="0" h="899" w="1264">
                  <a:moveTo>
                    <a:pt x="643" y="1"/>
                  </a:moveTo>
                  <a:cubicBezTo>
                    <a:pt x="602" y="1"/>
                    <a:pt x="560" y="6"/>
                    <a:pt x="515" y="18"/>
                  </a:cubicBezTo>
                  <a:cubicBezTo>
                    <a:pt x="0" y="158"/>
                    <a:pt x="166" y="899"/>
                    <a:pt x="631" y="899"/>
                  </a:cubicBezTo>
                  <a:cubicBezTo>
                    <a:pt x="672" y="899"/>
                    <a:pt x="715" y="893"/>
                    <a:pt x="759" y="881"/>
                  </a:cubicBezTo>
                  <a:cubicBezTo>
                    <a:pt x="1263" y="741"/>
                    <a:pt x="1106" y="1"/>
                    <a:pt x="6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8"/>
            <p:cNvSpPr/>
            <p:nvPr/>
          </p:nvSpPr>
          <p:spPr>
            <a:xfrm>
              <a:off x="5304842" y="2158745"/>
              <a:ext cx="401602" cy="121004"/>
            </a:xfrm>
            <a:custGeom>
              <a:rect b="b" l="l" r="r" t="t"/>
              <a:pathLst>
                <a:path extrusionOk="0" h="1549" w="5141">
                  <a:moveTo>
                    <a:pt x="5031" y="0"/>
                  </a:moveTo>
                  <a:cubicBezTo>
                    <a:pt x="5024" y="0"/>
                    <a:pt x="5018" y="1"/>
                    <a:pt x="5012" y="2"/>
                  </a:cubicBezTo>
                  <a:lnTo>
                    <a:pt x="82" y="1366"/>
                  </a:lnTo>
                  <a:cubicBezTo>
                    <a:pt x="24" y="1378"/>
                    <a:pt x="0" y="1436"/>
                    <a:pt x="12" y="1483"/>
                  </a:cubicBezTo>
                  <a:cubicBezTo>
                    <a:pt x="21" y="1519"/>
                    <a:pt x="59" y="1548"/>
                    <a:pt x="97" y="1548"/>
                  </a:cubicBezTo>
                  <a:cubicBezTo>
                    <a:pt x="108" y="1548"/>
                    <a:pt x="118" y="1546"/>
                    <a:pt x="129" y="1541"/>
                  </a:cubicBezTo>
                  <a:lnTo>
                    <a:pt x="5058" y="189"/>
                  </a:lnTo>
                  <a:cubicBezTo>
                    <a:pt x="5105" y="166"/>
                    <a:pt x="5140" y="119"/>
                    <a:pt x="5128" y="72"/>
                  </a:cubicBezTo>
                  <a:cubicBezTo>
                    <a:pt x="5118" y="32"/>
                    <a:pt x="5073" y="0"/>
                    <a:pt x="5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8"/>
            <p:cNvSpPr/>
            <p:nvPr/>
          </p:nvSpPr>
          <p:spPr>
            <a:xfrm>
              <a:off x="5320309" y="2023993"/>
              <a:ext cx="1093489" cy="311845"/>
            </a:xfrm>
            <a:custGeom>
              <a:rect b="b" l="l" r="r" t="t"/>
              <a:pathLst>
                <a:path extrusionOk="0" h="3992" w="13998">
                  <a:moveTo>
                    <a:pt x="13899" y="0"/>
                  </a:moveTo>
                  <a:cubicBezTo>
                    <a:pt x="13893" y="0"/>
                    <a:pt x="13887" y="1"/>
                    <a:pt x="13881" y="3"/>
                  </a:cubicBezTo>
                  <a:lnTo>
                    <a:pt x="82" y="3814"/>
                  </a:lnTo>
                  <a:cubicBezTo>
                    <a:pt x="24" y="3825"/>
                    <a:pt x="1" y="3872"/>
                    <a:pt x="12" y="3930"/>
                  </a:cubicBezTo>
                  <a:cubicBezTo>
                    <a:pt x="22" y="3969"/>
                    <a:pt x="64" y="3991"/>
                    <a:pt x="104" y="3991"/>
                  </a:cubicBezTo>
                  <a:cubicBezTo>
                    <a:pt x="112" y="3991"/>
                    <a:pt x="121" y="3990"/>
                    <a:pt x="129" y="3988"/>
                  </a:cubicBezTo>
                  <a:lnTo>
                    <a:pt x="13927" y="189"/>
                  </a:lnTo>
                  <a:cubicBezTo>
                    <a:pt x="13974" y="166"/>
                    <a:pt x="13997" y="119"/>
                    <a:pt x="13986" y="73"/>
                  </a:cubicBezTo>
                  <a:cubicBezTo>
                    <a:pt x="13976" y="32"/>
                    <a:pt x="13939" y="0"/>
                    <a:pt x="13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8"/>
            <p:cNvSpPr/>
            <p:nvPr/>
          </p:nvSpPr>
          <p:spPr>
            <a:xfrm>
              <a:off x="5335776" y="2080394"/>
              <a:ext cx="1093489" cy="311845"/>
            </a:xfrm>
            <a:custGeom>
              <a:rect b="b" l="l" r="r" t="t"/>
              <a:pathLst>
                <a:path extrusionOk="0" h="3992" w="13998">
                  <a:moveTo>
                    <a:pt x="13904" y="0"/>
                  </a:moveTo>
                  <a:cubicBezTo>
                    <a:pt x="13896" y="0"/>
                    <a:pt x="13889" y="1"/>
                    <a:pt x="13881" y="3"/>
                  </a:cubicBezTo>
                  <a:lnTo>
                    <a:pt x="82" y="3814"/>
                  </a:lnTo>
                  <a:cubicBezTo>
                    <a:pt x="24" y="3826"/>
                    <a:pt x="1" y="3872"/>
                    <a:pt x="12" y="3919"/>
                  </a:cubicBezTo>
                  <a:cubicBezTo>
                    <a:pt x="22" y="3968"/>
                    <a:pt x="64" y="3992"/>
                    <a:pt x="105" y="3992"/>
                  </a:cubicBezTo>
                  <a:cubicBezTo>
                    <a:pt x="113" y="3992"/>
                    <a:pt x="121" y="3991"/>
                    <a:pt x="129" y="3989"/>
                  </a:cubicBezTo>
                  <a:lnTo>
                    <a:pt x="13928" y="178"/>
                  </a:lnTo>
                  <a:cubicBezTo>
                    <a:pt x="13974" y="166"/>
                    <a:pt x="13997" y="120"/>
                    <a:pt x="13986" y="73"/>
                  </a:cubicBezTo>
                  <a:cubicBezTo>
                    <a:pt x="13976" y="25"/>
                    <a:pt x="13942" y="0"/>
                    <a:pt x="139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6" name="Google Shape;1126;p38"/>
          <p:cNvSpPr txBox="1"/>
          <p:nvPr>
            <p:ph idx="1" type="subTitle"/>
          </p:nvPr>
        </p:nvSpPr>
        <p:spPr>
          <a:xfrm>
            <a:off x="1863450" y="1511300"/>
            <a:ext cx="5417100" cy="147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latin typeface="Inconsolata"/>
                <a:ea typeface="Inconsolata"/>
                <a:cs typeface="Inconsolata"/>
                <a:sym typeface="Inconsolata"/>
              </a:rPr>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Overview</a:t>
            </a:r>
            <a:endParaRPr/>
          </a:p>
        </p:txBody>
      </p:sp>
      <p:sp>
        <p:nvSpPr>
          <p:cNvPr id="817" name="Google Shape;817;p30"/>
          <p:cNvSpPr txBox="1"/>
          <p:nvPr>
            <p:ph idx="1" type="body"/>
          </p:nvPr>
        </p:nvSpPr>
        <p:spPr>
          <a:xfrm>
            <a:off x="720000" y="1139550"/>
            <a:ext cx="3846300" cy="3437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600">
                <a:solidFill>
                  <a:schemeClr val="dk1"/>
                </a:solidFill>
              </a:rPr>
              <a:t>Purpose of the project</a:t>
            </a:r>
            <a:r>
              <a:rPr lang="en" sz="1600">
                <a:solidFill>
                  <a:schemeClr val="dk1"/>
                </a:solidFill>
              </a:rPr>
              <a:t>: evaluating IIT’s cybersecurity policies for compliance with NIST SP 800-171A.</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17500" lvl="0" marL="457200" rtl="0" algn="l">
              <a:spcBef>
                <a:spcPts val="0"/>
              </a:spcBef>
              <a:spcAft>
                <a:spcPts val="0"/>
              </a:spcAft>
              <a:buClr>
                <a:schemeClr val="dk1"/>
              </a:buClr>
              <a:buSzPts val="1400"/>
              <a:buChar char="●"/>
            </a:pPr>
            <a:r>
              <a:rPr b="1" lang="en" sz="1600">
                <a:solidFill>
                  <a:schemeClr val="dk1"/>
                </a:solidFill>
              </a:rPr>
              <a:t>Importance:</a:t>
            </a:r>
            <a:r>
              <a:rPr lang="en" sz="1600">
                <a:solidFill>
                  <a:schemeClr val="dk1"/>
                </a:solidFill>
              </a:rPr>
              <a:t> Achieving Cybersecurity Maturity Model Certification (CMMC) readiness for Department of Defense contracts and grants.</a:t>
            </a:r>
            <a:endParaRPr sz="1600">
              <a:solidFill>
                <a:schemeClr val="dk1"/>
              </a:solidFill>
            </a:endParaRPr>
          </a:p>
        </p:txBody>
      </p:sp>
      <p:sp>
        <p:nvSpPr>
          <p:cNvPr id="818" name="Google Shape;818;p30"/>
          <p:cNvSpPr txBox="1"/>
          <p:nvPr>
            <p:ph idx="1" type="body"/>
          </p:nvPr>
        </p:nvSpPr>
        <p:spPr>
          <a:xfrm>
            <a:off x="4566300" y="1139550"/>
            <a:ext cx="3846300" cy="343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Audited policies:</a:t>
            </a:r>
            <a:endParaRPr sz="1600">
              <a:solidFill>
                <a:schemeClr val="dk1"/>
              </a:solidFill>
            </a:endParaRPr>
          </a:p>
          <a:p>
            <a:pPr indent="-330200" lvl="1" marL="914400" rtl="0" algn="l">
              <a:spcBef>
                <a:spcPts val="0"/>
              </a:spcBef>
              <a:spcAft>
                <a:spcPts val="0"/>
              </a:spcAft>
              <a:buClr>
                <a:schemeClr val="dk1"/>
              </a:buClr>
              <a:buSzPts val="1600"/>
              <a:buChar char="○"/>
            </a:pPr>
            <a:r>
              <a:rPr lang="en" sz="1600"/>
              <a:t>Acceptable Use of OTS Resources</a:t>
            </a:r>
            <a:endParaRPr sz="1600"/>
          </a:p>
          <a:p>
            <a:pPr indent="-330200" lvl="1" marL="914400" rtl="0" algn="l">
              <a:spcBef>
                <a:spcPts val="0"/>
              </a:spcBef>
              <a:spcAft>
                <a:spcPts val="0"/>
              </a:spcAft>
              <a:buSzPts val="1600"/>
              <a:buChar char="○"/>
            </a:pPr>
            <a:r>
              <a:rPr lang="en" sz="1600"/>
              <a:t>Use of Technology Resources</a:t>
            </a:r>
            <a:endParaRPr sz="1600"/>
          </a:p>
          <a:p>
            <a:pPr indent="-330200" lvl="1" marL="914400" rtl="0" algn="l">
              <a:spcBef>
                <a:spcPts val="0"/>
              </a:spcBef>
              <a:spcAft>
                <a:spcPts val="0"/>
              </a:spcAft>
              <a:buSzPts val="1600"/>
              <a:buChar char="○"/>
            </a:pPr>
            <a:r>
              <a:rPr lang="en" sz="1600"/>
              <a:t>Non-Interference with Technology Infrastructure</a:t>
            </a:r>
            <a:endParaRPr sz="1600"/>
          </a:p>
          <a:p>
            <a:pPr indent="-330200" lvl="1" marL="914400" rtl="0" algn="l">
              <a:spcBef>
                <a:spcPts val="0"/>
              </a:spcBef>
              <a:spcAft>
                <a:spcPts val="0"/>
              </a:spcAft>
              <a:buSzPts val="1600"/>
              <a:buChar char="○"/>
            </a:pPr>
            <a:r>
              <a:rPr lang="en" sz="1600"/>
              <a:t>Remediation Policy</a:t>
            </a:r>
            <a:endParaRPr sz="1600"/>
          </a:p>
          <a:p>
            <a:pPr indent="-330200" lvl="1" marL="914400" rtl="0" algn="l">
              <a:spcBef>
                <a:spcPts val="0"/>
              </a:spcBef>
              <a:spcAft>
                <a:spcPts val="0"/>
              </a:spcAft>
              <a:buSzPts val="1600"/>
              <a:buChar char="○"/>
            </a:pPr>
            <a:r>
              <a:rPr lang="en" sz="1600"/>
              <a:t>Security Training Plan</a:t>
            </a:r>
            <a:endParaRPr sz="1600"/>
          </a:p>
        </p:txBody>
      </p:sp>
      <p:pic>
        <p:nvPicPr>
          <p:cNvPr id="819" name="Google Shape;819;p30" title="2024-11-20 19-07-09.mkv">
            <a:hlinkClick r:id="rId3"/>
          </p:cNvPr>
          <p:cNvPicPr preferRelativeResize="0"/>
          <p:nvPr/>
        </p:nvPicPr>
        <p:blipFill>
          <a:blip r:embed="rId4">
            <a:alphaModFix/>
          </a:blip>
          <a:stretch>
            <a:fillRect/>
          </a:stretch>
        </p:blipFill>
        <p:spPr>
          <a:xfrm>
            <a:off x="6359075" y="3576975"/>
            <a:ext cx="2784926" cy="15665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9"/>
                                        </p:tgtEl>
                                        <p:attrNameLst>
                                          <p:attrName>style.visibility</p:attrName>
                                        </p:attrNameLst>
                                      </p:cBhvr>
                                      <p:to>
                                        <p:strVal val="visible"/>
                                      </p:to>
                                    </p:set>
                                    <p:animEffect filter="fade" transition="in">
                                      <p:cBhvr>
                                        <p:cTn dur="1000"/>
                                        <p:tgtEl>
                                          <p:spTgt spid="8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825" name="Google Shape;825;p31"/>
          <p:cNvSpPr txBox="1"/>
          <p:nvPr>
            <p:ph idx="1" type="body"/>
          </p:nvPr>
        </p:nvSpPr>
        <p:spPr>
          <a:xfrm>
            <a:off x="720000" y="1139550"/>
            <a:ext cx="3846300" cy="343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a:solidFill>
                  <a:schemeClr val="dk1"/>
                </a:solidFill>
              </a:rPr>
              <a:t>Defined a scope covering the following areas as per NIST SP 800-171A*:</a:t>
            </a:r>
            <a:endParaRPr>
              <a:solidFill>
                <a:schemeClr val="dk1"/>
              </a:solidFill>
            </a:endParaRPr>
          </a:p>
          <a:p>
            <a:pPr indent="-304800" lvl="1" marL="914400" rtl="0" algn="l">
              <a:spcBef>
                <a:spcPts val="0"/>
              </a:spcBef>
              <a:spcAft>
                <a:spcPts val="0"/>
              </a:spcAft>
              <a:buClr>
                <a:schemeClr val="dk1"/>
              </a:buClr>
              <a:buSzPts val="1200"/>
              <a:buChar char="○"/>
            </a:pPr>
            <a:r>
              <a:rPr lang="en"/>
              <a:t>Access Controls</a:t>
            </a:r>
            <a:endParaRPr/>
          </a:p>
          <a:p>
            <a:pPr indent="-304800" lvl="1" marL="914400" rtl="0" algn="l">
              <a:spcBef>
                <a:spcPts val="0"/>
              </a:spcBef>
              <a:spcAft>
                <a:spcPts val="0"/>
              </a:spcAft>
              <a:buSzPts val="1200"/>
              <a:buChar char="○"/>
            </a:pPr>
            <a:r>
              <a:rPr lang="en"/>
              <a:t>Awareness and Training</a:t>
            </a:r>
            <a:endParaRPr/>
          </a:p>
          <a:p>
            <a:pPr indent="-304800" lvl="1" marL="914400" rtl="0" algn="l">
              <a:spcBef>
                <a:spcPts val="0"/>
              </a:spcBef>
              <a:spcAft>
                <a:spcPts val="0"/>
              </a:spcAft>
              <a:buSzPts val="1200"/>
              <a:buChar char="○"/>
            </a:pPr>
            <a:r>
              <a:rPr lang="en"/>
              <a:t>Audit and Accountability</a:t>
            </a:r>
            <a:endParaRPr/>
          </a:p>
          <a:p>
            <a:pPr indent="-304800" lvl="1" marL="914400" rtl="0" algn="l">
              <a:spcBef>
                <a:spcPts val="0"/>
              </a:spcBef>
              <a:spcAft>
                <a:spcPts val="0"/>
              </a:spcAft>
              <a:buSzPts val="1200"/>
              <a:buChar char="○"/>
            </a:pPr>
            <a:r>
              <a:rPr lang="en"/>
              <a:t>Configuration Management</a:t>
            </a:r>
            <a:endParaRPr/>
          </a:p>
          <a:p>
            <a:pPr indent="-304800" lvl="1" marL="914400" rtl="0" algn="l">
              <a:spcBef>
                <a:spcPts val="0"/>
              </a:spcBef>
              <a:spcAft>
                <a:spcPts val="0"/>
              </a:spcAft>
              <a:buSzPts val="1200"/>
              <a:buChar char="○"/>
            </a:pPr>
            <a:r>
              <a:rPr lang="en"/>
              <a:t>Identification and Authentication</a:t>
            </a:r>
            <a:endParaRPr/>
          </a:p>
          <a:p>
            <a:pPr indent="-304800" lvl="1" marL="914400" rtl="0" algn="l">
              <a:spcBef>
                <a:spcPts val="0"/>
              </a:spcBef>
              <a:spcAft>
                <a:spcPts val="0"/>
              </a:spcAft>
              <a:buSzPts val="1200"/>
              <a:buChar char="○"/>
            </a:pPr>
            <a:r>
              <a:rPr lang="en"/>
              <a:t>Incident Response</a:t>
            </a:r>
            <a:endParaRPr/>
          </a:p>
          <a:p>
            <a:pPr indent="-304800" lvl="1" marL="914400" rtl="0" algn="l">
              <a:spcBef>
                <a:spcPts val="0"/>
              </a:spcBef>
              <a:spcAft>
                <a:spcPts val="0"/>
              </a:spcAft>
              <a:buSzPts val="1200"/>
              <a:buChar char="○"/>
            </a:pPr>
            <a:r>
              <a:rPr lang="en"/>
              <a:t>Maintenance</a:t>
            </a:r>
            <a:endParaRPr/>
          </a:p>
          <a:p>
            <a:pPr indent="-304800" lvl="1" marL="914400" rtl="0" algn="l">
              <a:spcBef>
                <a:spcPts val="0"/>
              </a:spcBef>
              <a:spcAft>
                <a:spcPts val="0"/>
              </a:spcAft>
              <a:buSzPts val="1200"/>
              <a:buChar char="○"/>
            </a:pPr>
            <a:r>
              <a:rPr lang="en"/>
              <a:t>Media Protection</a:t>
            </a:r>
            <a:endParaRPr/>
          </a:p>
          <a:p>
            <a:pPr indent="-304800" lvl="1" marL="914400" rtl="0" algn="l">
              <a:spcBef>
                <a:spcPts val="0"/>
              </a:spcBef>
              <a:spcAft>
                <a:spcPts val="0"/>
              </a:spcAft>
              <a:buSzPts val="1200"/>
              <a:buChar char="○"/>
            </a:pPr>
            <a:r>
              <a:rPr lang="en"/>
              <a:t>Personnel Security</a:t>
            </a:r>
            <a:endParaRPr/>
          </a:p>
          <a:p>
            <a:pPr indent="-304800" lvl="1" marL="914400" rtl="0" algn="l">
              <a:spcBef>
                <a:spcPts val="0"/>
              </a:spcBef>
              <a:spcAft>
                <a:spcPts val="0"/>
              </a:spcAft>
              <a:buSzPts val="1200"/>
              <a:buChar char="○"/>
            </a:pPr>
            <a:r>
              <a:rPr lang="en"/>
              <a:t>Physical Protection</a:t>
            </a:r>
            <a:endParaRPr/>
          </a:p>
          <a:p>
            <a:pPr indent="-304800" lvl="1" marL="914400" rtl="0" algn="l">
              <a:spcBef>
                <a:spcPts val="0"/>
              </a:spcBef>
              <a:spcAft>
                <a:spcPts val="0"/>
              </a:spcAft>
              <a:buSzPts val="1200"/>
              <a:buChar char="○"/>
            </a:pPr>
            <a:r>
              <a:rPr lang="en"/>
              <a:t>Risk Assessment</a:t>
            </a:r>
            <a:endParaRPr/>
          </a:p>
          <a:p>
            <a:pPr indent="-304800" lvl="1" marL="914400" rtl="0" algn="l">
              <a:spcBef>
                <a:spcPts val="0"/>
              </a:spcBef>
              <a:spcAft>
                <a:spcPts val="0"/>
              </a:spcAft>
              <a:buSzPts val="1200"/>
              <a:buChar char="○"/>
            </a:pPr>
            <a:r>
              <a:rPr lang="en"/>
              <a:t>Security Assessment</a:t>
            </a:r>
            <a:endParaRPr/>
          </a:p>
          <a:p>
            <a:pPr indent="-304800" lvl="1" marL="914400" rtl="0" algn="l">
              <a:spcBef>
                <a:spcPts val="0"/>
              </a:spcBef>
              <a:spcAft>
                <a:spcPts val="0"/>
              </a:spcAft>
              <a:buSzPts val="1200"/>
              <a:buChar char="○"/>
            </a:pPr>
            <a:r>
              <a:rPr lang="en"/>
              <a:t>System and Communications Protection</a:t>
            </a:r>
            <a:endParaRPr/>
          </a:p>
          <a:p>
            <a:pPr indent="-304800" lvl="1" marL="914400" rtl="0" algn="l">
              <a:spcBef>
                <a:spcPts val="0"/>
              </a:spcBef>
              <a:spcAft>
                <a:spcPts val="0"/>
              </a:spcAft>
              <a:buSzPts val="1200"/>
              <a:buChar char="○"/>
            </a:pPr>
            <a:r>
              <a:rPr lang="en"/>
              <a:t>System and Information Integrity</a:t>
            </a:r>
            <a:endParaRPr/>
          </a:p>
        </p:txBody>
      </p:sp>
      <p:sp>
        <p:nvSpPr>
          <p:cNvPr id="826" name="Google Shape;826;p31"/>
          <p:cNvSpPr txBox="1"/>
          <p:nvPr/>
        </p:nvSpPr>
        <p:spPr>
          <a:xfrm>
            <a:off x="51750" y="4768875"/>
            <a:ext cx="61245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Raleway"/>
                <a:ea typeface="Raleway"/>
                <a:cs typeface="Raleway"/>
                <a:sym typeface="Raleway"/>
              </a:rPr>
              <a:t>* Excluded Planning, Systems and Services Acquisition, and Supply Chain Risk Management as we determined they were not applicable.</a:t>
            </a:r>
            <a:endParaRPr sz="800">
              <a:solidFill>
                <a:schemeClr val="dk1"/>
              </a:solidFill>
              <a:latin typeface="Raleway"/>
              <a:ea typeface="Raleway"/>
              <a:cs typeface="Raleway"/>
              <a:sym typeface="Raleway"/>
            </a:endParaRPr>
          </a:p>
        </p:txBody>
      </p:sp>
      <p:sp>
        <p:nvSpPr>
          <p:cNvPr id="827" name="Google Shape;827;p31"/>
          <p:cNvSpPr txBox="1"/>
          <p:nvPr>
            <p:ph idx="1" type="body"/>
          </p:nvPr>
        </p:nvSpPr>
        <p:spPr>
          <a:xfrm>
            <a:off x="4566300" y="1139550"/>
            <a:ext cx="3846300" cy="3437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a:solidFill>
                  <a:schemeClr val="dk1"/>
                </a:solidFill>
              </a:rPr>
              <a:t>Followed a checklist for each document.</a:t>
            </a:r>
            <a:endParaRPr>
              <a:solidFill>
                <a:schemeClr val="dk1"/>
              </a:solidFill>
            </a:endParaRPr>
          </a:p>
          <a:p>
            <a:pPr indent="-304800" lvl="1" marL="914400" rtl="0" algn="l">
              <a:spcBef>
                <a:spcPts val="0"/>
              </a:spcBef>
              <a:spcAft>
                <a:spcPts val="0"/>
              </a:spcAft>
              <a:buClr>
                <a:schemeClr val="dk1"/>
              </a:buClr>
              <a:buSzPts val="1200"/>
              <a:buChar char="○"/>
            </a:pPr>
            <a:r>
              <a:rPr lang="en"/>
              <a:t>Questions were used to find shortcomings within documents.</a:t>
            </a:r>
            <a:endParaRPr/>
          </a:p>
          <a:p>
            <a:pPr indent="-304800" lvl="1" marL="914400" rtl="0" algn="l">
              <a:spcBef>
                <a:spcPts val="0"/>
              </a:spcBef>
              <a:spcAft>
                <a:spcPts val="0"/>
              </a:spcAft>
              <a:buSzPts val="1200"/>
              <a:buChar char="○"/>
            </a:pPr>
            <a:r>
              <a:rPr lang="en"/>
              <a:t>Shortcomings were further investigated using NIST SP 800-171A and mapped to respective Source Assessment Procedures.</a:t>
            </a:r>
            <a:endParaRPr/>
          </a:p>
          <a:p>
            <a:pPr indent="-304800" lvl="0" marL="457200" rtl="0" algn="l">
              <a:spcBef>
                <a:spcPts val="0"/>
              </a:spcBef>
              <a:spcAft>
                <a:spcPts val="0"/>
              </a:spcAft>
              <a:buSzPts val="1200"/>
              <a:buChar char="●"/>
            </a:pPr>
            <a:r>
              <a:rPr lang="en"/>
              <a:t>Findings were added to document.</a:t>
            </a:r>
            <a:endParaRPr/>
          </a:p>
          <a:p>
            <a:pPr indent="-304800" lvl="0" marL="457200" rtl="0" algn="l">
              <a:spcBef>
                <a:spcPts val="0"/>
              </a:spcBef>
              <a:spcAft>
                <a:spcPts val="0"/>
              </a:spcAft>
              <a:buSzPts val="1200"/>
              <a:buChar char="●"/>
            </a:pPr>
            <a:r>
              <a:rPr lang="en"/>
              <a:t>Recommendations were made based off findings</a:t>
            </a:r>
            <a:endParaRPr/>
          </a:p>
          <a:p>
            <a:pPr indent="-304800" lvl="0" marL="457200" rtl="0" algn="l">
              <a:spcBef>
                <a:spcPts val="0"/>
              </a:spcBef>
              <a:spcAft>
                <a:spcPts val="0"/>
              </a:spcAft>
              <a:buSzPts val="1200"/>
              <a:buChar char="●"/>
            </a:pPr>
            <a:r>
              <a:rPr lang="en"/>
              <a:t>Conclusions were made based off findings and recommendations.</a:t>
            </a:r>
            <a:endParaRPr/>
          </a:p>
        </p:txBody>
      </p:sp>
      <p:pic>
        <p:nvPicPr>
          <p:cNvPr id="828" name="Google Shape;828;p31" title="ITMS579 methodology.mov">
            <a:hlinkClick r:id="rId3"/>
          </p:cNvPr>
          <p:cNvPicPr preferRelativeResize="0"/>
          <p:nvPr/>
        </p:nvPicPr>
        <p:blipFill>
          <a:blip r:embed="rId4">
            <a:alphaModFix/>
          </a:blip>
          <a:stretch>
            <a:fillRect/>
          </a:stretch>
        </p:blipFill>
        <p:spPr>
          <a:xfrm>
            <a:off x="7128000" y="3799500"/>
            <a:ext cx="2016001" cy="1344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1000"/>
                                        <p:tgtEl>
                                          <p:spTgt spid="8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32"/>
          <p:cNvSpPr txBox="1"/>
          <p:nvPr>
            <p:ph type="title"/>
          </p:nvPr>
        </p:nvSpPr>
        <p:spPr>
          <a:xfrm>
            <a:off x="720000" y="297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Acceptable Use of OTS Resources</a:t>
            </a:r>
            <a:endParaRPr/>
          </a:p>
        </p:txBody>
      </p:sp>
      <p:grpSp>
        <p:nvGrpSpPr>
          <p:cNvPr id="834" name="Google Shape;834;p32"/>
          <p:cNvGrpSpPr/>
          <p:nvPr/>
        </p:nvGrpSpPr>
        <p:grpSpPr>
          <a:xfrm>
            <a:off x="439150" y="4486032"/>
            <a:ext cx="2543075" cy="235937"/>
            <a:chOff x="713225" y="4486019"/>
            <a:chExt cx="2543075" cy="235937"/>
          </a:xfrm>
        </p:grpSpPr>
        <p:sp>
          <p:nvSpPr>
            <p:cNvPr id="835" name="Google Shape;835;p32"/>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2"/>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2"/>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2"/>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2"/>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2"/>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2"/>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2"/>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2"/>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2"/>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2"/>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2"/>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2"/>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2"/>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2"/>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2"/>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2"/>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2"/>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2"/>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2"/>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2"/>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2"/>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2"/>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2"/>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2"/>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32"/>
          <p:cNvGrpSpPr/>
          <p:nvPr/>
        </p:nvGrpSpPr>
        <p:grpSpPr>
          <a:xfrm>
            <a:off x="8162668" y="775650"/>
            <a:ext cx="726082" cy="271200"/>
            <a:chOff x="8162668" y="775650"/>
            <a:chExt cx="726082" cy="271200"/>
          </a:xfrm>
        </p:grpSpPr>
        <p:sp>
          <p:nvSpPr>
            <p:cNvPr id="868" name="Google Shape;868;p32"/>
            <p:cNvSpPr/>
            <p:nvPr/>
          </p:nvSpPr>
          <p:spPr>
            <a:xfrm rot="2700000">
              <a:off x="8202384"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rot="2700000">
              <a:off x="8429825"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rot="2700000">
              <a:off x="8657266"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1" name="Google Shape;871;p32"/>
          <p:cNvSpPr txBox="1"/>
          <p:nvPr>
            <p:ph idx="4294967295" type="body"/>
          </p:nvPr>
        </p:nvSpPr>
        <p:spPr>
          <a:xfrm>
            <a:off x="788725" y="1015213"/>
            <a:ext cx="3846300" cy="33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Findings</a:t>
            </a:r>
            <a:endParaRPr b="1" sz="1600"/>
          </a:p>
          <a:p>
            <a:pPr indent="-304800" lvl="0" marL="457200" rtl="0" algn="l">
              <a:spcBef>
                <a:spcPts val="1600"/>
              </a:spcBef>
              <a:spcAft>
                <a:spcPts val="0"/>
              </a:spcAft>
              <a:buSzPts val="1200"/>
              <a:buFont typeface="Times New Roman"/>
              <a:buChar char="●"/>
            </a:pPr>
            <a:r>
              <a:rPr b="1" lang="en">
                <a:latin typeface="Times New Roman"/>
                <a:ea typeface="Times New Roman"/>
                <a:cs typeface="Times New Roman"/>
                <a:sym typeface="Times New Roman"/>
              </a:rPr>
              <a:t>Acceptable and Authorized Usage: </a:t>
            </a:r>
            <a:r>
              <a:rPr lang="en">
                <a:latin typeface="Times New Roman"/>
                <a:ea typeface="Times New Roman"/>
                <a:cs typeface="Times New Roman"/>
                <a:sym typeface="Times New Roman"/>
              </a:rPr>
              <a:t>MFA and secure communication protocols (NIST AC-17, SC-12) are never explicitly mentioned in policy.</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a:latin typeface="Times New Roman"/>
                <a:ea typeface="Times New Roman"/>
                <a:cs typeface="Times New Roman"/>
                <a:sym typeface="Times New Roman"/>
              </a:rPr>
              <a:t>Cybersecurity Awareness Training:</a:t>
            </a:r>
            <a:r>
              <a:rPr lang="en">
                <a:latin typeface="Times New Roman"/>
                <a:ea typeface="Times New Roman"/>
                <a:cs typeface="Times New Roman"/>
                <a:sym typeface="Times New Roman"/>
              </a:rPr>
              <a:t> Mandated annual training, missing required role specific modules for CUI (NIST AT-2).</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a:latin typeface="Times New Roman"/>
                <a:ea typeface="Times New Roman"/>
                <a:cs typeface="Times New Roman"/>
                <a:sym typeface="Times New Roman"/>
              </a:rPr>
              <a:t>Artificial Intelligence Usage:</a:t>
            </a:r>
            <a:r>
              <a:rPr lang="en">
                <a:latin typeface="Times New Roman"/>
                <a:ea typeface="Times New Roman"/>
                <a:cs typeface="Times New Roman"/>
                <a:sym typeface="Times New Roman"/>
              </a:rPr>
              <a:t> Limit CUI sharing with unsanctioned AI but offers no secure CUI transmission advice (NIST SC 12).</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a:latin typeface="Times New Roman"/>
                <a:ea typeface="Times New Roman"/>
                <a:cs typeface="Times New Roman"/>
                <a:sym typeface="Times New Roman"/>
              </a:rPr>
              <a:t>Logging and Monitoring:</a:t>
            </a:r>
            <a:r>
              <a:rPr lang="en">
                <a:latin typeface="Times New Roman"/>
                <a:ea typeface="Times New Roman"/>
                <a:cs typeface="Times New Roman"/>
                <a:sym typeface="Times New Roman"/>
              </a:rPr>
              <a:t> There are no retention periods, storage, and if logs tamper (NIST AU-2, AU-6).</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a:latin typeface="Times New Roman"/>
                <a:ea typeface="Times New Roman"/>
                <a:cs typeface="Times New Roman"/>
                <a:sym typeface="Times New Roman"/>
              </a:rPr>
              <a:t>Sanctions:</a:t>
            </a:r>
            <a:r>
              <a:rPr lang="en">
                <a:latin typeface="Times New Roman"/>
                <a:ea typeface="Times New Roman"/>
                <a:cs typeface="Times New Roman"/>
                <a:sym typeface="Times New Roman"/>
              </a:rPr>
              <a:t> Basic violation handling is part of policy, but longer term incident response capability is not detailed (NIST IR-4).</a:t>
            </a:r>
            <a:endParaRPr>
              <a:latin typeface="Times New Roman"/>
              <a:ea typeface="Times New Roman"/>
              <a:cs typeface="Times New Roman"/>
              <a:sym typeface="Times New Roman"/>
            </a:endParaRPr>
          </a:p>
          <a:p>
            <a:pPr indent="-304800" lvl="0" marL="457200" rtl="0" algn="l">
              <a:spcBef>
                <a:spcPts val="0"/>
              </a:spcBef>
              <a:spcAft>
                <a:spcPts val="0"/>
              </a:spcAft>
              <a:buSzPts val="1200"/>
              <a:buChar char="●"/>
            </a:pPr>
            <a:r>
              <a:t/>
            </a:r>
            <a:endParaRPr/>
          </a:p>
        </p:txBody>
      </p:sp>
      <p:sp>
        <p:nvSpPr>
          <p:cNvPr id="872" name="Google Shape;872;p32"/>
          <p:cNvSpPr txBox="1"/>
          <p:nvPr>
            <p:ph idx="4294967295" type="body"/>
          </p:nvPr>
        </p:nvSpPr>
        <p:spPr>
          <a:xfrm>
            <a:off x="4566300" y="966700"/>
            <a:ext cx="3846300" cy="361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Recommendations</a:t>
            </a:r>
            <a:endParaRPr b="1" sz="1600"/>
          </a:p>
          <a:p>
            <a:pPr indent="-304800" lvl="0" marL="457200" rtl="0" algn="just">
              <a:spcBef>
                <a:spcPts val="1600"/>
              </a:spcBef>
              <a:spcAft>
                <a:spcPts val="0"/>
              </a:spcAft>
              <a:buSzPts val="1200"/>
              <a:buFont typeface="Times New Roman"/>
              <a:buChar char="●"/>
            </a:pPr>
            <a:r>
              <a:rPr b="1" lang="en">
                <a:latin typeface="Times New Roman"/>
                <a:ea typeface="Times New Roman"/>
                <a:cs typeface="Times New Roman"/>
                <a:sym typeface="Times New Roman"/>
              </a:rPr>
              <a:t>Implement MFA:</a:t>
            </a:r>
            <a:r>
              <a:rPr lang="en">
                <a:latin typeface="Times New Roman"/>
                <a:ea typeface="Times New Roman"/>
                <a:cs typeface="Times New Roman"/>
                <a:sym typeface="Times New Roman"/>
              </a:rPr>
              <a:t> MFA for systems handling CUI with phased rollout and training (NIST AC 17).</a:t>
            </a:r>
            <a:endParaRPr>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b="1" lang="en">
                <a:latin typeface="Times New Roman"/>
                <a:ea typeface="Times New Roman"/>
                <a:cs typeface="Times New Roman"/>
                <a:sym typeface="Times New Roman"/>
              </a:rPr>
              <a:t>Enhance Communication Security:</a:t>
            </a:r>
            <a:r>
              <a:rPr lang="en">
                <a:latin typeface="Times New Roman"/>
                <a:ea typeface="Times New Roman"/>
                <a:cs typeface="Times New Roman"/>
                <a:sym typeface="Times New Roman"/>
              </a:rPr>
              <a:t> Enforce the encryption usage of VPNs, and other secure protocol usage (NIST SC12).</a:t>
            </a:r>
            <a:endParaRPr>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b="1" lang="en">
                <a:latin typeface="Times New Roman"/>
                <a:ea typeface="Times New Roman"/>
                <a:cs typeface="Times New Roman"/>
                <a:sym typeface="Times New Roman"/>
              </a:rPr>
              <a:t>Tailor Cybersecurity Training</a:t>
            </a:r>
            <a:r>
              <a:rPr lang="en">
                <a:latin typeface="Times New Roman"/>
                <a:ea typeface="Times New Roman"/>
                <a:cs typeface="Times New Roman"/>
                <a:sym typeface="Times New Roman"/>
              </a:rPr>
              <a:t>: Role specific CUI modules and assessments useful for CUI users (NIST AT 3).</a:t>
            </a:r>
            <a:endParaRPr>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b="1" lang="en">
                <a:latin typeface="Times New Roman"/>
                <a:ea typeface="Times New Roman"/>
                <a:cs typeface="Times New Roman"/>
                <a:sym typeface="Times New Roman"/>
              </a:rPr>
              <a:t>Improve Logging Standards:</a:t>
            </a:r>
            <a:r>
              <a:rPr lang="en">
                <a:latin typeface="Times New Roman"/>
                <a:ea typeface="Times New Roman"/>
                <a:cs typeface="Times New Roman"/>
                <a:sym typeface="Times New Roman"/>
              </a:rPr>
              <a:t> And then retain retention policies, encrypt logs and restrict log access (NIST AU-2, AU-6).</a:t>
            </a:r>
            <a:endParaRPr>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b="1" lang="en">
                <a:latin typeface="Times New Roman"/>
                <a:ea typeface="Times New Roman"/>
                <a:cs typeface="Times New Roman"/>
                <a:sym typeface="Times New Roman"/>
              </a:rPr>
              <a:t>Define AI Data Protocols</a:t>
            </a:r>
            <a:r>
              <a:rPr lang="en">
                <a:latin typeface="Times New Roman"/>
                <a:ea typeface="Times New Roman"/>
                <a:cs typeface="Times New Roman"/>
                <a:sym typeface="Times New Roman"/>
              </a:rPr>
              <a:t>: Make it possible to share data encrypted and to comply with checks on AI tools (NIST SC–12).</a:t>
            </a:r>
            <a:endParaRPr>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b="1" lang="en">
                <a:latin typeface="Times New Roman"/>
                <a:ea typeface="Times New Roman"/>
                <a:cs typeface="Times New Roman"/>
                <a:sym typeface="Times New Roman"/>
              </a:rPr>
              <a:t>Strengthen Incident Response:</a:t>
            </a:r>
            <a:r>
              <a:rPr lang="en">
                <a:latin typeface="Times New Roman"/>
                <a:ea typeface="Times New Roman"/>
                <a:cs typeface="Times New Roman"/>
                <a:sym typeface="Times New Roman"/>
              </a:rPr>
              <a:t> Determine the details of how to report, isolate, and post incident reviews (a NIST IR3).</a:t>
            </a:r>
            <a:endParaRPr>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sp>
        <p:nvSpPr>
          <p:cNvPr id="873" name="Google Shape;873;p32"/>
          <p:cNvSpPr txBox="1"/>
          <p:nvPr/>
        </p:nvSpPr>
        <p:spPr>
          <a:xfrm>
            <a:off x="332875" y="487900"/>
            <a:ext cx="9987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of Technology Resources</a:t>
            </a:r>
            <a:endParaRPr/>
          </a:p>
        </p:txBody>
      </p:sp>
      <p:grpSp>
        <p:nvGrpSpPr>
          <p:cNvPr id="879" name="Google Shape;879;p33"/>
          <p:cNvGrpSpPr/>
          <p:nvPr/>
        </p:nvGrpSpPr>
        <p:grpSpPr>
          <a:xfrm>
            <a:off x="439150" y="4486032"/>
            <a:ext cx="2543075" cy="235937"/>
            <a:chOff x="713225" y="4486019"/>
            <a:chExt cx="2543075" cy="235937"/>
          </a:xfrm>
        </p:grpSpPr>
        <p:sp>
          <p:nvSpPr>
            <p:cNvPr id="880" name="Google Shape;880;p33"/>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3"/>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3"/>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3"/>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3"/>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3"/>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3"/>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3"/>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3"/>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3"/>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3"/>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3"/>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3"/>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3"/>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3"/>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3"/>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3"/>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3"/>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3"/>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3"/>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3"/>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3"/>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3"/>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3"/>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3"/>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3"/>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3"/>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3"/>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3"/>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3"/>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3"/>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3"/>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33"/>
          <p:cNvGrpSpPr/>
          <p:nvPr/>
        </p:nvGrpSpPr>
        <p:grpSpPr>
          <a:xfrm>
            <a:off x="7875418" y="173825"/>
            <a:ext cx="726082" cy="271200"/>
            <a:chOff x="8162668" y="775650"/>
            <a:chExt cx="726082" cy="271200"/>
          </a:xfrm>
        </p:grpSpPr>
        <p:sp>
          <p:nvSpPr>
            <p:cNvPr id="913" name="Google Shape;913;p33"/>
            <p:cNvSpPr/>
            <p:nvPr/>
          </p:nvSpPr>
          <p:spPr>
            <a:xfrm rot="2700000">
              <a:off x="8202384"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3"/>
            <p:cNvSpPr/>
            <p:nvPr/>
          </p:nvSpPr>
          <p:spPr>
            <a:xfrm rot="2700000">
              <a:off x="8429825"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3"/>
            <p:cNvSpPr/>
            <p:nvPr/>
          </p:nvSpPr>
          <p:spPr>
            <a:xfrm rot="2700000">
              <a:off x="8657266"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6" name="Google Shape;916;p33"/>
          <p:cNvSpPr txBox="1"/>
          <p:nvPr>
            <p:ph idx="4294967295" type="body"/>
          </p:nvPr>
        </p:nvSpPr>
        <p:spPr>
          <a:xfrm>
            <a:off x="278150" y="1159800"/>
            <a:ext cx="4459500" cy="33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Findings</a:t>
            </a:r>
            <a:endParaRPr b="1" sz="1600"/>
          </a:p>
          <a:p>
            <a:pPr indent="-298450" lvl="0" marL="457200" rtl="0" algn="l">
              <a:spcBef>
                <a:spcPts val="1600"/>
              </a:spcBef>
              <a:spcAft>
                <a:spcPts val="0"/>
              </a:spcAft>
              <a:buSzPts val="1100"/>
              <a:buChar char="●"/>
            </a:pPr>
            <a:r>
              <a:rPr b="1" lang="en"/>
              <a:t>The policy doesn’t specifically address multi-factor authentication </a:t>
            </a:r>
            <a:r>
              <a:rPr lang="en" sz="1100"/>
              <a:t>(MFA), which is recommended under </a:t>
            </a:r>
            <a:r>
              <a:rPr b="1" lang="en" sz="1100"/>
              <a:t>AC-17</a:t>
            </a:r>
            <a:endParaRPr b="1" sz="1100"/>
          </a:p>
          <a:p>
            <a:pPr indent="-298450" lvl="0" marL="457200" rtl="0" algn="l">
              <a:spcBef>
                <a:spcPts val="0"/>
              </a:spcBef>
              <a:spcAft>
                <a:spcPts val="0"/>
              </a:spcAft>
              <a:buSzPts val="1100"/>
              <a:buChar char="●"/>
            </a:pPr>
            <a:r>
              <a:rPr b="1" lang="en"/>
              <a:t>The policy doesn’t provide further detail on the encryption standards to ensure the protection of passwords in storage</a:t>
            </a:r>
            <a:r>
              <a:rPr lang="en" sz="1100"/>
              <a:t>, in accordance with </a:t>
            </a:r>
            <a:r>
              <a:rPr b="1" lang="en" sz="1100"/>
              <a:t>MP-05</a:t>
            </a:r>
            <a:endParaRPr b="1" sz="1100"/>
          </a:p>
          <a:p>
            <a:pPr indent="-304800" lvl="0" marL="457200" rtl="0" algn="l">
              <a:spcBef>
                <a:spcPts val="0"/>
              </a:spcBef>
              <a:spcAft>
                <a:spcPts val="0"/>
              </a:spcAft>
              <a:buSzPts val="1200"/>
              <a:buChar char="●"/>
            </a:pPr>
            <a:r>
              <a:rPr b="1" lang="en"/>
              <a:t>IIT’s policy doesn’t specify procedures for securely communicating passwords when necessary</a:t>
            </a:r>
            <a:endParaRPr b="1"/>
          </a:p>
          <a:p>
            <a:pPr indent="-298450" lvl="0" marL="457200" rtl="0" algn="l">
              <a:spcBef>
                <a:spcPts val="0"/>
              </a:spcBef>
              <a:spcAft>
                <a:spcPts val="0"/>
              </a:spcAft>
              <a:buSzPts val="1100"/>
              <a:buChar char="●"/>
            </a:pPr>
            <a:r>
              <a:rPr b="1" lang="en"/>
              <a:t>The VoIP </a:t>
            </a:r>
            <a:r>
              <a:rPr lang="en"/>
              <a:t>(Voice over Internet Protocol systems)</a:t>
            </a:r>
            <a:r>
              <a:rPr b="1" lang="en"/>
              <a:t>policy doesn’t explicitly discuss encryption for VoIP communications,</a:t>
            </a:r>
            <a:r>
              <a:rPr lang="en" sz="1100"/>
              <a:t> a key requirement for protecting CUI under </a:t>
            </a:r>
            <a:r>
              <a:rPr b="1" lang="en" sz="1100"/>
              <a:t>SC-12</a:t>
            </a:r>
            <a:r>
              <a:rPr lang="en" sz="1100"/>
              <a:t> &amp; </a:t>
            </a:r>
            <a:r>
              <a:rPr b="1" lang="en" sz="1100"/>
              <a:t>SC-13</a:t>
            </a:r>
            <a:endParaRPr b="1" sz="1100"/>
          </a:p>
          <a:p>
            <a:pPr indent="-304800" lvl="0" marL="457200" rtl="0" algn="l">
              <a:spcBef>
                <a:spcPts val="0"/>
              </a:spcBef>
              <a:spcAft>
                <a:spcPts val="0"/>
              </a:spcAft>
              <a:buSzPts val="1200"/>
              <a:buChar char="●"/>
            </a:pPr>
            <a:r>
              <a:rPr b="1" lang="en"/>
              <a:t>The policies don’t provide enough details about retention periods for logs and their protection from unauthorized access</a:t>
            </a:r>
            <a:endParaRPr b="1"/>
          </a:p>
        </p:txBody>
      </p:sp>
      <p:sp>
        <p:nvSpPr>
          <p:cNvPr id="917" name="Google Shape;917;p33"/>
          <p:cNvSpPr txBox="1"/>
          <p:nvPr>
            <p:ph idx="4294967295" type="body"/>
          </p:nvPr>
        </p:nvSpPr>
        <p:spPr>
          <a:xfrm>
            <a:off x="4566300" y="1159800"/>
            <a:ext cx="3846300" cy="33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Recommendations</a:t>
            </a:r>
            <a:endParaRPr b="1" sz="1600"/>
          </a:p>
          <a:p>
            <a:pPr indent="-311150" lvl="0" marL="457200" rtl="0" algn="l">
              <a:lnSpc>
                <a:spcPct val="150000"/>
              </a:lnSpc>
              <a:spcBef>
                <a:spcPts val="1600"/>
              </a:spcBef>
              <a:spcAft>
                <a:spcPts val="0"/>
              </a:spcAft>
              <a:buSzPts val="1300"/>
              <a:buChar char="●"/>
            </a:pPr>
            <a:r>
              <a:rPr b="1" lang="en" sz="1300"/>
              <a:t>Implement Multi-Factor Authentication</a:t>
            </a:r>
            <a:endParaRPr b="1" sz="1300"/>
          </a:p>
          <a:p>
            <a:pPr indent="-311150" lvl="0" marL="457200" rtl="0" algn="l">
              <a:lnSpc>
                <a:spcPct val="150000"/>
              </a:lnSpc>
              <a:spcBef>
                <a:spcPts val="0"/>
              </a:spcBef>
              <a:spcAft>
                <a:spcPts val="0"/>
              </a:spcAft>
              <a:buSzPts val="1300"/>
              <a:buChar char="●"/>
            </a:pPr>
            <a:r>
              <a:rPr b="1" lang="en" sz="1300"/>
              <a:t>Clarify Encryption Protocols for Password Storage</a:t>
            </a:r>
            <a:endParaRPr b="1" sz="1300"/>
          </a:p>
          <a:p>
            <a:pPr indent="-311150" lvl="0" marL="457200" rtl="0" algn="l">
              <a:lnSpc>
                <a:spcPct val="150000"/>
              </a:lnSpc>
              <a:spcBef>
                <a:spcPts val="0"/>
              </a:spcBef>
              <a:spcAft>
                <a:spcPts val="0"/>
              </a:spcAft>
              <a:buSzPts val="1300"/>
              <a:buChar char="●"/>
            </a:pPr>
            <a:r>
              <a:rPr b="1" lang="en" sz="1300"/>
              <a:t>Enhance Secure Password Transmission Procedures</a:t>
            </a:r>
            <a:endParaRPr b="1" sz="1300"/>
          </a:p>
          <a:p>
            <a:pPr indent="-311150" lvl="0" marL="457200" rtl="0" algn="l">
              <a:lnSpc>
                <a:spcPct val="150000"/>
              </a:lnSpc>
              <a:spcBef>
                <a:spcPts val="0"/>
              </a:spcBef>
              <a:spcAft>
                <a:spcPts val="0"/>
              </a:spcAft>
              <a:buSzPts val="1300"/>
              <a:buChar char="●"/>
            </a:pPr>
            <a:r>
              <a:rPr b="1" lang="en" sz="1300"/>
              <a:t>Encrypt VoIP Communications</a:t>
            </a:r>
            <a:endParaRPr b="1" sz="1300"/>
          </a:p>
          <a:p>
            <a:pPr indent="-311150" lvl="0" marL="457200" rtl="0" algn="l">
              <a:lnSpc>
                <a:spcPct val="150000"/>
              </a:lnSpc>
              <a:spcBef>
                <a:spcPts val="0"/>
              </a:spcBef>
              <a:spcAft>
                <a:spcPts val="0"/>
              </a:spcAft>
              <a:buSzPts val="1300"/>
              <a:buChar char="●"/>
            </a:pPr>
            <a:r>
              <a:rPr b="1" lang="en" sz="1300"/>
              <a:t>Improve Logging and Monitoring Standards</a:t>
            </a:r>
            <a:endParaRPr b="1" sz="1300"/>
          </a:p>
        </p:txBody>
      </p:sp>
      <p:pic>
        <p:nvPicPr>
          <p:cNvPr id="918" name="Google Shape;918;p33" title="2024-11-20 19-18-53.mkv">
            <a:hlinkClick r:id="rId3"/>
          </p:cNvPr>
          <p:cNvPicPr preferRelativeResize="0"/>
          <p:nvPr/>
        </p:nvPicPr>
        <p:blipFill>
          <a:blip r:embed="rId4">
            <a:alphaModFix/>
          </a:blip>
          <a:stretch>
            <a:fillRect/>
          </a:stretch>
        </p:blipFill>
        <p:spPr>
          <a:xfrm>
            <a:off x="6600925" y="3713020"/>
            <a:ext cx="2543074" cy="14304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1000"/>
                                        <p:tgtEl>
                                          <p:spTgt spid="9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4"/>
          <p:cNvSpPr txBox="1"/>
          <p:nvPr>
            <p:ph type="title"/>
          </p:nvPr>
        </p:nvSpPr>
        <p:spPr>
          <a:xfrm>
            <a:off x="720000" y="2029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Non-Interference with Technology Infrastructure</a:t>
            </a:r>
            <a:endParaRPr/>
          </a:p>
        </p:txBody>
      </p:sp>
      <p:grpSp>
        <p:nvGrpSpPr>
          <p:cNvPr id="924" name="Google Shape;924;p34"/>
          <p:cNvGrpSpPr/>
          <p:nvPr/>
        </p:nvGrpSpPr>
        <p:grpSpPr>
          <a:xfrm>
            <a:off x="439150" y="4486032"/>
            <a:ext cx="2543075" cy="235937"/>
            <a:chOff x="713225" y="4486019"/>
            <a:chExt cx="2543075" cy="235937"/>
          </a:xfrm>
        </p:grpSpPr>
        <p:sp>
          <p:nvSpPr>
            <p:cNvPr id="925" name="Google Shape;925;p34"/>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4"/>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4"/>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4"/>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4"/>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4"/>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4"/>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4"/>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4"/>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4"/>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4"/>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4"/>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4"/>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4"/>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4"/>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4"/>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4"/>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4"/>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4"/>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4"/>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4"/>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4"/>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4"/>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4"/>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4"/>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4"/>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4"/>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4"/>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4"/>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4"/>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4"/>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4"/>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34"/>
          <p:cNvGrpSpPr/>
          <p:nvPr/>
        </p:nvGrpSpPr>
        <p:grpSpPr>
          <a:xfrm>
            <a:off x="8162668" y="775650"/>
            <a:ext cx="726082" cy="271200"/>
            <a:chOff x="8162668" y="775650"/>
            <a:chExt cx="726082" cy="271200"/>
          </a:xfrm>
        </p:grpSpPr>
        <p:sp>
          <p:nvSpPr>
            <p:cNvPr id="958" name="Google Shape;958;p34"/>
            <p:cNvSpPr/>
            <p:nvPr/>
          </p:nvSpPr>
          <p:spPr>
            <a:xfrm rot="2700000">
              <a:off x="8202384"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4"/>
            <p:cNvSpPr/>
            <p:nvPr/>
          </p:nvSpPr>
          <p:spPr>
            <a:xfrm rot="2700000">
              <a:off x="8429825"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4"/>
            <p:cNvSpPr/>
            <p:nvPr/>
          </p:nvSpPr>
          <p:spPr>
            <a:xfrm rot="2700000">
              <a:off x="8657266"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34"/>
          <p:cNvSpPr txBox="1"/>
          <p:nvPr>
            <p:ph idx="4294967295" type="body"/>
          </p:nvPr>
        </p:nvSpPr>
        <p:spPr>
          <a:xfrm>
            <a:off x="720000" y="1159800"/>
            <a:ext cx="3846300" cy="33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Findings</a:t>
            </a:r>
            <a:endParaRPr b="1" sz="1600"/>
          </a:p>
          <a:p>
            <a:pPr indent="-304800" lvl="0" marL="457200" rtl="0" algn="l">
              <a:spcBef>
                <a:spcPts val="1600"/>
              </a:spcBef>
              <a:spcAft>
                <a:spcPts val="0"/>
              </a:spcAft>
              <a:buSzPts val="1200"/>
              <a:buChar char="●"/>
            </a:pPr>
            <a:r>
              <a:rPr lang="en"/>
              <a:t>Policy lacks encryption or protection measures for radio communications, violating </a:t>
            </a:r>
            <a:r>
              <a:rPr b="1" lang="en"/>
              <a:t>SC-12</a:t>
            </a:r>
            <a:endParaRPr b="1"/>
          </a:p>
          <a:p>
            <a:pPr indent="-304800" lvl="0" marL="457200" rtl="0" algn="l">
              <a:spcBef>
                <a:spcPts val="0"/>
              </a:spcBef>
              <a:spcAft>
                <a:spcPts val="0"/>
              </a:spcAft>
              <a:buSzPts val="1200"/>
              <a:buChar char="●"/>
            </a:pPr>
            <a:r>
              <a:rPr lang="en"/>
              <a:t>Policy omits </a:t>
            </a:r>
            <a:r>
              <a:rPr b="1" lang="en"/>
              <a:t>CM-02</a:t>
            </a:r>
            <a:r>
              <a:rPr lang="en"/>
              <a:t> configurations and lacks approval or documentation for infrastructure changes per </a:t>
            </a:r>
            <a:r>
              <a:rPr b="1" lang="en"/>
              <a:t>CM-03</a:t>
            </a:r>
            <a:endParaRPr b="1"/>
          </a:p>
          <a:p>
            <a:pPr indent="-304800" lvl="0" marL="457200" rtl="0" algn="l">
              <a:spcBef>
                <a:spcPts val="0"/>
              </a:spcBef>
              <a:spcAft>
                <a:spcPts val="0"/>
              </a:spcAft>
              <a:buSzPts val="1200"/>
              <a:buChar char="●"/>
            </a:pPr>
            <a:r>
              <a:rPr lang="en"/>
              <a:t>Policy does not meet </a:t>
            </a:r>
            <a:r>
              <a:rPr b="1" lang="en"/>
              <a:t>IR-04</a:t>
            </a:r>
            <a:r>
              <a:rPr lang="en"/>
              <a:t> incident handling or </a:t>
            </a:r>
            <a:r>
              <a:rPr b="1" lang="en"/>
              <a:t>IR-05</a:t>
            </a:r>
            <a:r>
              <a:rPr lang="en"/>
              <a:t> corrective action tracking requirements</a:t>
            </a:r>
            <a:endParaRPr/>
          </a:p>
          <a:p>
            <a:pPr indent="-304800" lvl="0" marL="457200" rtl="0" algn="l">
              <a:spcBef>
                <a:spcPts val="0"/>
              </a:spcBef>
              <a:spcAft>
                <a:spcPts val="0"/>
              </a:spcAft>
              <a:buSzPts val="1200"/>
              <a:buChar char="●"/>
            </a:pPr>
            <a:r>
              <a:rPr lang="en"/>
              <a:t>Policy lacks training and awareness measures, failing </a:t>
            </a:r>
            <a:r>
              <a:rPr b="1" lang="en"/>
              <a:t>AT-02</a:t>
            </a:r>
            <a:r>
              <a:rPr lang="en"/>
              <a:t> &amp; </a:t>
            </a:r>
            <a:r>
              <a:rPr b="1" lang="en"/>
              <a:t>AT-03 </a:t>
            </a:r>
            <a:r>
              <a:rPr lang="en"/>
              <a:t>requirements</a:t>
            </a:r>
            <a:endParaRPr b="1"/>
          </a:p>
          <a:p>
            <a:pPr indent="-304800" lvl="0" marL="457200" rtl="0" algn="l">
              <a:spcBef>
                <a:spcPts val="0"/>
              </a:spcBef>
              <a:spcAft>
                <a:spcPts val="0"/>
              </a:spcAft>
              <a:buSzPts val="1200"/>
              <a:buChar char="●"/>
            </a:pPr>
            <a:r>
              <a:rPr lang="en"/>
              <a:t>Policy omits monitoring for violations, failing </a:t>
            </a:r>
            <a:r>
              <a:rPr b="1" lang="en"/>
              <a:t>RA-05</a:t>
            </a:r>
            <a:r>
              <a:rPr lang="en"/>
              <a:t> compliance</a:t>
            </a:r>
            <a:endParaRPr b="1"/>
          </a:p>
        </p:txBody>
      </p:sp>
      <p:sp>
        <p:nvSpPr>
          <p:cNvPr id="962" name="Google Shape;962;p34"/>
          <p:cNvSpPr txBox="1"/>
          <p:nvPr>
            <p:ph idx="4294967295" type="body"/>
          </p:nvPr>
        </p:nvSpPr>
        <p:spPr>
          <a:xfrm>
            <a:off x="4566300" y="1159800"/>
            <a:ext cx="3846300" cy="33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Recommendations</a:t>
            </a:r>
            <a:endParaRPr b="1" sz="1600"/>
          </a:p>
          <a:p>
            <a:pPr indent="-304800" lvl="0" marL="457200" rtl="0" algn="l">
              <a:spcBef>
                <a:spcPts val="1600"/>
              </a:spcBef>
              <a:spcAft>
                <a:spcPts val="0"/>
              </a:spcAft>
              <a:buSzPts val="1200"/>
              <a:buChar char="●"/>
            </a:pPr>
            <a:r>
              <a:rPr lang="en"/>
              <a:t>Incorporate Encryption for RF Communications</a:t>
            </a:r>
            <a:endParaRPr/>
          </a:p>
          <a:p>
            <a:pPr indent="-304800" lvl="0" marL="457200" rtl="0" algn="l">
              <a:spcBef>
                <a:spcPts val="0"/>
              </a:spcBef>
              <a:spcAft>
                <a:spcPts val="0"/>
              </a:spcAft>
              <a:buSzPts val="1200"/>
              <a:buChar char="●"/>
            </a:pPr>
            <a:r>
              <a:rPr lang="en"/>
              <a:t>Define Configuration Management Process</a:t>
            </a:r>
            <a:endParaRPr/>
          </a:p>
          <a:p>
            <a:pPr indent="-304800" lvl="0" marL="457200" rtl="0" algn="l">
              <a:spcBef>
                <a:spcPts val="0"/>
              </a:spcBef>
              <a:spcAft>
                <a:spcPts val="0"/>
              </a:spcAft>
              <a:buSzPts val="1200"/>
              <a:buChar char="●"/>
            </a:pPr>
            <a:r>
              <a:rPr lang="en"/>
              <a:t>Establish an Incident Response Plan</a:t>
            </a:r>
            <a:endParaRPr/>
          </a:p>
          <a:p>
            <a:pPr indent="-304800" lvl="0" marL="457200" rtl="0" algn="l">
              <a:spcBef>
                <a:spcPts val="0"/>
              </a:spcBef>
              <a:spcAft>
                <a:spcPts val="0"/>
              </a:spcAft>
              <a:buSzPts val="1200"/>
              <a:buChar char="●"/>
            </a:pPr>
            <a:r>
              <a:rPr lang="en"/>
              <a:t>Implement Awareness and Training Programs</a:t>
            </a:r>
            <a:endParaRPr/>
          </a:p>
          <a:p>
            <a:pPr indent="-304800" lvl="0" marL="457200" rtl="0" algn="l">
              <a:spcBef>
                <a:spcPts val="0"/>
              </a:spcBef>
              <a:spcAft>
                <a:spcPts val="0"/>
              </a:spcAft>
              <a:buSzPts val="1200"/>
              <a:buChar char="●"/>
            </a:pPr>
            <a:r>
              <a:rPr lang="en"/>
              <a:t>Deploy Monitoring Tools</a:t>
            </a:r>
            <a:endParaRPr/>
          </a:p>
        </p:txBody>
      </p:sp>
      <p:pic>
        <p:nvPicPr>
          <p:cNvPr id="963" name="Google Shape;963;p34" title="ITMS578 Non-interference.mov">
            <a:hlinkClick r:id="rId3"/>
          </p:cNvPr>
          <p:cNvPicPr preferRelativeResize="0"/>
          <p:nvPr/>
        </p:nvPicPr>
        <p:blipFill>
          <a:blip r:embed="rId4">
            <a:alphaModFix/>
          </a:blip>
          <a:stretch>
            <a:fillRect/>
          </a:stretch>
        </p:blipFill>
        <p:spPr>
          <a:xfrm>
            <a:off x="6346450" y="3313225"/>
            <a:ext cx="2640349" cy="176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1000"/>
                                        <p:tgtEl>
                                          <p:spTgt spid="9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Remediation Policy</a:t>
            </a:r>
            <a:endParaRPr/>
          </a:p>
        </p:txBody>
      </p:sp>
      <p:grpSp>
        <p:nvGrpSpPr>
          <p:cNvPr id="969" name="Google Shape;969;p35"/>
          <p:cNvGrpSpPr/>
          <p:nvPr/>
        </p:nvGrpSpPr>
        <p:grpSpPr>
          <a:xfrm>
            <a:off x="439150" y="4486032"/>
            <a:ext cx="2543075" cy="235937"/>
            <a:chOff x="713225" y="4486019"/>
            <a:chExt cx="2543075" cy="235937"/>
          </a:xfrm>
        </p:grpSpPr>
        <p:sp>
          <p:nvSpPr>
            <p:cNvPr id="970" name="Google Shape;970;p35"/>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5"/>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5"/>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5"/>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5"/>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5"/>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5"/>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5"/>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5"/>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5"/>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5"/>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5"/>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5"/>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5"/>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5"/>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5"/>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5"/>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5"/>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5"/>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5"/>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35"/>
          <p:cNvGrpSpPr/>
          <p:nvPr/>
        </p:nvGrpSpPr>
        <p:grpSpPr>
          <a:xfrm>
            <a:off x="8162668" y="775650"/>
            <a:ext cx="726082" cy="271200"/>
            <a:chOff x="8162668" y="775650"/>
            <a:chExt cx="726082" cy="271200"/>
          </a:xfrm>
        </p:grpSpPr>
        <p:sp>
          <p:nvSpPr>
            <p:cNvPr id="1003" name="Google Shape;1003;p35"/>
            <p:cNvSpPr/>
            <p:nvPr/>
          </p:nvSpPr>
          <p:spPr>
            <a:xfrm rot="2700000">
              <a:off x="8202384"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5"/>
            <p:cNvSpPr/>
            <p:nvPr/>
          </p:nvSpPr>
          <p:spPr>
            <a:xfrm rot="2700000">
              <a:off x="8429825"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5"/>
            <p:cNvSpPr/>
            <p:nvPr/>
          </p:nvSpPr>
          <p:spPr>
            <a:xfrm rot="2700000">
              <a:off x="8657266"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6" name="Google Shape;1006;p35"/>
          <p:cNvSpPr txBox="1"/>
          <p:nvPr>
            <p:ph idx="4294967295" type="body"/>
          </p:nvPr>
        </p:nvSpPr>
        <p:spPr>
          <a:xfrm>
            <a:off x="720000" y="1159800"/>
            <a:ext cx="3846300" cy="33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Findings</a:t>
            </a:r>
            <a:endParaRPr b="1" sz="1600"/>
          </a:p>
          <a:p>
            <a:pPr indent="-304800" lvl="0" marL="457200" rtl="0" algn="l">
              <a:spcBef>
                <a:spcPts val="1600"/>
              </a:spcBef>
              <a:spcAft>
                <a:spcPts val="0"/>
              </a:spcAft>
              <a:buClr>
                <a:srgbClr val="000000"/>
              </a:buClr>
              <a:buSzPts val="1200"/>
              <a:buChar char="●"/>
            </a:pPr>
            <a:r>
              <a:rPr lang="en">
                <a:solidFill>
                  <a:srgbClr val="000000"/>
                </a:solidFill>
              </a:rPr>
              <a:t>Data at rest does not explicitly require the use of a specific encryption standard (such as AES-256), does not indicate whether a certified encryption module (such as FIPS 140-2) is used to protect sensitive data, remedies policies do not require a log of all remedies, and lack guarantees of non-repudiation of operations. The remedy policy does not specify the separation of operation rights between ordinary users and privileged users, and the remedy does not mention whether it is executed in an isolated secure environment, which may have security risks </a:t>
            </a:r>
            <a:endParaRPr>
              <a:solidFill>
                <a:srgbClr val="000000"/>
              </a:solidFill>
            </a:endParaRPr>
          </a:p>
        </p:txBody>
      </p:sp>
      <p:sp>
        <p:nvSpPr>
          <p:cNvPr id="1007" name="Google Shape;1007;p35"/>
          <p:cNvSpPr txBox="1"/>
          <p:nvPr>
            <p:ph idx="4294967295" type="body"/>
          </p:nvPr>
        </p:nvSpPr>
        <p:spPr>
          <a:xfrm>
            <a:off x="3996600" y="1159800"/>
            <a:ext cx="3846300" cy="33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Recommendations</a:t>
            </a:r>
            <a:endParaRPr b="1" sz="1600"/>
          </a:p>
          <a:p>
            <a:pPr indent="-304800" lvl="0" marL="457200" rtl="0" algn="l">
              <a:spcBef>
                <a:spcPts val="1600"/>
              </a:spcBef>
              <a:spcAft>
                <a:spcPts val="0"/>
              </a:spcAft>
              <a:buClr>
                <a:srgbClr val="191919"/>
              </a:buClr>
              <a:buSzPts val="1200"/>
              <a:buChar char="●"/>
            </a:pPr>
            <a:r>
              <a:rPr lang="en">
                <a:solidFill>
                  <a:srgbClr val="191919"/>
                </a:solidFill>
              </a:rPr>
              <a:t>Mandatory encryption of all static and transmitted data involved in the remediation process, using industry standards such as AES-256. Enforce the TLS/SSL protocol for all network communications. Ensure all static data Use a tamper-proof log storage mechanism to ensure log integrity and traceability. IIT's remediation policy will be improved to more effectively protect controlled unclassified information </a:t>
            </a:r>
            <a:endParaRPr>
              <a:solidFill>
                <a:srgbClr val="191919"/>
              </a:solidFill>
            </a:endParaRPr>
          </a:p>
        </p:txBody>
      </p:sp>
      <p:sp>
        <p:nvSpPr>
          <p:cNvPr id="1008" name="Google Shape;1008;p35"/>
          <p:cNvSpPr txBox="1"/>
          <p:nvPr/>
        </p:nvSpPr>
        <p:spPr>
          <a:xfrm>
            <a:off x="784300" y="392150"/>
            <a:ext cx="13680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Raleway"/>
              <a:ea typeface="Raleway"/>
              <a:cs typeface="Raleway"/>
              <a:sym typeface="Raleway"/>
            </a:endParaRPr>
          </a:p>
        </p:txBody>
      </p:sp>
      <p:pic>
        <p:nvPicPr>
          <p:cNvPr id="1009" name="Google Shape;1009;p35" title="0c5209102b7ada406da55fd30cdc1252.mp4">
            <a:hlinkClick r:id="rId3"/>
          </p:cNvPr>
          <p:cNvPicPr preferRelativeResize="0"/>
          <p:nvPr/>
        </p:nvPicPr>
        <p:blipFill>
          <a:blip r:embed="rId4">
            <a:alphaModFix/>
          </a:blip>
          <a:stretch>
            <a:fillRect/>
          </a:stretch>
        </p:blipFill>
        <p:spPr>
          <a:xfrm>
            <a:off x="6607000" y="3714200"/>
            <a:ext cx="1555675" cy="177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1000"/>
                                        <p:tgtEl>
                                          <p:spTgt spid="10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Security Training Plan</a:t>
            </a:r>
            <a:endParaRPr/>
          </a:p>
        </p:txBody>
      </p:sp>
      <p:grpSp>
        <p:nvGrpSpPr>
          <p:cNvPr id="1015" name="Google Shape;1015;p36"/>
          <p:cNvGrpSpPr/>
          <p:nvPr/>
        </p:nvGrpSpPr>
        <p:grpSpPr>
          <a:xfrm>
            <a:off x="439150" y="4486032"/>
            <a:ext cx="2543075" cy="235937"/>
            <a:chOff x="713225" y="4486019"/>
            <a:chExt cx="2543075" cy="235937"/>
          </a:xfrm>
        </p:grpSpPr>
        <p:sp>
          <p:nvSpPr>
            <p:cNvPr id="1016" name="Google Shape;1016;p36"/>
            <p:cNvSpPr/>
            <p:nvPr/>
          </p:nvSpPr>
          <p:spPr>
            <a:xfrm>
              <a:off x="7132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8789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10446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12103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13760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15417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17074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1873125" y="4486038"/>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a:off x="7132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a:off x="8789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a:off x="10446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6"/>
            <p:cNvSpPr/>
            <p:nvPr/>
          </p:nvSpPr>
          <p:spPr>
            <a:xfrm>
              <a:off x="12103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a:off x="13760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6"/>
            <p:cNvSpPr/>
            <p:nvPr/>
          </p:nvSpPr>
          <p:spPr>
            <a:xfrm>
              <a:off x="15417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a:off x="17074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a:off x="1873125" y="4651757"/>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a:off x="20262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a:off x="21919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a:off x="23576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a:off x="25233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a:off x="26890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28547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30204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3186100" y="448601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20262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21919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23576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25233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26890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28547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30204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3186100" y="4651739"/>
              <a:ext cx="70200" cy="70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36"/>
          <p:cNvGrpSpPr/>
          <p:nvPr/>
        </p:nvGrpSpPr>
        <p:grpSpPr>
          <a:xfrm>
            <a:off x="8162668" y="775650"/>
            <a:ext cx="726082" cy="271200"/>
            <a:chOff x="8162668" y="775650"/>
            <a:chExt cx="726082" cy="271200"/>
          </a:xfrm>
        </p:grpSpPr>
        <p:sp>
          <p:nvSpPr>
            <p:cNvPr id="1049" name="Google Shape;1049;p36"/>
            <p:cNvSpPr/>
            <p:nvPr/>
          </p:nvSpPr>
          <p:spPr>
            <a:xfrm rot="2700000">
              <a:off x="8202384"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rot="2700000">
              <a:off x="8429825"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rot="2700000">
              <a:off x="8657266" y="815366"/>
              <a:ext cx="191767" cy="191767"/>
            </a:xfrm>
            <a:prstGeom prst="plus">
              <a:avLst>
                <a:gd fmla="val 3878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2" name="Google Shape;1052;p36"/>
          <p:cNvSpPr txBox="1"/>
          <p:nvPr>
            <p:ph idx="4294967295" type="body"/>
          </p:nvPr>
        </p:nvSpPr>
        <p:spPr>
          <a:xfrm>
            <a:off x="355775" y="1159800"/>
            <a:ext cx="4381200" cy="356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Findings</a:t>
            </a:r>
            <a:endParaRPr b="1" sz="1600"/>
          </a:p>
          <a:p>
            <a:pPr indent="-298450" lvl="0" marL="457200" rtl="0" algn="l">
              <a:spcBef>
                <a:spcPts val="1600"/>
              </a:spcBef>
              <a:spcAft>
                <a:spcPts val="0"/>
              </a:spcAft>
              <a:buClr>
                <a:srgbClr val="000000"/>
              </a:buClr>
              <a:buSzPts val="1100"/>
              <a:buChar char="●"/>
            </a:pPr>
            <a:r>
              <a:rPr b="1" lang="en" sz="1100">
                <a:solidFill>
                  <a:srgbClr val="000000"/>
                </a:solidFill>
              </a:rPr>
              <a:t>Provision of Policy: </a:t>
            </a:r>
            <a:r>
              <a:rPr lang="en" sz="1100">
                <a:solidFill>
                  <a:srgbClr val="000000"/>
                </a:solidFill>
              </a:rPr>
              <a:t>The policy includes frequency of system rules </a:t>
            </a:r>
            <a:r>
              <a:rPr lang="en" sz="1100">
                <a:solidFill>
                  <a:srgbClr val="000000"/>
                </a:solidFill>
              </a:rPr>
              <a:t>acknowledgement</a:t>
            </a:r>
            <a:r>
              <a:rPr lang="en" sz="1100">
                <a:solidFill>
                  <a:srgbClr val="000000"/>
                </a:solidFill>
              </a:rPr>
              <a:t> but does not address how often rules are updated </a:t>
            </a:r>
            <a:r>
              <a:rPr b="1" lang="en" sz="1100">
                <a:solidFill>
                  <a:srgbClr val="000000"/>
                </a:solidFill>
              </a:rPr>
              <a:t>PL-04</a:t>
            </a:r>
            <a:r>
              <a:rPr lang="en" sz="1100">
                <a:solidFill>
                  <a:srgbClr val="000000"/>
                </a:solidFill>
              </a:rPr>
              <a:t>. </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Onboarding Training: </a:t>
            </a:r>
            <a:r>
              <a:rPr lang="en" sz="1100">
                <a:solidFill>
                  <a:srgbClr val="000000"/>
                </a:solidFill>
              </a:rPr>
              <a:t>Policy does not </a:t>
            </a:r>
            <a:r>
              <a:rPr lang="en" sz="1100">
                <a:solidFill>
                  <a:srgbClr val="000000"/>
                </a:solidFill>
              </a:rPr>
              <a:t>explicitly</a:t>
            </a:r>
            <a:r>
              <a:rPr lang="en" sz="1100">
                <a:solidFill>
                  <a:srgbClr val="000000"/>
                </a:solidFill>
              </a:rPr>
              <a:t> state when training is reviewed and updated </a:t>
            </a:r>
            <a:r>
              <a:rPr b="1" lang="en" sz="1100">
                <a:solidFill>
                  <a:srgbClr val="000000"/>
                </a:solidFill>
              </a:rPr>
              <a:t>AT-02</a:t>
            </a:r>
            <a:r>
              <a:rPr lang="en" sz="1100">
                <a:solidFill>
                  <a:srgbClr val="000000"/>
                </a:solidFill>
              </a:rPr>
              <a:t>.</a:t>
            </a:r>
            <a:r>
              <a:rPr b="1" lang="en" sz="1100">
                <a:solidFill>
                  <a:srgbClr val="000000"/>
                </a:solidFill>
              </a:rPr>
              <a:t> </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Recurring</a:t>
            </a:r>
            <a:r>
              <a:rPr b="1" lang="en" sz="1100">
                <a:solidFill>
                  <a:srgbClr val="000000"/>
                </a:solidFill>
              </a:rPr>
              <a:t> Training: </a:t>
            </a:r>
            <a:r>
              <a:rPr lang="en" sz="1100">
                <a:solidFill>
                  <a:srgbClr val="000000"/>
                </a:solidFill>
              </a:rPr>
              <a:t>Policy addresses frequency of training but nothing for tracking completion </a:t>
            </a:r>
            <a:r>
              <a:rPr b="1" lang="en" sz="1100">
                <a:solidFill>
                  <a:srgbClr val="000000"/>
                </a:solidFill>
              </a:rPr>
              <a:t>AT-02.</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Role-Based Training: </a:t>
            </a:r>
            <a:r>
              <a:rPr lang="en" sz="1100">
                <a:solidFill>
                  <a:srgbClr val="000000"/>
                </a:solidFill>
              </a:rPr>
              <a:t>The policy does not outline specific roles that </a:t>
            </a:r>
            <a:r>
              <a:rPr lang="en" sz="1100">
                <a:solidFill>
                  <a:srgbClr val="000000"/>
                </a:solidFill>
              </a:rPr>
              <a:t>receive</a:t>
            </a:r>
            <a:r>
              <a:rPr lang="en" sz="1100">
                <a:solidFill>
                  <a:srgbClr val="000000"/>
                </a:solidFill>
              </a:rPr>
              <a:t> </a:t>
            </a:r>
            <a:r>
              <a:rPr lang="en" sz="1100">
                <a:solidFill>
                  <a:srgbClr val="000000"/>
                </a:solidFill>
              </a:rPr>
              <a:t>different</a:t>
            </a:r>
            <a:r>
              <a:rPr lang="en" sz="1100">
                <a:solidFill>
                  <a:srgbClr val="000000"/>
                </a:solidFill>
              </a:rPr>
              <a:t> training. Or, outline training updates </a:t>
            </a:r>
            <a:r>
              <a:rPr b="1" lang="en" sz="1100">
                <a:solidFill>
                  <a:srgbClr val="000000"/>
                </a:solidFill>
              </a:rPr>
              <a:t>AT-03</a:t>
            </a:r>
            <a:r>
              <a:rPr lang="en" sz="1100">
                <a:solidFill>
                  <a:srgbClr val="000000"/>
                </a:solidFill>
              </a:rPr>
              <a:t>.</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Tracking: </a:t>
            </a:r>
            <a:r>
              <a:rPr lang="en" sz="1100">
                <a:solidFill>
                  <a:srgbClr val="000000"/>
                </a:solidFill>
              </a:rPr>
              <a:t>The policy addresses that training completion is reported, but fails to </a:t>
            </a:r>
            <a:r>
              <a:rPr lang="en" sz="1100">
                <a:solidFill>
                  <a:srgbClr val="000000"/>
                </a:solidFill>
              </a:rPr>
              <a:t>outline</a:t>
            </a:r>
            <a:r>
              <a:rPr lang="en" sz="1100">
                <a:solidFill>
                  <a:srgbClr val="000000"/>
                </a:solidFill>
              </a:rPr>
              <a:t> frequency of review or by who </a:t>
            </a:r>
            <a:r>
              <a:rPr b="1" lang="en" sz="1100">
                <a:solidFill>
                  <a:srgbClr val="000000"/>
                </a:solidFill>
              </a:rPr>
              <a:t>AU-06.</a:t>
            </a:r>
            <a:endParaRPr b="1"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Phishing Awareness: </a:t>
            </a:r>
            <a:r>
              <a:rPr lang="en" sz="1100">
                <a:solidFill>
                  <a:srgbClr val="000000"/>
                </a:solidFill>
              </a:rPr>
              <a:t>The policy addresses social </a:t>
            </a:r>
            <a:r>
              <a:rPr lang="en" sz="1100">
                <a:solidFill>
                  <a:srgbClr val="000000"/>
                </a:solidFill>
              </a:rPr>
              <a:t>engineering based literacy training but does not include any mention of improvements based on results </a:t>
            </a:r>
            <a:r>
              <a:rPr b="1" lang="en" sz="1100">
                <a:solidFill>
                  <a:srgbClr val="000000"/>
                </a:solidFill>
              </a:rPr>
              <a:t>AT-02</a:t>
            </a:r>
            <a:r>
              <a:rPr lang="en" sz="1100">
                <a:solidFill>
                  <a:srgbClr val="000000"/>
                </a:solidFill>
              </a:rPr>
              <a:t>.</a:t>
            </a:r>
            <a:r>
              <a:rPr lang="en" sz="1100">
                <a:solidFill>
                  <a:srgbClr val="000000"/>
                </a:solidFill>
              </a:rPr>
              <a:t> </a:t>
            </a:r>
            <a:endParaRPr sz="1100">
              <a:solidFill>
                <a:srgbClr val="000000"/>
              </a:solidFill>
            </a:endParaRPr>
          </a:p>
        </p:txBody>
      </p:sp>
      <p:sp>
        <p:nvSpPr>
          <p:cNvPr id="1053" name="Google Shape;1053;p36"/>
          <p:cNvSpPr txBox="1"/>
          <p:nvPr>
            <p:ph idx="4294967295" type="body"/>
          </p:nvPr>
        </p:nvSpPr>
        <p:spPr>
          <a:xfrm>
            <a:off x="4566300" y="1159800"/>
            <a:ext cx="3846300" cy="33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Recommendations</a:t>
            </a:r>
            <a:endParaRPr b="1" sz="1600"/>
          </a:p>
          <a:p>
            <a:pPr indent="-304800" lvl="0" marL="457200" rtl="0" algn="l">
              <a:spcBef>
                <a:spcPts val="1600"/>
              </a:spcBef>
              <a:spcAft>
                <a:spcPts val="0"/>
              </a:spcAft>
              <a:buSzPts val="1200"/>
              <a:buChar char="●"/>
            </a:pPr>
            <a:r>
              <a:rPr lang="en"/>
              <a:t>Establish a clear procedure for rules review and revision at regular intervals.</a:t>
            </a:r>
            <a:r>
              <a:rPr b="1" lang="en"/>
              <a:t> PL-04.</a:t>
            </a:r>
            <a:r>
              <a:rPr lang="en"/>
              <a:t> </a:t>
            </a:r>
            <a:endParaRPr/>
          </a:p>
          <a:p>
            <a:pPr indent="-304800" lvl="0" marL="457200" rtl="0" algn="l">
              <a:spcBef>
                <a:spcPts val="0"/>
              </a:spcBef>
              <a:spcAft>
                <a:spcPts val="0"/>
              </a:spcAft>
              <a:buSzPts val="1200"/>
              <a:buChar char="●"/>
            </a:pPr>
            <a:r>
              <a:rPr lang="en"/>
              <a:t>Explicitly</a:t>
            </a:r>
            <a:r>
              <a:rPr lang="en"/>
              <a:t> state that training content is </a:t>
            </a:r>
            <a:r>
              <a:rPr lang="en"/>
              <a:t>reviewed</a:t>
            </a:r>
            <a:r>
              <a:rPr lang="en"/>
              <a:t> and updated regularly. </a:t>
            </a:r>
            <a:endParaRPr/>
          </a:p>
          <a:p>
            <a:pPr indent="-304800" lvl="0" marL="457200" rtl="0" algn="l">
              <a:spcBef>
                <a:spcPts val="0"/>
              </a:spcBef>
              <a:spcAft>
                <a:spcPts val="0"/>
              </a:spcAft>
              <a:buSzPts val="1200"/>
              <a:buChar char="●"/>
            </a:pPr>
            <a:r>
              <a:rPr lang="en"/>
              <a:t>Specify how often training results are reviewed and who is responsible for reviews. </a:t>
            </a:r>
            <a:endParaRPr/>
          </a:p>
          <a:p>
            <a:pPr indent="-304800" lvl="0" marL="457200" rtl="0" algn="l">
              <a:spcBef>
                <a:spcPts val="0"/>
              </a:spcBef>
              <a:spcAft>
                <a:spcPts val="0"/>
              </a:spcAft>
              <a:buSzPts val="1200"/>
              <a:buChar char="●"/>
            </a:pPr>
            <a:r>
              <a:rPr lang="en"/>
              <a:t>Specifically document all roles that </a:t>
            </a:r>
            <a:r>
              <a:rPr lang="en"/>
              <a:t>receive</a:t>
            </a:r>
            <a:r>
              <a:rPr lang="en"/>
              <a:t> different or special training </a:t>
            </a:r>
            <a:r>
              <a:rPr b="1" lang="en"/>
              <a:t>AT-03. </a:t>
            </a:r>
            <a:endParaRPr b="1"/>
          </a:p>
          <a:p>
            <a:pPr indent="-304800" lvl="0" marL="457200" rtl="0" algn="l">
              <a:spcBef>
                <a:spcPts val="0"/>
              </a:spcBef>
              <a:spcAft>
                <a:spcPts val="0"/>
              </a:spcAft>
              <a:buSzPts val="1200"/>
              <a:buChar char="●"/>
            </a:pPr>
            <a:r>
              <a:rPr lang="en"/>
              <a:t>And include a clear feedback loop for Phishing Training by analyzing simulated Phishing attacks and surveys for training </a:t>
            </a:r>
            <a:r>
              <a:rPr lang="en"/>
              <a:t>effectiveness</a:t>
            </a:r>
            <a:r>
              <a:rPr lang="en"/>
              <a:t> </a:t>
            </a:r>
            <a:r>
              <a:rPr b="1" lang="en"/>
              <a:t>AT-02.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37"/>
          <p:cNvSpPr txBox="1"/>
          <p:nvPr>
            <p:ph type="title"/>
          </p:nvPr>
        </p:nvSpPr>
        <p:spPr>
          <a:xfrm>
            <a:off x="720000" y="376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Conclusions, </a:t>
            </a:r>
            <a:endParaRPr/>
          </a:p>
        </p:txBody>
      </p:sp>
      <p:sp>
        <p:nvSpPr>
          <p:cNvPr id="1059" name="Google Shape;1059;p37"/>
          <p:cNvSpPr txBox="1"/>
          <p:nvPr/>
        </p:nvSpPr>
        <p:spPr>
          <a:xfrm>
            <a:off x="720000" y="1224300"/>
            <a:ext cx="4076400" cy="22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Core Areas for Improvement:</a:t>
            </a:r>
            <a:endParaRPr b="1" sz="1200">
              <a:latin typeface="Raleway"/>
              <a:ea typeface="Raleway"/>
              <a:cs typeface="Raleway"/>
              <a:sym typeface="Raleway"/>
            </a:endParaRPr>
          </a:p>
          <a:p>
            <a:pPr indent="-304800" lvl="0" marL="457200" rtl="0" algn="l">
              <a:lnSpc>
                <a:spcPct val="115000"/>
              </a:lnSpc>
              <a:spcBef>
                <a:spcPts val="1200"/>
              </a:spcBef>
              <a:spcAft>
                <a:spcPts val="0"/>
              </a:spcAft>
              <a:buSzPts val="1200"/>
              <a:buChar char="●"/>
            </a:pPr>
            <a:r>
              <a:rPr b="1" lang="en" sz="1200">
                <a:latin typeface="Raleway"/>
                <a:ea typeface="Raleway"/>
                <a:cs typeface="Raleway"/>
                <a:sym typeface="Raleway"/>
              </a:rPr>
              <a:t>Multi-Factor Authentication (MFA):</a:t>
            </a:r>
            <a:r>
              <a:rPr lang="en" sz="1200">
                <a:latin typeface="Raleway"/>
                <a:ea typeface="Raleway"/>
                <a:cs typeface="Raleway"/>
                <a:sym typeface="Raleway"/>
              </a:rPr>
              <a:t> Strengthen access controls for systems handling Controlled Unclassified Information (CUI).</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Char char="●"/>
            </a:pPr>
            <a:r>
              <a:rPr b="1" lang="en" sz="1200">
                <a:latin typeface="Raleway"/>
                <a:ea typeface="Raleway"/>
                <a:cs typeface="Raleway"/>
                <a:sym typeface="Raleway"/>
              </a:rPr>
              <a:t>Password Encryption:</a:t>
            </a:r>
            <a:r>
              <a:rPr lang="en" sz="1200">
                <a:latin typeface="Raleway"/>
                <a:ea typeface="Raleway"/>
                <a:cs typeface="Raleway"/>
                <a:sym typeface="Raleway"/>
              </a:rPr>
              <a:t> Specify encryption protocols for stronger password protection.</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Char char="●"/>
            </a:pPr>
            <a:r>
              <a:rPr b="1" lang="en" sz="1200">
                <a:latin typeface="Raleway"/>
                <a:ea typeface="Raleway"/>
                <a:cs typeface="Raleway"/>
                <a:sym typeface="Raleway"/>
              </a:rPr>
              <a:t>Secure Communication:</a:t>
            </a:r>
            <a:r>
              <a:rPr lang="en" sz="1200">
                <a:latin typeface="Raleway"/>
                <a:ea typeface="Raleway"/>
                <a:cs typeface="Raleway"/>
                <a:sym typeface="Raleway"/>
              </a:rPr>
              <a:t> Implement encryption and secure transmission methods for sensitive data.</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Char char="●"/>
            </a:pPr>
            <a:r>
              <a:rPr b="1" lang="en" sz="1200">
                <a:latin typeface="Raleway"/>
                <a:ea typeface="Raleway"/>
                <a:cs typeface="Raleway"/>
                <a:sym typeface="Raleway"/>
              </a:rPr>
              <a:t>Role-Based Training:</a:t>
            </a:r>
            <a:r>
              <a:rPr lang="en" sz="1200">
                <a:latin typeface="Raleway"/>
                <a:ea typeface="Raleway"/>
                <a:cs typeface="Raleway"/>
                <a:sym typeface="Raleway"/>
              </a:rPr>
              <a:t> Tailor training to specific roles handling CUI to improve awareness and compliance.</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Char char="●"/>
            </a:pPr>
            <a:r>
              <a:rPr b="1" lang="en" sz="1200">
                <a:latin typeface="Raleway"/>
                <a:ea typeface="Raleway"/>
                <a:cs typeface="Raleway"/>
                <a:sym typeface="Raleway"/>
              </a:rPr>
              <a:t>Incident Response:</a:t>
            </a:r>
            <a:r>
              <a:rPr lang="en" sz="1200">
                <a:latin typeface="Raleway"/>
                <a:ea typeface="Raleway"/>
                <a:cs typeface="Raleway"/>
                <a:sym typeface="Raleway"/>
              </a:rPr>
              <a:t> Establish a clear process for reporting and mitigating security incidents.</a:t>
            </a:r>
            <a:endParaRPr sz="1200">
              <a:latin typeface="Raleway"/>
              <a:ea typeface="Raleway"/>
              <a:cs typeface="Raleway"/>
              <a:sym typeface="Raleway"/>
            </a:endParaRPr>
          </a:p>
          <a:p>
            <a:pPr indent="0" lvl="0" marL="0" rtl="0" algn="l">
              <a:spcBef>
                <a:spcPts val="1200"/>
              </a:spcBef>
              <a:spcAft>
                <a:spcPts val="0"/>
              </a:spcAft>
              <a:buNone/>
            </a:pPr>
            <a:r>
              <a:t/>
            </a:r>
            <a:endParaRPr sz="1200">
              <a:solidFill>
                <a:schemeClr val="dk1"/>
              </a:solidFill>
              <a:latin typeface="Raleway"/>
              <a:ea typeface="Raleway"/>
              <a:cs typeface="Raleway"/>
              <a:sym typeface="Raleway"/>
            </a:endParaRPr>
          </a:p>
        </p:txBody>
      </p:sp>
      <p:sp>
        <p:nvSpPr>
          <p:cNvPr id="1060" name="Google Shape;1060;p37"/>
          <p:cNvSpPr txBox="1"/>
          <p:nvPr/>
        </p:nvSpPr>
        <p:spPr>
          <a:xfrm>
            <a:off x="5143500" y="1224300"/>
            <a:ext cx="3657000" cy="335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latin typeface="Raleway"/>
                <a:ea typeface="Raleway"/>
                <a:cs typeface="Raleway"/>
                <a:sym typeface="Raleway"/>
              </a:rPr>
              <a:t>Impact of Recommendations:</a:t>
            </a:r>
            <a:endParaRPr b="1" sz="1200">
              <a:latin typeface="Raleway"/>
              <a:ea typeface="Raleway"/>
              <a:cs typeface="Raleway"/>
              <a:sym typeface="Raleway"/>
            </a:endParaRPr>
          </a:p>
          <a:p>
            <a:pPr indent="-304800" lvl="0" marL="457200" rtl="0" algn="l">
              <a:lnSpc>
                <a:spcPct val="115000"/>
              </a:lnSpc>
              <a:spcBef>
                <a:spcPts val="1200"/>
              </a:spcBef>
              <a:spcAft>
                <a:spcPts val="0"/>
              </a:spcAft>
              <a:buSzPts val="1200"/>
              <a:buFont typeface="Raleway"/>
              <a:buChar char="●"/>
            </a:pPr>
            <a:r>
              <a:rPr lang="en" sz="1200">
                <a:latin typeface="Raleway"/>
                <a:ea typeface="Raleway"/>
                <a:cs typeface="Raleway"/>
                <a:sym typeface="Raleway"/>
              </a:rPr>
              <a:t>Enhance security </a:t>
            </a:r>
            <a:endParaRPr sz="1200">
              <a:latin typeface="Raleway"/>
              <a:ea typeface="Raleway"/>
              <a:cs typeface="Raleway"/>
              <a:sym typeface="Raleway"/>
            </a:endParaRPr>
          </a:p>
          <a:p>
            <a:pPr indent="0" lvl="0" marL="457200" rtl="0" algn="l">
              <a:lnSpc>
                <a:spcPct val="115000"/>
              </a:lnSpc>
              <a:spcBef>
                <a:spcPts val="1200"/>
              </a:spcBef>
              <a:spcAft>
                <a:spcPts val="0"/>
              </a:spcAft>
              <a:buNone/>
            </a:pPr>
            <a:r>
              <a:t/>
            </a:r>
            <a:endParaRPr sz="1200">
              <a:latin typeface="Raleway"/>
              <a:ea typeface="Raleway"/>
              <a:cs typeface="Raleway"/>
              <a:sym typeface="Raleway"/>
            </a:endParaRPr>
          </a:p>
          <a:p>
            <a:pPr indent="-304800" lvl="0" marL="457200" rtl="0" algn="l">
              <a:lnSpc>
                <a:spcPct val="115000"/>
              </a:lnSpc>
              <a:spcBef>
                <a:spcPts val="1200"/>
              </a:spcBef>
              <a:spcAft>
                <a:spcPts val="0"/>
              </a:spcAft>
              <a:buSzPts val="1200"/>
              <a:buFont typeface="Raleway"/>
              <a:buChar char="●"/>
            </a:pPr>
            <a:r>
              <a:rPr lang="en" sz="1200">
                <a:latin typeface="Raleway"/>
                <a:ea typeface="Raleway"/>
                <a:cs typeface="Raleway"/>
                <a:sym typeface="Raleway"/>
              </a:rPr>
              <a:t>Ensure better protection of CUI</a:t>
            </a:r>
            <a:endParaRPr sz="1200">
              <a:latin typeface="Raleway"/>
              <a:ea typeface="Raleway"/>
              <a:cs typeface="Raleway"/>
              <a:sym typeface="Raleway"/>
            </a:endParaRPr>
          </a:p>
          <a:p>
            <a:pPr indent="0" lvl="0" marL="457200" rtl="0" algn="l">
              <a:lnSpc>
                <a:spcPct val="115000"/>
              </a:lnSpc>
              <a:spcBef>
                <a:spcPts val="1200"/>
              </a:spcBef>
              <a:spcAft>
                <a:spcPts val="0"/>
              </a:spcAft>
              <a:buNone/>
            </a:pPr>
            <a:r>
              <a:t/>
            </a:r>
            <a:endParaRPr sz="1200">
              <a:latin typeface="Raleway"/>
              <a:ea typeface="Raleway"/>
              <a:cs typeface="Raleway"/>
              <a:sym typeface="Raleway"/>
            </a:endParaRPr>
          </a:p>
          <a:p>
            <a:pPr indent="-304800" lvl="0" marL="457200" rtl="0" algn="l">
              <a:lnSpc>
                <a:spcPct val="115000"/>
              </a:lnSpc>
              <a:spcBef>
                <a:spcPts val="1200"/>
              </a:spcBef>
              <a:spcAft>
                <a:spcPts val="0"/>
              </a:spcAft>
              <a:buSzPts val="1200"/>
              <a:buFont typeface="Raleway"/>
              <a:buChar char="●"/>
            </a:pPr>
            <a:r>
              <a:rPr lang="en" sz="1200">
                <a:latin typeface="Raleway"/>
                <a:ea typeface="Raleway"/>
                <a:cs typeface="Raleway"/>
                <a:sym typeface="Raleway"/>
              </a:rPr>
              <a:t>Strengthen compliance with NIST standards</a:t>
            </a:r>
            <a:endParaRPr sz="1200">
              <a:latin typeface="Raleway"/>
              <a:ea typeface="Raleway"/>
              <a:cs typeface="Raleway"/>
              <a:sym typeface="Raleway"/>
            </a:endParaRPr>
          </a:p>
          <a:p>
            <a:pPr indent="0" lvl="0" marL="457200" rtl="0" algn="l">
              <a:lnSpc>
                <a:spcPct val="115000"/>
              </a:lnSpc>
              <a:spcBef>
                <a:spcPts val="1200"/>
              </a:spcBef>
              <a:spcAft>
                <a:spcPts val="0"/>
              </a:spcAft>
              <a:buNone/>
            </a:pPr>
            <a:r>
              <a:t/>
            </a:r>
            <a:endParaRPr sz="1200">
              <a:latin typeface="Raleway"/>
              <a:ea typeface="Raleway"/>
              <a:cs typeface="Raleway"/>
              <a:sym typeface="Raleway"/>
            </a:endParaRPr>
          </a:p>
          <a:p>
            <a:pPr indent="-304800" lvl="0" marL="457200" rtl="0" algn="l">
              <a:lnSpc>
                <a:spcPct val="115000"/>
              </a:lnSpc>
              <a:spcBef>
                <a:spcPts val="1200"/>
              </a:spcBef>
              <a:spcAft>
                <a:spcPts val="0"/>
              </a:spcAft>
              <a:buSzPts val="1200"/>
              <a:buFont typeface="Raleway"/>
              <a:buChar char="●"/>
            </a:pPr>
            <a:r>
              <a:rPr lang="en" sz="1200">
                <a:latin typeface="Raleway"/>
                <a:ea typeface="Raleway"/>
                <a:cs typeface="Raleway"/>
                <a:sym typeface="Raleway"/>
              </a:rPr>
              <a:t>Reduce potential risks and improve overall security culture.</a:t>
            </a:r>
            <a:endParaRPr b="1"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inal Internal Audit Meeting by Slidesgo">
  <a:themeElements>
    <a:clrScheme name="Simple Light">
      <a:dk1>
        <a:srgbClr val="242C47"/>
      </a:dk1>
      <a:lt1>
        <a:srgbClr val="FCFDF2"/>
      </a:lt1>
      <a:dk2>
        <a:srgbClr val="EAB83D"/>
      </a:dk2>
      <a:lt2>
        <a:srgbClr val="FCD875"/>
      </a:lt2>
      <a:accent1>
        <a:srgbClr val="5061B5"/>
      </a:accent1>
      <a:accent2>
        <a:srgbClr val="8EA7E9"/>
      </a:accent2>
      <a:accent3>
        <a:srgbClr val="E5E0FF"/>
      </a:accent3>
      <a:accent4>
        <a:srgbClr val="FFF2F2"/>
      </a:accent4>
      <a:accent5>
        <a:srgbClr val="FFFFFF"/>
      </a:accent5>
      <a:accent6>
        <a:srgbClr val="FFFFFF"/>
      </a:accent6>
      <a:hlink>
        <a:srgbClr val="242C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