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layfair Display"/>
      <p:regular r:id="rId20"/>
      <p:bold r:id="rId21"/>
      <p:italic r:id="rId22"/>
      <p:boldItalic r:id="rId23"/>
    </p:embeddedFont>
    <p:embeddedFont>
      <p:font typeface="Montserrat"/>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jPp3732TEDd/4OCWMGd38f5MM+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swald-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swald-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98508656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198508656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98508656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1985086564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9850865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198508656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9850865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198508656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98508656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198508656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d7baff22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1fd7baff229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98508656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1985086564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98508656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1985086564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98508656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21985086564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98508656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2198508656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d7baff2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fd7baff22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9"/>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9"/>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9"/>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9"/>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gn="l">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8" name="Shape 48"/>
        <p:cNvGrpSpPr/>
        <p:nvPr/>
      </p:nvGrpSpPr>
      <p:grpSpPr>
        <a:xfrm>
          <a:off x="0" y="0"/>
          <a:ext cx="0" cy="0"/>
          <a:chOff x="0" y="0"/>
          <a:chExt cx="0" cy="0"/>
        </a:xfrm>
      </p:grpSpPr>
      <p:sp>
        <p:nvSpPr>
          <p:cNvPr id="49" name="Google Shape;49;p18"/>
          <p:cNvSpPr txBox="1"/>
          <p:nvPr>
            <p:ph type="title"/>
          </p:nvPr>
        </p:nvSpPr>
        <p:spPr>
          <a:xfrm>
            <a:off x="311700" y="999925"/>
            <a:ext cx="8520600" cy="214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p:txBody>
      </p:sp>
      <p:sp>
        <p:nvSpPr>
          <p:cNvPr id="50" name="Google Shape;50;p18"/>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1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5" name="Shape 15"/>
        <p:cNvGrpSpPr/>
        <p:nvPr/>
      </p:nvGrpSpPr>
      <p:grpSpPr>
        <a:xfrm>
          <a:off x="0" y="0"/>
          <a:ext cx="0" cy="0"/>
          <a:chOff x="0" y="0"/>
          <a:chExt cx="0" cy="0"/>
        </a:xfrm>
      </p:grpSpPr>
      <p:sp>
        <p:nvSpPr>
          <p:cNvPr id="16" name="Google Shape;16;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7" name="Google Shape;17;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1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9" name="Shape 19"/>
        <p:cNvGrpSpPr/>
        <p:nvPr/>
      </p:nvGrpSpPr>
      <p:grpSpPr>
        <a:xfrm>
          <a:off x="0" y="0"/>
          <a:ext cx="0" cy="0"/>
          <a:chOff x="0" y="0"/>
          <a:chExt cx="0" cy="0"/>
        </a:xfrm>
      </p:grpSpPr>
      <p:sp>
        <p:nvSpPr>
          <p:cNvPr id="20" name="Google Shape;20;p11"/>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1"/>
          <p:cNvSpPr txBox="1"/>
          <p:nvPr>
            <p:ph type="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22" name="Google Shape;22;p1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lt1"/>
              </a:buClr>
              <a:buSzPts val="1400"/>
              <a:buFont typeface="Arial"/>
              <a:buNone/>
              <a:defRPr>
                <a:solidFill>
                  <a:schemeClr val="lt1"/>
                </a:solidFill>
              </a:defRPr>
            </a:lvl1pPr>
            <a:lvl2pPr indent="0" lvl="1" marL="0" algn="l">
              <a:lnSpc>
                <a:spcPct val="100000"/>
              </a:lnSpc>
              <a:spcBef>
                <a:spcPts val="0"/>
              </a:spcBef>
              <a:spcAft>
                <a:spcPts val="0"/>
              </a:spcAft>
              <a:buClr>
                <a:schemeClr val="lt1"/>
              </a:buClr>
              <a:buSzPts val="1400"/>
              <a:buFont typeface="Arial"/>
              <a:buNone/>
              <a:defRPr>
                <a:solidFill>
                  <a:schemeClr val="lt1"/>
                </a:solidFill>
              </a:defRPr>
            </a:lvl2pPr>
            <a:lvl3pPr indent="0" lvl="2" marL="0" algn="l">
              <a:lnSpc>
                <a:spcPct val="100000"/>
              </a:lnSpc>
              <a:spcBef>
                <a:spcPts val="0"/>
              </a:spcBef>
              <a:spcAft>
                <a:spcPts val="0"/>
              </a:spcAft>
              <a:buClr>
                <a:schemeClr val="lt1"/>
              </a:buClr>
              <a:buSzPts val="1400"/>
              <a:buFont typeface="Arial"/>
              <a:buNone/>
              <a:defRPr>
                <a:solidFill>
                  <a:schemeClr val="lt1"/>
                </a:solidFill>
              </a:defRPr>
            </a:lvl3pPr>
            <a:lvl4pPr indent="0" lvl="3" marL="0" algn="l">
              <a:lnSpc>
                <a:spcPct val="100000"/>
              </a:lnSpc>
              <a:spcBef>
                <a:spcPts val="0"/>
              </a:spcBef>
              <a:spcAft>
                <a:spcPts val="0"/>
              </a:spcAft>
              <a:buClr>
                <a:schemeClr val="lt1"/>
              </a:buClr>
              <a:buSzPts val="1400"/>
              <a:buFont typeface="Arial"/>
              <a:buNone/>
              <a:defRPr>
                <a:solidFill>
                  <a:schemeClr val="lt1"/>
                </a:solidFill>
              </a:defRPr>
            </a:lvl4pPr>
            <a:lvl5pPr indent="0" lvl="4" marL="0" algn="l">
              <a:lnSpc>
                <a:spcPct val="100000"/>
              </a:lnSpc>
              <a:spcBef>
                <a:spcPts val="0"/>
              </a:spcBef>
              <a:spcAft>
                <a:spcPts val="0"/>
              </a:spcAft>
              <a:buClr>
                <a:schemeClr val="lt1"/>
              </a:buClr>
              <a:buSzPts val="1400"/>
              <a:buFont typeface="Arial"/>
              <a:buNone/>
              <a:defRPr>
                <a:solidFill>
                  <a:schemeClr val="lt1"/>
                </a:solidFill>
              </a:defRPr>
            </a:lvl5pPr>
            <a:lvl6pPr indent="0" lvl="5" marL="0" algn="l">
              <a:lnSpc>
                <a:spcPct val="100000"/>
              </a:lnSpc>
              <a:spcBef>
                <a:spcPts val="0"/>
              </a:spcBef>
              <a:spcAft>
                <a:spcPts val="0"/>
              </a:spcAft>
              <a:buClr>
                <a:schemeClr val="lt1"/>
              </a:buClr>
              <a:buSzPts val="1400"/>
              <a:buFont typeface="Arial"/>
              <a:buNone/>
              <a:defRPr>
                <a:solidFill>
                  <a:schemeClr val="lt1"/>
                </a:solidFill>
              </a:defRPr>
            </a:lvl6pPr>
            <a:lvl7pPr indent="0" lvl="6" marL="0" algn="l">
              <a:lnSpc>
                <a:spcPct val="100000"/>
              </a:lnSpc>
              <a:spcBef>
                <a:spcPts val="0"/>
              </a:spcBef>
              <a:spcAft>
                <a:spcPts val="0"/>
              </a:spcAft>
              <a:buClr>
                <a:schemeClr val="lt1"/>
              </a:buClr>
              <a:buSzPts val="1400"/>
              <a:buFont typeface="Arial"/>
              <a:buNone/>
              <a:defRPr>
                <a:solidFill>
                  <a:schemeClr val="lt1"/>
                </a:solidFill>
              </a:defRPr>
            </a:lvl7pPr>
            <a:lvl8pPr indent="0" lvl="7" marL="0" algn="l">
              <a:lnSpc>
                <a:spcPct val="100000"/>
              </a:lnSpc>
              <a:spcBef>
                <a:spcPts val="0"/>
              </a:spcBef>
              <a:spcAft>
                <a:spcPts val="0"/>
              </a:spcAft>
              <a:buClr>
                <a:schemeClr val="lt1"/>
              </a:buClr>
              <a:buSzPts val="1400"/>
              <a:buFont typeface="Arial"/>
              <a:buNone/>
              <a:defRPr>
                <a:solidFill>
                  <a:schemeClr val="lt1"/>
                </a:solidFill>
              </a:defRPr>
            </a:lvl8pPr>
            <a:lvl9pPr indent="0" lvl="8" marL="0" algn="l">
              <a:lnSpc>
                <a:spcPct val="100000"/>
              </a:lnSpc>
              <a:spcBef>
                <a:spcPts val="0"/>
              </a:spcBef>
              <a:spcAft>
                <a:spcPts val="0"/>
              </a:spcAft>
              <a:buClr>
                <a:schemeClr val="lt1"/>
              </a:buClr>
              <a:buSzPts val="1400"/>
              <a:buFont typeface="Arial"/>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12"/>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1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13"/>
          <p:cNvSpPr txBox="1"/>
          <p:nvPr>
            <p:ph idx="1" type="body"/>
          </p:nvPr>
        </p:nvSpPr>
        <p:spPr>
          <a:xfrm>
            <a:off x="3117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3"/>
          <p:cNvSpPr txBox="1"/>
          <p:nvPr>
            <p:ph idx="2" type="body"/>
          </p:nvPr>
        </p:nvSpPr>
        <p:spPr>
          <a:xfrm>
            <a:off x="4832400" y="1234050"/>
            <a:ext cx="3999900" cy="3334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1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bg>
      <p:bgPr>
        <a:solidFill>
          <a:schemeClr val="accent3"/>
        </a:solidFill>
      </p:bgPr>
    </p:bg>
    <p:spTree>
      <p:nvGrpSpPr>
        <p:cNvPr id="35" name="Shape 35"/>
        <p:cNvGrpSpPr/>
        <p:nvPr/>
      </p:nvGrpSpPr>
      <p:grpSpPr>
        <a:xfrm>
          <a:off x="0" y="0"/>
          <a:ext cx="0" cy="0"/>
          <a:chOff x="0" y="0"/>
          <a:chExt cx="0" cy="0"/>
        </a:xfrm>
      </p:grpSpPr>
      <p:sp>
        <p:nvSpPr>
          <p:cNvPr id="36" name="Google Shape;36;p15"/>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1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chemeClr val="lt1"/>
              </a:buClr>
              <a:buSzPts val="1400"/>
              <a:buFont typeface="Arial"/>
              <a:buNone/>
              <a:defRPr>
                <a:solidFill>
                  <a:schemeClr val="lt1"/>
                </a:solidFill>
              </a:defRPr>
            </a:lvl1pPr>
            <a:lvl2pPr indent="0" lvl="1" marL="0" algn="l">
              <a:lnSpc>
                <a:spcPct val="100000"/>
              </a:lnSpc>
              <a:spcBef>
                <a:spcPts val="0"/>
              </a:spcBef>
              <a:spcAft>
                <a:spcPts val="0"/>
              </a:spcAft>
              <a:buClr>
                <a:schemeClr val="lt1"/>
              </a:buClr>
              <a:buSzPts val="1400"/>
              <a:buFont typeface="Arial"/>
              <a:buNone/>
              <a:defRPr>
                <a:solidFill>
                  <a:schemeClr val="lt1"/>
                </a:solidFill>
              </a:defRPr>
            </a:lvl2pPr>
            <a:lvl3pPr indent="0" lvl="2" marL="0" algn="l">
              <a:lnSpc>
                <a:spcPct val="100000"/>
              </a:lnSpc>
              <a:spcBef>
                <a:spcPts val="0"/>
              </a:spcBef>
              <a:spcAft>
                <a:spcPts val="0"/>
              </a:spcAft>
              <a:buClr>
                <a:schemeClr val="lt1"/>
              </a:buClr>
              <a:buSzPts val="1400"/>
              <a:buFont typeface="Arial"/>
              <a:buNone/>
              <a:defRPr>
                <a:solidFill>
                  <a:schemeClr val="lt1"/>
                </a:solidFill>
              </a:defRPr>
            </a:lvl3pPr>
            <a:lvl4pPr indent="0" lvl="3" marL="0" algn="l">
              <a:lnSpc>
                <a:spcPct val="100000"/>
              </a:lnSpc>
              <a:spcBef>
                <a:spcPts val="0"/>
              </a:spcBef>
              <a:spcAft>
                <a:spcPts val="0"/>
              </a:spcAft>
              <a:buClr>
                <a:schemeClr val="lt1"/>
              </a:buClr>
              <a:buSzPts val="1400"/>
              <a:buFont typeface="Arial"/>
              <a:buNone/>
              <a:defRPr>
                <a:solidFill>
                  <a:schemeClr val="lt1"/>
                </a:solidFill>
              </a:defRPr>
            </a:lvl4pPr>
            <a:lvl5pPr indent="0" lvl="4" marL="0" algn="l">
              <a:lnSpc>
                <a:spcPct val="100000"/>
              </a:lnSpc>
              <a:spcBef>
                <a:spcPts val="0"/>
              </a:spcBef>
              <a:spcAft>
                <a:spcPts val="0"/>
              </a:spcAft>
              <a:buClr>
                <a:schemeClr val="lt1"/>
              </a:buClr>
              <a:buSzPts val="1400"/>
              <a:buFont typeface="Arial"/>
              <a:buNone/>
              <a:defRPr>
                <a:solidFill>
                  <a:schemeClr val="lt1"/>
                </a:solidFill>
              </a:defRPr>
            </a:lvl5pPr>
            <a:lvl6pPr indent="0" lvl="5" marL="0" algn="l">
              <a:lnSpc>
                <a:spcPct val="100000"/>
              </a:lnSpc>
              <a:spcBef>
                <a:spcPts val="0"/>
              </a:spcBef>
              <a:spcAft>
                <a:spcPts val="0"/>
              </a:spcAft>
              <a:buClr>
                <a:schemeClr val="lt1"/>
              </a:buClr>
              <a:buSzPts val="1400"/>
              <a:buFont typeface="Arial"/>
              <a:buNone/>
              <a:defRPr>
                <a:solidFill>
                  <a:schemeClr val="lt1"/>
                </a:solidFill>
              </a:defRPr>
            </a:lvl6pPr>
            <a:lvl7pPr indent="0" lvl="6" marL="0" algn="l">
              <a:lnSpc>
                <a:spcPct val="100000"/>
              </a:lnSpc>
              <a:spcBef>
                <a:spcPts val="0"/>
              </a:spcBef>
              <a:spcAft>
                <a:spcPts val="0"/>
              </a:spcAft>
              <a:buClr>
                <a:schemeClr val="lt1"/>
              </a:buClr>
              <a:buSzPts val="1400"/>
              <a:buFont typeface="Arial"/>
              <a:buNone/>
              <a:defRPr>
                <a:solidFill>
                  <a:schemeClr val="lt1"/>
                </a:solidFill>
              </a:defRPr>
            </a:lvl7pPr>
            <a:lvl8pPr indent="0" lvl="7" marL="0" algn="l">
              <a:lnSpc>
                <a:spcPct val="100000"/>
              </a:lnSpc>
              <a:spcBef>
                <a:spcPts val="0"/>
              </a:spcBef>
              <a:spcAft>
                <a:spcPts val="0"/>
              </a:spcAft>
              <a:buClr>
                <a:schemeClr val="lt1"/>
              </a:buClr>
              <a:buSzPts val="1400"/>
              <a:buFont typeface="Arial"/>
              <a:buNone/>
              <a:defRPr>
                <a:solidFill>
                  <a:schemeClr val="lt1"/>
                </a:solidFill>
              </a:defRPr>
            </a:lvl8pPr>
            <a:lvl9pPr indent="0" lvl="8" marL="0" algn="l">
              <a:lnSpc>
                <a:spcPct val="100000"/>
              </a:lnSpc>
              <a:spcBef>
                <a:spcPts val="0"/>
              </a:spcBef>
              <a:spcAft>
                <a:spcPts val="0"/>
              </a:spcAft>
              <a:buClr>
                <a:schemeClr val="lt1"/>
              </a:buClr>
              <a:buSzPts val="1400"/>
              <a:buFont typeface="Arial"/>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8" name="Shape 38"/>
        <p:cNvGrpSpPr/>
        <p:nvPr/>
      </p:nvGrpSpPr>
      <p:grpSpPr>
        <a:xfrm>
          <a:off x="0" y="0"/>
          <a:ext cx="0" cy="0"/>
          <a:chOff x="0" y="0"/>
          <a:chExt cx="0" cy="0"/>
        </a:xfrm>
      </p:grpSpPr>
      <p:sp>
        <p:nvSpPr>
          <p:cNvPr id="39" name="Google Shape;39;p16"/>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6"/>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16"/>
          <p:cNvSpPr txBox="1"/>
          <p:nvPr>
            <p:ph type="title"/>
          </p:nvPr>
        </p:nvSpPr>
        <p:spPr>
          <a:xfrm>
            <a:off x="265500" y="1081675"/>
            <a:ext cx="4045200" cy="178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16"/>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5" name="Shape 45"/>
        <p:cNvGrpSpPr/>
        <p:nvPr/>
      </p:nvGrpSpPr>
      <p:grpSpPr>
        <a:xfrm>
          <a:off x="0" y="0"/>
          <a:ext cx="0" cy="0"/>
          <a:chOff x="0" y="0"/>
          <a:chExt cx="0" cy="0"/>
        </a:xfrm>
      </p:grpSpPr>
      <p:sp>
        <p:nvSpPr>
          <p:cNvPr id="46" name="Google Shape;46;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vl2pPr indent="-342900" lvl="1" marL="914400" algn="l">
              <a:lnSpc>
                <a:spcPct val="115000"/>
              </a:lnSpc>
              <a:spcBef>
                <a:spcPts val="0"/>
              </a:spcBef>
              <a:spcAft>
                <a:spcPts val="0"/>
              </a:spcAft>
              <a:buSzPts val="1800"/>
              <a:buChar char="○"/>
              <a:defRPr/>
            </a:lvl2pPr>
            <a:lvl3pPr indent="-342900" lvl="2" marL="1371600" algn="l">
              <a:lnSpc>
                <a:spcPct val="115000"/>
              </a:lnSpc>
              <a:spcBef>
                <a:spcPts val="1600"/>
              </a:spcBef>
              <a:spcAft>
                <a:spcPts val="0"/>
              </a:spcAft>
              <a:buSzPts val="1800"/>
              <a:buChar char="■"/>
              <a:defRPr/>
            </a:lvl3pPr>
            <a:lvl4pPr indent="-342900" lvl="3" marL="1828800" algn="l">
              <a:lnSpc>
                <a:spcPct val="115000"/>
              </a:lnSpc>
              <a:spcBef>
                <a:spcPts val="1600"/>
              </a:spcBef>
              <a:spcAft>
                <a:spcPts val="0"/>
              </a:spcAft>
              <a:buSzPts val="1800"/>
              <a:buChar char="●"/>
              <a:defRPr/>
            </a:lvl4pPr>
            <a:lvl5pPr indent="-342900" lvl="4" marL="2286000" algn="l">
              <a:lnSpc>
                <a:spcPct val="115000"/>
              </a:lnSpc>
              <a:spcBef>
                <a:spcPts val="1600"/>
              </a:spcBef>
              <a:spcAft>
                <a:spcPts val="0"/>
              </a:spcAft>
              <a:buSzPts val="1800"/>
              <a:buChar char="○"/>
              <a:defRPr/>
            </a:lvl5pPr>
            <a:lvl6pPr indent="-342900" lvl="5" marL="2743200" algn="l">
              <a:lnSpc>
                <a:spcPct val="115000"/>
              </a:lnSpc>
              <a:spcBef>
                <a:spcPts val="1600"/>
              </a:spcBef>
              <a:spcAft>
                <a:spcPts val="0"/>
              </a:spcAft>
              <a:buSzPts val="1800"/>
              <a:buChar char="■"/>
              <a:defRPr/>
            </a:lvl6pPr>
            <a:lvl7pPr indent="-342900" lvl="6" marL="3200400" algn="l">
              <a:lnSpc>
                <a:spcPct val="115000"/>
              </a:lnSpc>
              <a:spcBef>
                <a:spcPts val="1600"/>
              </a:spcBef>
              <a:spcAft>
                <a:spcPts val="0"/>
              </a:spcAft>
              <a:buSzPts val="1800"/>
              <a:buChar char="●"/>
              <a:defRPr/>
            </a:lvl7pPr>
            <a:lvl8pPr indent="-342900" lvl="7" marL="3657600" algn="l">
              <a:lnSpc>
                <a:spcPct val="115000"/>
              </a:lnSpc>
              <a:spcBef>
                <a:spcPts val="1600"/>
              </a:spcBef>
              <a:spcAft>
                <a:spcPts val="0"/>
              </a:spcAft>
              <a:buSzPts val="1800"/>
              <a:buChar char="○"/>
              <a:defRPr/>
            </a:lvl8pPr>
            <a:lvl9pPr indent="-342900" lvl="8" marL="4114800" algn="l">
              <a:lnSpc>
                <a:spcPct val="115000"/>
              </a:lnSpc>
              <a:spcBef>
                <a:spcPts val="1600"/>
              </a:spcBef>
              <a:spcAft>
                <a:spcPts val="1600"/>
              </a:spcAft>
              <a:buSzPts val="1800"/>
              <a:buChar char="■"/>
              <a:defRPr/>
            </a:lvl9pPr>
          </a:lstStyle>
          <a:p/>
        </p:txBody>
      </p:sp>
      <p:sp>
        <p:nvSpPr>
          <p:cNvPr id="47" name="Google Shape;47;p1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a:lvl1pPr>
            <a:lvl2pPr indent="0" lvl="1" marL="0" algn="l">
              <a:lnSpc>
                <a:spcPct val="100000"/>
              </a:lnSpc>
              <a:spcBef>
                <a:spcPts val="0"/>
              </a:spcBef>
              <a:spcAft>
                <a:spcPts val="0"/>
              </a:spcAft>
              <a:buClr>
                <a:srgbClr val="000000"/>
              </a:buClr>
              <a:buSzPts val="1400"/>
              <a:buFont typeface="Arial"/>
              <a:buNone/>
              <a:defRPr/>
            </a:lvl2pPr>
            <a:lvl3pPr indent="0" lvl="2" marL="0" algn="l">
              <a:lnSpc>
                <a:spcPct val="100000"/>
              </a:lnSpc>
              <a:spcBef>
                <a:spcPts val="0"/>
              </a:spcBef>
              <a:spcAft>
                <a:spcPts val="0"/>
              </a:spcAft>
              <a:buClr>
                <a:srgbClr val="000000"/>
              </a:buClr>
              <a:buSzPts val="1400"/>
              <a:buFont typeface="Arial"/>
              <a:buNone/>
              <a:defRPr/>
            </a:lvl3pPr>
            <a:lvl4pPr indent="0" lvl="3" marL="0" algn="l">
              <a:lnSpc>
                <a:spcPct val="100000"/>
              </a:lnSpc>
              <a:spcBef>
                <a:spcPts val="0"/>
              </a:spcBef>
              <a:spcAft>
                <a:spcPts val="0"/>
              </a:spcAft>
              <a:buClr>
                <a:srgbClr val="000000"/>
              </a:buClr>
              <a:buSzPts val="1400"/>
              <a:buFont typeface="Arial"/>
              <a:buNone/>
              <a:defRPr/>
            </a:lvl4pPr>
            <a:lvl5pPr indent="0" lvl="4" marL="0" algn="l">
              <a:lnSpc>
                <a:spcPct val="100000"/>
              </a:lnSpc>
              <a:spcBef>
                <a:spcPts val="0"/>
              </a:spcBef>
              <a:spcAft>
                <a:spcPts val="0"/>
              </a:spcAft>
              <a:buClr>
                <a:srgbClr val="000000"/>
              </a:buClr>
              <a:buSzPts val="1400"/>
              <a:buFont typeface="Arial"/>
              <a:buNone/>
              <a:defRPr/>
            </a:lvl5pPr>
            <a:lvl6pPr indent="0" lvl="5" marL="0" algn="l">
              <a:lnSpc>
                <a:spcPct val="100000"/>
              </a:lnSpc>
              <a:spcBef>
                <a:spcPts val="0"/>
              </a:spcBef>
              <a:spcAft>
                <a:spcPts val="0"/>
              </a:spcAft>
              <a:buClr>
                <a:srgbClr val="000000"/>
              </a:buClr>
              <a:buSzPts val="1400"/>
              <a:buFont typeface="Arial"/>
              <a:buNone/>
              <a:defRPr/>
            </a:lvl6pPr>
            <a:lvl7pPr indent="0" lvl="6" marL="0" algn="l">
              <a:lnSpc>
                <a:spcPct val="100000"/>
              </a:lnSpc>
              <a:spcBef>
                <a:spcPts val="0"/>
              </a:spcBef>
              <a:spcAft>
                <a:spcPts val="0"/>
              </a:spcAft>
              <a:buClr>
                <a:srgbClr val="000000"/>
              </a:buClr>
              <a:buSzPts val="1400"/>
              <a:buFont typeface="Arial"/>
              <a:buNone/>
              <a:defRPr/>
            </a:lvl7pPr>
            <a:lvl8pPr indent="0" lvl="7" marL="0" algn="l">
              <a:lnSpc>
                <a:spcPct val="100000"/>
              </a:lnSpc>
              <a:spcBef>
                <a:spcPts val="0"/>
              </a:spcBef>
              <a:spcAft>
                <a:spcPts val="0"/>
              </a:spcAft>
              <a:buClr>
                <a:srgbClr val="000000"/>
              </a:buClr>
              <a:buSzPts val="1400"/>
              <a:buFont typeface="Arial"/>
              <a:buNone/>
              <a:defRPr/>
            </a:lvl8pPr>
            <a:lvl9pPr indent="0" lvl="8" marL="0" algn="l">
              <a:lnSpc>
                <a:spcPct val="100000"/>
              </a:lnSpc>
              <a:spcBef>
                <a:spcPts val="0"/>
              </a:spcBef>
              <a:spcAft>
                <a:spcPts val="0"/>
              </a:spcAft>
              <a:buClr>
                <a:srgbClr val="000000"/>
              </a:buClr>
              <a:buSzPts val="1400"/>
              <a:buFont typeface="Aria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8"/>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layfair Display"/>
              <a:buChar char="●"/>
              <a:defRPr b="0" i="0" sz="1800" u="none" cap="none" strike="noStrike">
                <a:solidFill>
                  <a:schemeClr val="dk2"/>
                </a:solidFill>
                <a:latin typeface="Playfair Display"/>
                <a:ea typeface="Playfair Display"/>
                <a:cs typeface="Playfair Display"/>
                <a:sym typeface="Playfair Display"/>
              </a:defRPr>
            </a:lvl1pPr>
            <a:lvl2pPr indent="-317500" lvl="1" marL="914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2pPr>
            <a:lvl3pPr indent="-317500" lvl="2" marL="1371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3pPr>
            <a:lvl4pPr indent="-317500" lvl="3" marL="18288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4pPr>
            <a:lvl5pPr indent="-317500" lvl="4" marL="22860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5pPr>
            <a:lvl6pPr indent="-317500" lvl="5" marL="27432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6pPr>
            <a:lvl7pPr indent="-317500" lvl="6" marL="32004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7pPr>
            <a:lvl8pPr indent="-317500" lvl="7" marL="3657600" marR="0" rtl="0" algn="l">
              <a:lnSpc>
                <a:spcPct val="115000"/>
              </a:lnSpc>
              <a:spcBef>
                <a:spcPts val="1600"/>
              </a:spcBef>
              <a:spcAft>
                <a:spcPts val="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8pPr>
            <a:lvl9pPr indent="-317500" lvl="8" marL="4114800" marR="0" rtl="0" algn="l">
              <a:lnSpc>
                <a:spcPct val="115000"/>
              </a:lnSpc>
              <a:spcBef>
                <a:spcPts val="1600"/>
              </a:spcBef>
              <a:spcAft>
                <a:spcPts val="1600"/>
              </a:spcAft>
              <a:buClr>
                <a:schemeClr val="dk2"/>
              </a:buClr>
              <a:buSzPts val="1400"/>
              <a:buFont typeface="Playfair Display"/>
              <a:buChar char="■"/>
              <a:defRPr b="0" i="0" sz="1400" u="none" cap="none" strike="noStrike">
                <a:solidFill>
                  <a:schemeClr val="dk2"/>
                </a:solidFill>
                <a:latin typeface="Playfair Display"/>
                <a:ea typeface="Playfair Display"/>
                <a:cs typeface="Playfair Display"/>
                <a:sym typeface="Playfair Display"/>
              </a:defRPr>
            </a:lvl9pPr>
          </a:lstStyle>
          <a:p/>
        </p:txBody>
      </p:sp>
      <p:sp>
        <p:nvSpPr>
          <p:cNvPr id="8" name="Google Shape;8;p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1pPr>
            <a:lvl2pPr indent="0" lvl="1"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2pPr>
            <a:lvl3pPr indent="0" lvl="2"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3pPr>
            <a:lvl4pPr indent="0" lvl="3"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4pPr>
            <a:lvl5pPr indent="0" lvl="4"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5pPr>
            <a:lvl6pPr indent="0" lvl="5"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6pPr>
            <a:lvl7pPr indent="0" lvl="6"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7pPr>
            <a:lvl8pPr indent="0" lvl="7"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8pPr>
            <a:lvl9pPr indent="0" lvl="8" marL="0" marR="0" rtl="0" algn="r">
              <a:lnSpc>
                <a:spcPct val="100000"/>
              </a:lnSpc>
              <a:spcBef>
                <a:spcPts val="0"/>
              </a:spcBef>
              <a:spcAft>
                <a:spcPts val="0"/>
              </a:spcAft>
              <a:buClr>
                <a:schemeClr val="dk2"/>
              </a:buClr>
              <a:buSzPts val="1000"/>
              <a:buFont typeface="Playfair Display"/>
              <a:buNone/>
              <a:defRPr b="0" i="0" sz="1000" u="none" cap="none" strike="noStrike">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44250" y="1403850"/>
            <a:ext cx="8455500" cy="214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4800"/>
              <a:t>Software Code &amp; Threat Analysis Presentation</a:t>
            </a:r>
            <a:endParaRPr/>
          </a:p>
        </p:txBody>
      </p:sp>
      <p:sp>
        <p:nvSpPr>
          <p:cNvPr id="59" name="Google Shape;59;p1"/>
          <p:cNvSpPr txBox="1"/>
          <p:nvPr>
            <p:ph idx="1" type="subTitle"/>
          </p:nvPr>
        </p:nvSpPr>
        <p:spPr>
          <a:xfrm>
            <a:off x="344250" y="3550650"/>
            <a:ext cx="4910100" cy="57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Assignment Guidance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311700" y="816525"/>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Apache Struts </a:t>
            </a:r>
            <a:r>
              <a:rPr lang="en"/>
              <a:t>v.</a:t>
            </a:r>
            <a:r>
              <a:rPr lang="en"/>
              <a:t>2.2.3.1</a:t>
            </a:r>
            <a:endParaRPr/>
          </a:p>
        </p:txBody>
      </p:sp>
      <p:pic>
        <p:nvPicPr>
          <p:cNvPr id="118" name="Google Shape;118;p4"/>
          <p:cNvPicPr preferRelativeResize="0"/>
          <p:nvPr/>
        </p:nvPicPr>
        <p:blipFill>
          <a:blip r:embed="rId3">
            <a:alphaModFix/>
          </a:blip>
          <a:stretch>
            <a:fillRect/>
          </a:stretch>
        </p:blipFill>
        <p:spPr>
          <a:xfrm>
            <a:off x="4479825" y="1381113"/>
            <a:ext cx="4562025" cy="2381277"/>
          </a:xfrm>
          <a:prstGeom prst="rect">
            <a:avLst/>
          </a:prstGeom>
          <a:noFill/>
          <a:ln>
            <a:noFill/>
          </a:ln>
        </p:spPr>
      </p:pic>
      <p:sp>
        <p:nvSpPr>
          <p:cNvPr id="119" name="Google Shape;119;p4"/>
          <p:cNvSpPr txBox="1"/>
          <p:nvPr/>
        </p:nvSpPr>
        <p:spPr>
          <a:xfrm>
            <a:off x="311700" y="1572225"/>
            <a:ext cx="3376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Apache Struts v.2.2.3.1 is a version of the Apache Struts web application framework that was released in 2011. Struts is a popular framework for building Java web applications, and version 2.2.3.1 was one of the releases in the 2.2.x series of the framework.</a:t>
            </a:r>
            <a:endParaRPr>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1985086564_0_46"/>
          <p:cNvSpPr txBox="1"/>
          <p:nvPr>
            <p:ph type="title"/>
          </p:nvPr>
        </p:nvSpPr>
        <p:spPr>
          <a:xfrm>
            <a:off x="229350" y="166275"/>
            <a:ext cx="3738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Detail/Discover SW Threats</a:t>
            </a:r>
            <a:endParaRPr/>
          </a:p>
        </p:txBody>
      </p:sp>
      <p:pic>
        <p:nvPicPr>
          <p:cNvPr id="125" name="Google Shape;125;g21985086564_0_46"/>
          <p:cNvPicPr preferRelativeResize="0"/>
          <p:nvPr/>
        </p:nvPicPr>
        <p:blipFill rotWithShape="1">
          <a:blip r:embed="rId3">
            <a:alphaModFix/>
          </a:blip>
          <a:srcRect b="980" l="0" r="0" t="0"/>
          <a:stretch/>
        </p:blipFill>
        <p:spPr>
          <a:xfrm>
            <a:off x="1712250" y="1094725"/>
            <a:ext cx="5719499" cy="3622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17050" y="12885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Discuss Mitigations</a:t>
            </a:r>
            <a:endParaRPr/>
          </a:p>
        </p:txBody>
      </p:sp>
      <p:pic>
        <p:nvPicPr>
          <p:cNvPr id="131" name="Google Shape;131;p6"/>
          <p:cNvPicPr preferRelativeResize="0"/>
          <p:nvPr/>
        </p:nvPicPr>
        <p:blipFill>
          <a:blip r:embed="rId3">
            <a:alphaModFix/>
          </a:blip>
          <a:stretch>
            <a:fillRect/>
          </a:stretch>
        </p:blipFill>
        <p:spPr>
          <a:xfrm>
            <a:off x="152400" y="932150"/>
            <a:ext cx="8839200" cy="38996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1985086564_0_27"/>
          <p:cNvSpPr txBox="1"/>
          <p:nvPr>
            <p:ph type="title"/>
          </p:nvPr>
        </p:nvSpPr>
        <p:spPr>
          <a:xfrm>
            <a:off x="311700" y="816525"/>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OpenSSL v.1.0.1</a:t>
            </a:r>
            <a:endParaRPr/>
          </a:p>
        </p:txBody>
      </p:sp>
      <p:sp>
        <p:nvSpPr>
          <p:cNvPr id="137" name="Google Shape;137;g21985086564_0_27"/>
          <p:cNvSpPr txBox="1"/>
          <p:nvPr/>
        </p:nvSpPr>
        <p:spPr>
          <a:xfrm>
            <a:off x="311700" y="1572225"/>
            <a:ext cx="3376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OpenSSL v.1.0.1 is a version of the OpenSSL cryptography library that was released in 2012. OpenSSL is a popular open-source library that provides cryptographic functions to developers, including encryption, decryption, digital signatures, and SSL/TLS communication.</a:t>
            </a:r>
            <a:endParaRPr>
              <a:latin typeface="Playfair Display"/>
              <a:ea typeface="Playfair Display"/>
              <a:cs typeface="Playfair Display"/>
              <a:sym typeface="Playfair Display"/>
            </a:endParaRPr>
          </a:p>
        </p:txBody>
      </p:sp>
      <p:pic>
        <p:nvPicPr>
          <p:cNvPr id="138" name="Google Shape;138;g21985086564_0_27"/>
          <p:cNvPicPr preferRelativeResize="0"/>
          <p:nvPr/>
        </p:nvPicPr>
        <p:blipFill>
          <a:blip r:embed="rId3">
            <a:alphaModFix/>
          </a:blip>
          <a:stretch>
            <a:fillRect/>
          </a:stretch>
        </p:blipFill>
        <p:spPr>
          <a:xfrm>
            <a:off x="4876625" y="1272100"/>
            <a:ext cx="3763250" cy="250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1985086564_0_21"/>
          <p:cNvSpPr txBox="1"/>
          <p:nvPr>
            <p:ph type="title"/>
          </p:nvPr>
        </p:nvSpPr>
        <p:spPr>
          <a:xfrm>
            <a:off x="229350" y="166275"/>
            <a:ext cx="3738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Detail/Discover SW Threats</a:t>
            </a:r>
            <a:endParaRPr/>
          </a:p>
        </p:txBody>
      </p:sp>
      <p:pic>
        <p:nvPicPr>
          <p:cNvPr id="144" name="Google Shape;144;g21985086564_0_21"/>
          <p:cNvPicPr preferRelativeResize="0"/>
          <p:nvPr/>
        </p:nvPicPr>
        <p:blipFill>
          <a:blip r:embed="rId3">
            <a:alphaModFix/>
          </a:blip>
          <a:stretch>
            <a:fillRect/>
          </a:stretch>
        </p:blipFill>
        <p:spPr>
          <a:xfrm>
            <a:off x="1236800" y="1051925"/>
            <a:ext cx="6670385" cy="391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1985086564_0_15"/>
          <p:cNvSpPr txBox="1"/>
          <p:nvPr>
            <p:ph type="title"/>
          </p:nvPr>
        </p:nvSpPr>
        <p:spPr>
          <a:xfrm>
            <a:off x="117050" y="12885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Discuss Mitigations</a:t>
            </a:r>
            <a:endParaRPr/>
          </a:p>
        </p:txBody>
      </p:sp>
      <p:pic>
        <p:nvPicPr>
          <p:cNvPr id="150" name="Google Shape;150;g21985086564_0_15"/>
          <p:cNvPicPr preferRelativeResize="0"/>
          <p:nvPr/>
        </p:nvPicPr>
        <p:blipFill>
          <a:blip r:embed="rId3">
            <a:alphaModFix/>
          </a:blip>
          <a:stretch>
            <a:fillRect/>
          </a:stretch>
        </p:blipFill>
        <p:spPr>
          <a:xfrm>
            <a:off x="732550" y="786800"/>
            <a:ext cx="7678899" cy="4316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238225" y="2544550"/>
            <a:ext cx="4572900" cy="43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a:t>Flawfinder</a:t>
            </a:r>
            <a:endParaRPr/>
          </a:p>
        </p:txBody>
      </p:sp>
      <p:sp>
        <p:nvSpPr>
          <p:cNvPr id="65" name="Google Shape;65;p3"/>
          <p:cNvSpPr txBox="1"/>
          <p:nvPr>
            <p:ph idx="1" type="body"/>
          </p:nvPr>
        </p:nvSpPr>
        <p:spPr>
          <a:xfrm>
            <a:off x="238225" y="3026941"/>
            <a:ext cx="5289000" cy="18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a:t>Flawfinder is a simple program that scans C/C++ source code and reports potential security flaws. It can be a useful tool for examining software for vulnerabilities, and it can also serve as a simple introduction to static source code analysis tools more generally. It is designed to be easy to install and use. Flawfinder supports the Common Weakness Enumeration (CWE) and is officially CWE-Compatible.</a:t>
            </a:r>
            <a:endParaRPr/>
          </a:p>
        </p:txBody>
      </p:sp>
      <p:pic>
        <p:nvPicPr>
          <p:cNvPr id="66" name="Google Shape;66;p3"/>
          <p:cNvPicPr preferRelativeResize="0"/>
          <p:nvPr/>
        </p:nvPicPr>
        <p:blipFill>
          <a:blip r:embed="rId3">
            <a:alphaModFix/>
          </a:blip>
          <a:stretch>
            <a:fillRect/>
          </a:stretch>
        </p:blipFill>
        <p:spPr>
          <a:xfrm>
            <a:off x="5216975" y="-504825"/>
            <a:ext cx="3531775" cy="353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1985086564_0_35"/>
          <p:cNvSpPr txBox="1"/>
          <p:nvPr>
            <p:ph type="title"/>
          </p:nvPr>
        </p:nvSpPr>
        <p:spPr>
          <a:xfrm>
            <a:off x="336200" y="2131075"/>
            <a:ext cx="30705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Image Magick v.</a:t>
            </a:r>
            <a:r>
              <a:rPr lang="en"/>
              <a:t>7.1.0-27</a:t>
            </a:r>
            <a:endParaRPr/>
          </a:p>
        </p:txBody>
      </p:sp>
      <p:sp>
        <p:nvSpPr>
          <p:cNvPr id="72" name="Google Shape;72;g21985086564_0_35"/>
          <p:cNvSpPr txBox="1"/>
          <p:nvPr/>
        </p:nvSpPr>
        <p:spPr>
          <a:xfrm>
            <a:off x="336200" y="2886775"/>
            <a:ext cx="33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Playfair Display"/>
              <a:ea typeface="Playfair Display"/>
              <a:cs typeface="Playfair Display"/>
              <a:sym typeface="Playfair Display"/>
            </a:endParaRPr>
          </a:p>
        </p:txBody>
      </p:sp>
      <p:pic>
        <p:nvPicPr>
          <p:cNvPr id="73" name="Google Shape;73;g21985086564_0_35"/>
          <p:cNvPicPr preferRelativeResize="0"/>
          <p:nvPr/>
        </p:nvPicPr>
        <p:blipFill>
          <a:blip r:embed="rId3">
            <a:alphaModFix/>
          </a:blip>
          <a:stretch>
            <a:fillRect/>
          </a:stretch>
        </p:blipFill>
        <p:spPr>
          <a:xfrm>
            <a:off x="5189300" y="52425"/>
            <a:ext cx="3855325" cy="3987850"/>
          </a:xfrm>
          <a:prstGeom prst="rect">
            <a:avLst/>
          </a:prstGeom>
          <a:noFill/>
          <a:ln>
            <a:noFill/>
          </a:ln>
        </p:spPr>
      </p:pic>
      <p:sp>
        <p:nvSpPr>
          <p:cNvPr id="74" name="Google Shape;74;g21985086564_0_35"/>
          <p:cNvSpPr txBox="1"/>
          <p:nvPr/>
        </p:nvSpPr>
        <p:spPr>
          <a:xfrm>
            <a:off x="336200" y="3054650"/>
            <a:ext cx="3953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ImageMagick version 7.1.0-27 is an open-source software suite used for creating, editing, and converting images. It was released on October 2021 and contains various new features, improvements, and bug fixes.</a:t>
            </a:r>
            <a:endParaRPr>
              <a:latin typeface="Playfair Display"/>
              <a:ea typeface="Playfair Display"/>
              <a:cs typeface="Playfair Display"/>
              <a:sym typeface="Playfair Dis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fd7baff229_0_18"/>
          <p:cNvSpPr txBox="1"/>
          <p:nvPr>
            <p:ph type="title"/>
          </p:nvPr>
        </p:nvSpPr>
        <p:spPr>
          <a:xfrm>
            <a:off x="229350" y="166275"/>
            <a:ext cx="3738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Detail/Discover SW Threats</a:t>
            </a:r>
            <a:endParaRPr/>
          </a:p>
        </p:txBody>
      </p:sp>
      <p:pic>
        <p:nvPicPr>
          <p:cNvPr id="80" name="Google Shape;80;g1fd7baff229_0_18"/>
          <p:cNvPicPr preferRelativeResize="0"/>
          <p:nvPr/>
        </p:nvPicPr>
        <p:blipFill>
          <a:blip r:embed="rId3">
            <a:alphaModFix/>
          </a:blip>
          <a:stretch>
            <a:fillRect/>
          </a:stretch>
        </p:blipFill>
        <p:spPr>
          <a:xfrm>
            <a:off x="1205200" y="819350"/>
            <a:ext cx="6733601" cy="4324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1985086564_0_52"/>
          <p:cNvSpPr txBox="1"/>
          <p:nvPr>
            <p:ph type="title"/>
          </p:nvPr>
        </p:nvSpPr>
        <p:spPr>
          <a:xfrm>
            <a:off x="117050" y="12885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Discuss Mitigations CVE-2022-28463</a:t>
            </a:r>
            <a:endParaRPr/>
          </a:p>
        </p:txBody>
      </p:sp>
      <p:pic>
        <p:nvPicPr>
          <p:cNvPr id="86" name="Google Shape;86;g21985086564_0_52"/>
          <p:cNvPicPr preferRelativeResize="0"/>
          <p:nvPr/>
        </p:nvPicPr>
        <p:blipFill>
          <a:blip r:embed="rId3">
            <a:alphaModFix/>
          </a:blip>
          <a:stretch>
            <a:fillRect/>
          </a:stretch>
        </p:blipFill>
        <p:spPr>
          <a:xfrm>
            <a:off x="152400" y="924650"/>
            <a:ext cx="8839199" cy="38787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1985086564_0_59"/>
          <p:cNvSpPr txBox="1"/>
          <p:nvPr>
            <p:ph type="title"/>
          </p:nvPr>
        </p:nvSpPr>
        <p:spPr>
          <a:xfrm>
            <a:off x="336200" y="2131075"/>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FFmpeg v.4.4.3</a:t>
            </a:r>
            <a:endParaRPr/>
          </a:p>
        </p:txBody>
      </p:sp>
      <p:sp>
        <p:nvSpPr>
          <p:cNvPr id="92" name="Google Shape;92;g21985086564_0_59"/>
          <p:cNvSpPr txBox="1"/>
          <p:nvPr/>
        </p:nvSpPr>
        <p:spPr>
          <a:xfrm>
            <a:off x="336200" y="2886775"/>
            <a:ext cx="3376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layfair Display"/>
                <a:ea typeface="Playfair Display"/>
                <a:cs typeface="Playfair Display"/>
                <a:sym typeface="Playfair Display"/>
              </a:rPr>
              <a:t>FFmpeg 4.4.3 is a version of the open-source multimedia framework FFmpeg, which was released on August 26, 2021. FFmpeg is used for video and audio encoding, decoding, and transcoding, and it supports a wide range of multimedia formats and codecs.</a:t>
            </a:r>
            <a:endParaRPr>
              <a:latin typeface="Playfair Display"/>
              <a:ea typeface="Playfair Display"/>
              <a:cs typeface="Playfair Display"/>
              <a:sym typeface="Playfair Display"/>
            </a:endParaRPr>
          </a:p>
        </p:txBody>
      </p:sp>
      <p:pic>
        <p:nvPicPr>
          <p:cNvPr id="93" name="Google Shape;93;g21985086564_0_59"/>
          <p:cNvPicPr preferRelativeResize="0"/>
          <p:nvPr/>
        </p:nvPicPr>
        <p:blipFill>
          <a:blip r:embed="rId3">
            <a:alphaModFix/>
          </a:blip>
          <a:stretch>
            <a:fillRect/>
          </a:stretch>
        </p:blipFill>
        <p:spPr>
          <a:xfrm>
            <a:off x="3377952" y="513473"/>
            <a:ext cx="5455802" cy="14619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1985086564_0_65"/>
          <p:cNvSpPr txBox="1"/>
          <p:nvPr>
            <p:ph type="title"/>
          </p:nvPr>
        </p:nvSpPr>
        <p:spPr>
          <a:xfrm>
            <a:off x="229350" y="166275"/>
            <a:ext cx="3738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Detail/Discover SW Threats</a:t>
            </a:r>
            <a:endParaRPr/>
          </a:p>
        </p:txBody>
      </p:sp>
      <p:pic>
        <p:nvPicPr>
          <p:cNvPr id="99" name="Google Shape;99;g21985086564_0_65"/>
          <p:cNvPicPr preferRelativeResize="0"/>
          <p:nvPr/>
        </p:nvPicPr>
        <p:blipFill rotWithShape="1">
          <a:blip r:embed="rId3">
            <a:alphaModFix/>
          </a:blip>
          <a:srcRect b="5222" l="0" r="0" t="0"/>
          <a:stretch/>
        </p:blipFill>
        <p:spPr>
          <a:xfrm>
            <a:off x="1056788" y="864825"/>
            <a:ext cx="7030425" cy="41153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1985086564_0_70"/>
          <p:cNvSpPr txBox="1"/>
          <p:nvPr>
            <p:ph type="title"/>
          </p:nvPr>
        </p:nvSpPr>
        <p:spPr>
          <a:xfrm>
            <a:off x="117050" y="12885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Discuss Mitigations</a:t>
            </a:r>
            <a:endParaRPr/>
          </a:p>
        </p:txBody>
      </p:sp>
      <p:pic>
        <p:nvPicPr>
          <p:cNvPr id="105" name="Google Shape;105;g21985086564_0_70"/>
          <p:cNvPicPr preferRelativeResize="0"/>
          <p:nvPr/>
        </p:nvPicPr>
        <p:blipFill rotWithShape="1">
          <a:blip r:embed="rId3">
            <a:alphaModFix/>
          </a:blip>
          <a:srcRect b="0" l="1797" r="0" t="0"/>
          <a:stretch/>
        </p:blipFill>
        <p:spPr>
          <a:xfrm>
            <a:off x="1000962" y="884550"/>
            <a:ext cx="7142086" cy="4171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fd7baff229_0_1"/>
          <p:cNvSpPr txBox="1"/>
          <p:nvPr>
            <p:ph type="title"/>
          </p:nvPr>
        </p:nvSpPr>
        <p:spPr>
          <a:xfrm>
            <a:off x="289225" y="2606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a:t>OWASP Dependency-Check</a:t>
            </a:r>
            <a:endParaRPr/>
          </a:p>
        </p:txBody>
      </p:sp>
      <p:sp>
        <p:nvSpPr>
          <p:cNvPr id="111" name="Google Shape;111;g1fd7baff229_0_1"/>
          <p:cNvSpPr txBox="1"/>
          <p:nvPr>
            <p:ph idx="1" type="body"/>
          </p:nvPr>
        </p:nvSpPr>
        <p:spPr>
          <a:xfrm>
            <a:off x="289225" y="3298350"/>
            <a:ext cx="3806100" cy="15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OWASP Dependency-Check is a software composition analysis (SCA) tool that identifies and reports known vulnerabilities in project dependencies. It can be used to scan Java, .NET, Ruby, Python, and Node.js projects for vulnerabilities in their third-party libraries and frameworks.</a:t>
            </a:r>
            <a:endParaRPr/>
          </a:p>
        </p:txBody>
      </p:sp>
      <p:pic>
        <p:nvPicPr>
          <p:cNvPr id="112" name="Google Shape;112;g1fd7baff229_0_1"/>
          <p:cNvPicPr preferRelativeResize="0"/>
          <p:nvPr/>
        </p:nvPicPr>
        <p:blipFill>
          <a:blip r:embed="rId3">
            <a:alphaModFix/>
          </a:blip>
          <a:stretch>
            <a:fillRect/>
          </a:stretch>
        </p:blipFill>
        <p:spPr>
          <a:xfrm>
            <a:off x="3868375" y="817597"/>
            <a:ext cx="5140850" cy="178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