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4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6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1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C596-A6FD-4DF3-BFF0-C288BFF5DE9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98EF-AAA3-45FC-B4EE-15E36E81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8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0" y="514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en-US" sz="4000" dirty="0" smtClean="0"/>
              <a:t>List </a:t>
            </a:r>
            <a:br>
              <a:rPr lang="en-US" sz="4000" dirty="0" smtClean="0"/>
            </a:br>
            <a:r>
              <a:rPr lang="en-US" sz="1400" dirty="0" smtClean="0"/>
              <a:t>(preferably enhance existing page, but if adding more columns makes it clumsy we can think of creating new one by leveraging exiting code)</a:t>
            </a:r>
            <a:endParaRPr lang="en-US" sz="14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96" y="1846339"/>
            <a:ext cx="7257301" cy="435133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3079"/>
              </p:ext>
            </p:extLst>
          </p:nvPr>
        </p:nvGraphicFramePr>
        <p:xfrm>
          <a:off x="9889870" y="2380635"/>
          <a:ext cx="1158966" cy="3649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8966">
                  <a:extLst>
                    <a:ext uri="{9D8B030D-6E8A-4147-A177-3AD203B41FA5}">
                      <a16:colId xmlns:a16="http://schemas.microsoft.com/office/drawing/2014/main" val="1214889543"/>
                    </a:ext>
                  </a:extLst>
                </a:gridCol>
              </a:tblGrid>
              <a:tr h="240134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Budget Planned</a:t>
                      </a:r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59942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10,00,000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16771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99252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69648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75005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43137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02784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671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21329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2163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88411"/>
                  </a:ext>
                </a:extLst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3488510" y="2389776"/>
            <a:ext cx="130629" cy="236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253512" y="2420983"/>
            <a:ext cx="130629" cy="236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71113" y="2421587"/>
            <a:ext cx="130629" cy="236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1064075" y="2438883"/>
            <a:ext cx="130629" cy="236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94113" y="1828804"/>
            <a:ext cx="292535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</a:t>
            </a:r>
            <a:r>
              <a:rPr lang="en-US" sz="1200" dirty="0" smtClean="0"/>
              <a:t> Ability </a:t>
            </a:r>
            <a:r>
              <a:rPr lang="en-US" sz="1200" dirty="0" smtClean="0"/>
              <a:t>to sort on all columns</a:t>
            </a:r>
            <a:endParaRPr lang="en-US" sz="1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77760"/>
              </p:ext>
            </p:extLst>
          </p:nvPr>
        </p:nvGraphicFramePr>
        <p:xfrm>
          <a:off x="103052" y="2415192"/>
          <a:ext cx="2317932" cy="3649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8966">
                  <a:extLst>
                    <a:ext uri="{9D8B030D-6E8A-4147-A177-3AD203B41FA5}">
                      <a16:colId xmlns:a16="http://schemas.microsoft.com/office/drawing/2014/main" val="1214889543"/>
                    </a:ext>
                  </a:extLst>
                </a:gridCol>
                <a:gridCol w="1158966">
                  <a:extLst>
                    <a:ext uri="{9D8B030D-6E8A-4147-A177-3AD203B41FA5}">
                      <a16:colId xmlns:a16="http://schemas.microsoft.com/office/drawing/2014/main" val="3636941253"/>
                    </a:ext>
                  </a:extLst>
                </a:gridCol>
              </a:tblGrid>
              <a:tr h="240134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Start Date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End Date</a:t>
                      </a:r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59942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Apr 1, 2018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 31, 2019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16771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99252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MMM, d, YYYY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MMM, d, 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69648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75005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43137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02784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671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21329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2163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88411"/>
                  </a:ext>
                </a:extLst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952423" y="2423402"/>
            <a:ext cx="130629" cy="236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43636"/>
              </p:ext>
            </p:extLst>
          </p:nvPr>
        </p:nvGraphicFramePr>
        <p:xfrm>
          <a:off x="4665053" y="2367728"/>
          <a:ext cx="1158966" cy="3649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8966">
                  <a:extLst>
                    <a:ext uri="{9D8B030D-6E8A-4147-A177-3AD203B41FA5}">
                      <a16:colId xmlns:a16="http://schemas.microsoft.com/office/drawing/2014/main" val="1214889543"/>
                    </a:ext>
                  </a:extLst>
                </a:gridCol>
              </a:tblGrid>
              <a:tr h="240134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Managed by</a:t>
                      </a:r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59942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Samhita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16771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99252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Corporate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69648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75005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43137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02784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671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21329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2163"/>
                  </a:ext>
                </a:extLst>
              </a:tr>
              <a:tr h="3390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88411"/>
                  </a:ext>
                </a:extLst>
              </a:tr>
            </a:tbl>
          </a:graphicData>
        </a:graphic>
      </p:graphicFrame>
      <p:sp>
        <p:nvSpPr>
          <p:cNvPr id="22" name="Down Arrow 21"/>
          <p:cNvSpPr/>
          <p:nvPr/>
        </p:nvSpPr>
        <p:spPr>
          <a:xfrm>
            <a:off x="9664254" y="2410096"/>
            <a:ext cx="130629" cy="236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635695" y="2402597"/>
            <a:ext cx="130629" cy="236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195369" y="2410096"/>
            <a:ext cx="130629" cy="236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889870" y="1807675"/>
            <a:ext cx="1174205" cy="3346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17414" y="1186058"/>
            <a:ext cx="277458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Ability to download as CSV file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3052" y="1247614"/>
            <a:ext cx="4181565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</a:t>
            </a:r>
            <a:r>
              <a:rPr lang="en-US" sz="1200" dirty="0" smtClean="0"/>
              <a:t>  Add Start Date, End Date, Managed by (Name of organization of PMO user), Planned Budget (from Total Budget Tab)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23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List  (preferably enhance existing page, but if adding more columns makes it clumsy we can think of creating new one by leveraging exiting 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Apte</dc:creator>
  <cp:lastModifiedBy>Suyash Apte</cp:lastModifiedBy>
  <cp:revision>11</cp:revision>
  <dcterms:created xsi:type="dcterms:W3CDTF">2018-11-02T04:57:07Z</dcterms:created>
  <dcterms:modified xsi:type="dcterms:W3CDTF">2018-11-02T08:06:16Z</dcterms:modified>
</cp:coreProperties>
</file>