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57595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44747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810621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521614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508977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778271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910135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62710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62915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33667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84076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74957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5991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3038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41355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67431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22545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AABE1159-211A-41C3-90EA-ECE0BF692666}" type="slidenum">
              <a:rPr lang="en-US" smtClean="0"/>
              <a:t>‹#›</a:t>
            </a:fld>
            <a:endParaRPr lang="en-US"/>
          </a:p>
        </p:txBody>
      </p:sp>
    </p:spTree>
    <p:extLst>
      <p:ext uri="{BB962C8B-B14F-4D97-AF65-F5344CB8AC3E}">
        <p14:creationId xmlns:p14="http://schemas.microsoft.com/office/powerpoint/2010/main" val="1263645967"/>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20000"/>
          </a:bodyPr>
          <a:lstStyle/>
          <a:p>
            <a:r>
              <a:rPr lang="en-IN" sz="2000" dirty="0" smtClean="0"/>
              <a:t>                                                                                       </a:t>
            </a:r>
            <a:r>
              <a:rPr lang="en-IN" sz="2000" b="1" dirty="0" smtClean="0"/>
              <a:t>PRESENTED BY</a:t>
            </a:r>
          </a:p>
          <a:p>
            <a:r>
              <a:rPr lang="en-IN" sz="2000" dirty="0" smtClean="0"/>
              <a:t>                                                                                       </a:t>
            </a:r>
            <a:r>
              <a:rPr lang="en-IN" dirty="0" err="1" smtClean="0"/>
              <a:t>m.Rajadheeptha</a:t>
            </a:r>
            <a:endParaRPr lang="en-IN" sz="2000" dirty="0" smtClean="0"/>
          </a:p>
          <a:p>
            <a:pPr algn="ctr"/>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0"/>
            <a:ext cx="5072063" cy="1143000"/>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normAutofit/>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85000" lnSpcReduction="200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92500" lnSpcReduction="2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114</TotalTime>
  <Words>765</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13</cp:revision>
  <dcterms:created xsi:type="dcterms:W3CDTF">2024-04-03T12:09:26Z</dcterms:created>
  <dcterms:modified xsi:type="dcterms:W3CDTF">2024-04-04T08:57:35Z</dcterms:modified>
</cp:coreProperties>
</file>