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71" r:id="rId10"/>
    <p:sldId id="272" r:id="rId11"/>
    <p:sldId id="265" r:id="rId12"/>
    <p:sldId id="266" r:id="rId13"/>
    <p:sldId id="267" r:id="rId14"/>
    <p:sldId id="268" r:id="rId15"/>
    <p:sldId id="269" r:id="rId16"/>
    <p:sldId id="270" r:id="rId17"/>
    <p:sldId id="273" r:id="rId18"/>
    <p:sldId id="261"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D71F-6EF2-41BB-3794-09937CEACBE2}"/>
              </a:ext>
            </a:extLst>
          </p:cNvPr>
          <p:cNvSpPr>
            <a:spLocks noGrp="1"/>
          </p:cNvSpPr>
          <p:nvPr>
            <p:ph type="ctrTitle"/>
          </p:nvPr>
        </p:nvSpPr>
        <p:spPr>
          <a:xfrm>
            <a:off x="1570809" y="406400"/>
            <a:ext cx="8791575" cy="2387600"/>
          </a:xfrm>
        </p:spPr>
        <p:txBody>
          <a:bodyPr/>
          <a:lstStyle/>
          <a:p>
            <a:r>
              <a:rPr lang="en-US" b="1">
                <a:solidFill>
                  <a:schemeClr val="bg1"/>
                </a:solidFill>
              </a:rPr>
              <a:t>CHAT CONNECT </a:t>
            </a:r>
            <a:br>
              <a:rPr lang="en-US" b="1">
                <a:solidFill>
                  <a:schemeClr val="bg1"/>
                </a:solidFill>
              </a:rPr>
            </a:br>
            <a:r>
              <a:rPr lang="en-US" b="1">
                <a:solidFill>
                  <a:schemeClr val="bg1"/>
                </a:solidFill>
              </a:rPr>
              <a:t>real Time CHAT AND COMMUNICATION APP </a:t>
            </a:r>
          </a:p>
        </p:txBody>
      </p:sp>
      <p:sp>
        <p:nvSpPr>
          <p:cNvPr id="3" name="Subtitle 2">
            <a:extLst>
              <a:ext uri="{FF2B5EF4-FFF2-40B4-BE49-F238E27FC236}">
                <a16:creationId xmlns:a16="http://schemas.microsoft.com/office/drawing/2014/main" id="{5A1A0801-D9C5-1132-DB5C-B3F45E56F07C}"/>
              </a:ext>
            </a:extLst>
          </p:cNvPr>
          <p:cNvSpPr>
            <a:spLocks noGrp="1"/>
          </p:cNvSpPr>
          <p:nvPr>
            <p:ph type="subTitle" idx="1"/>
          </p:nvPr>
        </p:nvSpPr>
        <p:spPr>
          <a:xfrm>
            <a:off x="6454588" y="3215071"/>
            <a:ext cx="5965605" cy="3789624"/>
          </a:xfrm>
        </p:spPr>
        <p:txBody>
          <a:bodyPr>
            <a:normAutofit/>
          </a:bodyPr>
          <a:lstStyle/>
          <a:p>
            <a:r>
              <a:rPr lang="en-US"/>
              <a:t>SUBMITTED BY </a:t>
            </a:r>
          </a:p>
          <a:p>
            <a:r>
              <a:rPr lang="en-US"/>
              <a:t>                  </a:t>
            </a:r>
            <a:r>
              <a:rPr lang="en-US" b="1"/>
              <a:t>S.NAGARAJ</a:t>
            </a:r>
          </a:p>
          <a:p>
            <a:r>
              <a:rPr lang="en-US" b="1"/>
              <a:t>                   M.RAJADURAI</a:t>
            </a:r>
          </a:p>
          <a:p>
            <a:r>
              <a:rPr lang="en-US" b="1"/>
              <a:t>                   I.REEGAN SANTHOSH KUMAR </a:t>
            </a:r>
          </a:p>
          <a:p>
            <a:r>
              <a:rPr lang="en-US" b="1"/>
              <a:t>                   J.NIVETHA</a:t>
            </a:r>
          </a:p>
          <a:p>
            <a:r>
              <a:rPr lang="en-US" b="1"/>
              <a:t>            </a:t>
            </a:r>
            <a:endParaRPr lang="en-US"/>
          </a:p>
        </p:txBody>
      </p:sp>
    </p:spTree>
    <p:extLst>
      <p:ext uri="{BB962C8B-B14F-4D97-AF65-F5344CB8AC3E}">
        <p14:creationId xmlns:p14="http://schemas.microsoft.com/office/powerpoint/2010/main" val="40875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0B207-EF7E-1504-58F3-02BE071F8901}"/>
              </a:ext>
            </a:extLst>
          </p:cNvPr>
          <p:cNvSpPr>
            <a:spLocks noGrp="1"/>
          </p:cNvSpPr>
          <p:nvPr>
            <p:ph idx="1"/>
          </p:nvPr>
        </p:nvSpPr>
        <p:spPr>
          <a:xfrm>
            <a:off x="3195144" y="207978"/>
            <a:ext cx="9905999" cy="3541714"/>
          </a:xfrm>
        </p:spPr>
        <p:txBody>
          <a:bodyPr>
            <a:noAutofit/>
          </a:bodyPr>
          <a:lstStyle/>
          <a:p>
            <a:pPr marL="0" indent="0">
              <a:buNone/>
            </a:pPr>
            <a:r>
              <a:rPr lang="en-US" sz="1600" dirty="0"/>
              <a:t>  implementation "androidx.navigation:navigation-compose:2.4.0-alpha06"  </a:t>
            </a:r>
          </a:p>
          <a:p>
            <a:pPr marL="0" indent="0">
              <a:buNone/>
            </a:pPr>
            <a:endParaRPr lang="en-US" sz="1600" dirty="0"/>
          </a:p>
          <a:p>
            <a:pPr marL="0" indent="0">
              <a:buNone/>
            </a:pPr>
            <a:r>
              <a:rPr lang="en-US" sz="1600" dirty="0"/>
              <a:t>  implementation platform('com.google.firebase:firebase-bom:28.3.0’)</a:t>
            </a:r>
          </a:p>
          <a:p>
            <a:pPr marL="0" indent="0">
              <a:buNone/>
            </a:pPr>
            <a:r>
              <a:rPr lang="en-US" sz="1600" dirty="0"/>
              <a:t>  implementation '</a:t>
            </a:r>
            <a:r>
              <a:rPr lang="en-US" sz="1600" dirty="0" err="1"/>
              <a:t>com.google.firebase:firebase-analytics-ktx</a:t>
            </a:r>
            <a:r>
              <a:rPr lang="en-US" sz="1600" dirty="0"/>
              <a:t>’ </a:t>
            </a:r>
          </a:p>
          <a:p>
            <a:pPr marL="0" indent="0">
              <a:buNone/>
            </a:pPr>
            <a:r>
              <a:rPr lang="en-US" sz="1600" dirty="0"/>
              <a:t>  Implementation '</a:t>
            </a:r>
            <a:r>
              <a:rPr lang="en-US" sz="1600" dirty="0" err="1"/>
              <a:t>com.google.firebase:firebase-auth-ktx</a:t>
            </a:r>
            <a:r>
              <a:rPr lang="en-US" sz="1600" dirty="0"/>
              <a:t>'    </a:t>
            </a:r>
          </a:p>
          <a:p>
            <a:pPr marL="0" indent="0">
              <a:buNone/>
            </a:pPr>
            <a:r>
              <a:rPr lang="en-US" sz="1600" dirty="0"/>
              <a:t>  implementation '</a:t>
            </a:r>
            <a:r>
              <a:rPr lang="en-US" sz="1600" dirty="0" err="1"/>
              <a:t>com.google.firebase:firebase-firestore-ktx</a:t>
            </a:r>
            <a:r>
              <a:rPr lang="en-US" sz="1600" dirty="0"/>
              <a:t>'    </a:t>
            </a:r>
          </a:p>
          <a:p>
            <a:pPr marL="0" indent="0">
              <a:buNone/>
            </a:pPr>
            <a:r>
              <a:rPr lang="en-US" sz="1600" dirty="0"/>
              <a:t>  implementation 'com.google.firebase:firebase-auth:21.0.3’  </a:t>
            </a:r>
          </a:p>
          <a:p>
            <a:pPr marL="0" indent="0">
              <a:buNone/>
            </a:pPr>
            <a:r>
              <a:rPr lang="en-US" sz="1600" dirty="0"/>
              <a:t>  implementation 'com.google.firebase:firebase-firestore:24.1.1’   </a:t>
            </a:r>
          </a:p>
          <a:p>
            <a:pPr marL="0" indent="0">
              <a:buNone/>
            </a:pPr>
            <a:endParaRPr lang="en-US" sz="1600" dirty="0"/>
          </a:p>
          <a:p>
            <a:pPr marL="0" indent="0">
              <a:buNone/>
            </a:pPr>
            <a:r>
              <a:rPr lang="en-US" sz="1600" dirty="0"/>
              <a:t> </a:t>
            </a:r>
            <a:r>
              <a:rPr lang="en-US" sz="1600" dirty="0" err="1"/>
              <a:t>testImplementation</a:t>
            </a:r>
            <a:r>
              <a:rPr lang="en-US" sz="1600" dirty="0"/>
              <a:t> 'junit:junit:4.13.2’   </a:t>
            </a:r>
          </a:p>
          <a:p>
            <a:pPr marL="0" indent="0">
              <a:buNone/>
            </a:pPr>
            <a:r>
              <a:rPr lang="en-US" sz="1600" dirty="0"/>
              <a:t>  </a:t>
            </a:r>
            <a:r>
              <a:rPr lang="en-US" sz="1600" dirty="0" err="1"/>
              <a:t>androidTestImplementation</a:t>
            </a:r>
            <a:r>
              <a:rPr lang="en-US" sz="1600" dirty="0"/>
              <a:t> 'androidx.test.ext:junit:1.1.3’   </a:t>
            </a:r>
          </a:p>
          <a:p>
            <a:pPr marL="0" indent="0">
              <a:buNone/>
            </a:pPr>
            <a:r>
              <a:rPr lang="en-US" sz="1600" dirty="0"/>
              <a:t> </a:t>
            </a:r>
            <a:r>
              <a:rPr lang="en-US" sz="1600" dirty="0" err="1"/>
              <a:t>androidTestImplementation</a:t>
            </a:r>
            <a:r>
              <a:rPr lang="en-US" sz="1600" dirty="0"/>
              <a:t> 'androidx.test.espresso:espresso-core:3.4.0’  </a:t>
            </a:r>
          </a:p>
          <a:p>
            <a:pPr marL="0" indent="0">
              <a:buNone/>
            </a:pPr>
            <a:r>
              <a:rPr lang="en-US" sz="1600" dirty="0"/>
              <a:t>  </a:t>
            </a:r>
            <a:r>
              <a:rPr lang="en-US" sz="1600" dirty="0" err="1"/>
              <a:t>androidTestImplementation</a:t>
            </a:r>
            <a:r>
              <a:rPr lang="en-US" sz="1600" dirty="0"/>
              <a:t> "androidx.compose.ui:ui-test-junit4:$</a:t>
            </a:r>
            <a:r>
              <a:rPr lang="en-US" sz="1600" dirty="0" err="1"/>
              <a:t>compose_version</a:t>
            </a:r>
            <a:r>
              <a:rPr lang="en-US" sz="1600" dirty="0"/>
              <a:t>"   </a:t>
            </a:r>
          </a:p>
          <a:p>
            <a:pPr marL="0" indent="0">
              <a:buNone/>
            </a:pPr>
            <a:endParaRPr lang="en-US" sz="1600" dirty="0"/>
          </a:p>
          <a:p>
            <a:pPr marL="0" indent="0">
              <a:buNone/>
            </a:pPr>
            <a:r>
              <a:rPr lang="en-US" sz="1600" dirty="0"/>
              <a:t> </a:t>
            </a:r>
            <a:r>
              <a:rPr lang="en-US" sz="1600" dirty="0" err="1"/>
              <a:t>debugImplementation</a:t>
            </a:r>
            <a:r>
              <a:rPr lang="en-US" sz="1600" dirty="0"/>
              <a:t> "</a:t>
            </a:r>
            <a:r>
              <a:rPr lang="en-US" sz="1600" dirty="0" err="1"/>
              <a:t>androidx.compose.ui:ui-tooling</a:t>
            </a:r>
            <a:r>
              <a:rPr lang="en-US" sz="1600" dirty="0"/>
              <a:t>:$</a:t>
            </a:r>
            <a:r>
              <a:rPr lang="en-US" sz="1600" dirty="0" err="1"/>
              <a:t>compose_version</a:t>
            </a:r>
            <a:r>
              <a:rPr lang="en-US" sz="1600" dirty="0"/>
              <a:t>“</a:t>
            </a:r>
          </a:p>
          <a:p>
            <a:pPr marL="0" indent="0">
              <a:buNone/>
            </a:pPr>
            <a:r>
              <a:rPr lang="en-US" sz="1600" dirty="0"/>
              <a:t>}</a:t>
            </a:r>
          </a:p>
        </p:txBody>
      </p:sp>
    </p:spTree>
    <p:extLst>
      <p:ext uri="{BB962C8B-B14F-4D97-AF65-F5344CB8AC3E}">
        <p14:creationId xmlns:p14="http://schemas.microsoft.com/office/powerpoint/2010/main" val="20072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D5A3-3686-BA3A-74AB-85B37B5F8325}"/>
              </a:ext>
            </a:extLst>
          </p:cNvPr>
          <p:cNvSpPr>
            <a:spLocks noGrp="1"/>
          </p:cNvSpPr>
          <p:nvPr>
            <p:ph idx="1"/>
          </p:nvPr>
        </p:nvSpPr>
        <p:spPr>
          <a:xfrm>
            <a:off x="1262152" y="1"/>
            <a:ext cx="9666640" cy="2594898"/>
          </a:xfrm>
        </p:spPr>
        <p:txBody>
          <a:bodyPr>
            <a:normAutofit lnSpcReduction="10000"/>
          </a:bodyPr>
          <a:lstStyle/>
          <a:p>
            <a:pPr marL="0" indent="0">
              <a:buNone/>
            </a:pPr>
            <a:r>
              <a:rPr lang="en-US" dirty="0" err="1"/>
              <a:t>distributionBase</a:t>
            </a:r>
            <a:r>
              <a:rPr lang="en-US" dirty="0"/>
              <a:t>=GRADLE_USER_HOME </a:t>
            </a:r>
            <a:r>
              <a:rPr lang="en-US" dirty="0" err="1"/>
              <a:t>istributionUrl</a:t>
            </a:r>
            <a:r>
              <a:rPr lang="en-US" dirty="0"/>
              <a:t>=https\://</a:t>
            </a:r>
            <a:r>
              <a:rPr lang="en-US" dirty="0" err="1"/>
              <a:t>services.gradle.org</a:t>
            </a:r>
            <a:r>
              <a:rPr lang="en-US" dirty="0"/>
              <a:t>/distributions/gradle-7.0.2-bin.zip</a:t>
            </a:r>
          </a:p>
          <a:p>
            <a:pPr marL="0" indent="0">
              <a:buNone/>
            </a:pPr>
            <a:r>
              <a:rPr lang="en-US" dirty="0" err="1"/>
              <a:t>distributionPath</a:t>
            </a:r>
            <a:r>
              <a:rPr lang="en-US" dirty="0"/>
              <a:t>=wrapper/</a:t>
            </a:r>
            <a:r>
              <a:rPr lang="en-US" dirty="0" err="1"/>
              <a:t>dists</a:t>
            </a:r>
            <a:endParaRPr lang="en-US" dirty="0"/>
          </a:p>
          <a:p>
            <a:pPr marL="0" indent="0">
              <a:buNone/>
            </a:pPr>
            <a:r>
              <a:rPr lang="en-US" dirty="0" err="1"/>
              <a:t>zipStorePath</a:t>
            </a:r>
            <a:r>
              <a:rPr lang="en-US" dirty="0"/>
              <a:t>=wrapper/ </a:t>
            </a:r>
          </a:p>
          <a:p>
            <a:pPr marL="0" indent="0">
              <a:buNone/>
            </a:pPr>
            <a:r>
              <a:rPr lang="en-US" dirty="0"/>
              <a:t>Distribution </a:t>
            </a:r>
            <a:r>
              <a:rPr lang="en-US" dirty="0" err="1"/>
              <a:t>zipStoreBase</a:t>
            </a:r>
            <a:r>
              <a:rPr lang="en-US" dirty="0"/>
              <a:t>=GRADLE_USER_HOME</a:t>
            </a:r>
          </a:p>
        </p:txBody>
      </p:sp>
      <p:sp>
        <p:nvSpPr>
          <p:cNvPr id="4" name="TextBox 3">
            <a:extLst>
              <a:ext uri="{FF2B5EF4-FFF2-40B4-BE49-F238E27FC236}">
                <a16:creationId xmlns:a16="http://schemas.microsoft.com/office/drawing/2014/main" id="{2A3CBDEC-643D-3965-041D-7C8599FE1287}"/>
              </a:ext>
            </a:extLst>
          </p:cNvPr>
          <p:cNvSpPr txBox="1"/>
          <p:nvPr/>
        </p:nvSpPr>
        <p:spPr>
          <a:xfrm rot="11287806">
            <a:off x="4062611" y="4799767"/>
            <a:ext cx="7082973" cy="822496"/>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A9F8E224-C33A-2174-F993-397FDD9837EE}"/>
              </a:ext>
            </a:extLst>
          </p:cNvPr>
          <p:cNvSpPr txBox="1"/>
          <p:nvPr/>
        </p:nvSpPr>
        <p:spPr>
          <a:xfrm>
            <a:off x="1262152" y="2439539"/>
            <a:ext cx="10290095" cy="4247317"/>
          </a:xfrm>
          <a:prstGeom prst="rect">
            <a:avLst/>
          </a:prstGeom>
          <a:noFill/>
        </p:spPr>
        <p:txBody>
          <a:bodyPr wrap="square" rtlCol="0">
            <a:spAutoFit/>
          </a:bodyPr>
          <a:lstStyle/>
          <a:p>
            <a:r>
              <a:rPr lang="en-US" dirty="0"/>
              <a:t>*.</a:t>
            </a:r>
            <a:r>
              <a:rPr lang="en-US" dirty="0" err="1"/>
              <a:t>iml</a:t>
            </a:r>
            <a:endParaRPr lang="en-US" dirty="0"/>
          </a:p>
          <a:p>
            <a:r>
              <a:rPr lang="en-US" dirty="0"/>
              <a:t>.</a:t>
            </a:r>
            <a:r>
              <a:rPr lang="en-US" dirty="0" err="1"/>
              <a:t>Gradle</a:t>
            </a:r>
            <a:endParaRPr lang="en-US" dirty="0"/>
          </a:p>
          <a:p>
            <a:r>
              <a:rPr lang="en-US" dirty="0"/>
              <a:t>/</a:t>
            </a:r>
            <a:r>
              <a:rPr lang="en-US" dirty="0" err="1"/>
              <a:t>local.properties</a:t>
            </a:r>
            <a:endParaRPr lang="en-US" dirty="0"/>
          </a:p>
          <a:p>
            <a:r>
              <a:rPr lang="en-US" dirty="0"/>
              <a:t>/.idea/caches</a:t>
            </a:r>
          </a:p>
          <a:p>
            <a:r>
              <a:rPr lang="en-US" dirty="0"/>
              <a:t>/.idea/libraries</a:t>
            </a:r>
          </a:p>
          <a:p>
            <a:r>
              <a:rPr lang="en-US" dirty="0"/>
              <a:t>/.idea/</a:t>
            </a:r>
            <a:r>
              <a:rPr lang="en-US" dirty="0" err="1"/>
              <a:t>modules.xml</a:t>
            </a:r>
            <a:endParaRPr lang="en-US" dirty="0"/>
          </a:p>
          <a:p>
            <a:r>
              <a:rPr lang="en-US" dirty="0"/>
              <a:t>/.idea/</a:t>
            </a:r>
            <a:r>
              <a:rPr lang="en-US" dirty="0" err="1"/>
              <a:t>workspace.xml</a:t>
            </a:r>
            <a:endParaRPr lang="en-US" dirty="0"/>
          </a:p>
          <a:p>
            <a:r>
              <a:rPr lang="en-US" dirty="0"/>
              <a:t>/.idea/</a:t>
            </a:r>
            <a:r>
              <a:rPr lang="en-US" dirty="0" err="1"/>
              <a:t>navEditor.xml</a:t>
            </a:r>
            <a:endParaRPr lang="en-US" dirty="0"/>
          </a:p>
          <a:p>
            <a:r>
              <a:rPr lang="en-US" dirty="0"/>
              <a:t>/.idea/</a:t>
            </a:r>
            <a:r>
              <a:rPr lang="en-US" dirty="0" err="1"/>
              <a:t>assetWizardSettings.xml</a:t>
            </a:r>
            <a:endParaRPr lang="en-US" dirty="0"/>
          </a:p>
          <a:p>
            <a:r>
              <a:rPr lang="en-US" dirty="0"/>
              <a:t>.</a:t>
            </a:r>
            <a:r>
              <a:rPr lang="en-US" dirty="0" err="1"/>
              <a:t>DS_Store</a:t>
            </a:r>
            <a:endParaRPr lang="en-US" dirty="0"/>
          </a:p>
          <a:p>
            <a:r>
              <a:rPr lang="en-US" dirty="0"/>
              <a:t>/build</a:t>
            </a:r>
          </a:p>
          <a:p>
            <a:r>
              <a:rPr lang="en-US" dirty="0"/>
              <a:t>/captures</a:t>
            </a:r>
          </a:p>
          <a:p>
            <a:r>
              <a:rPr lang="en-US" dirty="0"/>
              <a:t>.</a:t>
            </a:r>
            <a:r>
              <a:rPr lang="en-US" dirty="0" err="1"/>
              <a:t>externalNativeBuild</a:t>
            </a:r>
            <a:endParaRPr lang="en-US" dirty="0"/>
          </a:p>
          <a:p>
            <a:r>
              <a:rPr lang="en-US" dirty="0"/>
              <a:t>.cxx</a:t>
            </a:r>
          </a:p>
          <a:p>
            <a:r>
              <a:rPr lang="en-US" dirty="0" err="1"/>
              <a:t>local.properties</a:t>
            </a:r>
            <a:endParaRPr lang="en-US" dirty="0"/>
          </a:p>
        </p:txBody>
      </p:sp>
    </p:spTree>
    <p:extLst>
      <p:ext uri="{BB962C8B-B14F-4D97-AF65-F5344CB8AC3E}">
        <p14:creationId xmlns:p14="http://schemas.microsoft.com/office/powerpoint/2010/main" val="129934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0BB79-A940-6E0B-708E-DFA31BA49A55}"/>
              </a:ext>
            </a:extLst>
          </p:cNvPr>
          <p:cNvSpPr>
            <a:spLocks noGrp="1"/>
          </p:cNvSpPr>
          <p:nvPr>
            <p:ph idx="1"/>
          </p:nvPr>
        </p:nvSpPr>
        <p:spPr>
          <a:xfrm>
            <a:off x="1213056" y="107200"/>
            <a:ext cx="10047993" cy="6826029"/>
          </a:xfrm>
        </p:spPr>
        <p:txBody>
          <a:bodyPr>
            <a:noAutofit/>
          </a:bodyPr>
          <a:lstStyle/>
          <a:p>
            <a:pPr marL="0" indent="0">
              <a:buNone/>
            </a:pPr>
            <a:r>
              <a:rPr lang="en-US" sz="1600" dirty="0"/>
              <a:t>// Top-level build file where you can add configuration options common to all sub-projects/modules.
</a:t>
            </a:r>
            <a:r>
              <a:rPr lang="en-US" sz="1600" dirty="0" err="1"/>
              <a:t>Buildscript</a:t>
            </a:r>
            <a:r>
              <a:rPr lang="en-US" sz="1600" dirty="0"/>
              <a:t> {
    </a:t>
            </a:r>
            <a:r>
              <a:rPr lang="en-US" sz="1600" dirty="0" err="1"/>
              <a:t>ext</a:t>
            </a:r>
            <a:r>
              <a:rPr lang="en-US" sz="1600" dirty="0"/>
              <a:t> {
        </a:t>
            </a:r>
            <a:r>
              <a:rPr lang="en-US" sz="1600" dirty="0" err="1"/>
              <a:t>compose_version</a:t>
            </a:r>
            <a:r>
              <a:rPr lang="en-US" sz="1600" dirty="0"/>
              <a:t> = ‘1.0.1’
    }
    repositories {
        google()
        </a:t>
            </a:r>
            <a:r>
              <a:rPr lang="en-US" sz="1600" dirty="0" err="1"/>
              <a:t>mavenCentral</a:t>
            </a:r>
            <a:r>
              <a:rPr lang="en-US" sz="1600" dirty="0"/>
              <a:t>()
    }
    dependencies {
        </a:t>
            </a:r>
            <a:r>
              <a:rPr lang="en-US" sz="1600" dirty="0" err="1"/>
              <a:t>classpath</a:t>
            </a:r>
            <a:r>
              <a:rPr lang="en-US" sz="1600" dirty="0"/>
              <a:t> “com.android.tools.build:gradle:7.0.0"
        </a:t>
            </a:r>
            <a:r>
              <a:rPr lang="en-US" sz="1600" dirty="0" err="1"/>
              <a:t>classpath</a:t>
            </a:r>
            <a:r>
              <a:rPr lang="en-US" sz="1600" dirty="0"/>
              <a:t> "org.jetbrains.kotlin:kotlin-gradle-plugin:1.5.21"
        </a:t>
            </a:r>
            <a:r>
              <a:rPr lang="en-US" sz="1600" dirty="0" err="1"/>
              <a:t>classpath</a:t>
            </a:r>
            <a:r>
              <a:rPr lang="en-US" sz="1600" dirty="0"/>
              <a:t> "com.google.gms:google-services:4.3.8"
        // NOTE: Do not place your application dependencies here; they belong
        // in the individual module </a:t>
            </a:r>
            <a:r>
              <a:rPr lang="en-US" sz="1600" dirty="0" err="1"/>
              <a:t>build.gradle</a:t>
            </a:r>
            <a:r>
              <a:rPr lang="en-US" sz="1600" dirty="0"/>
              <a:t> files
</a:t>
            </a:r>
          </a:p>
        </p:txBody>
      </p:sp>
    </p:spTree>
    <p:extLst>
      <p:ext uri="{BB962C8B-B14F-4D97-AF65-F5344CB8AC3E}">
        <p14:creationId xmlns:p14="http://schemas.microsoft.com/office/powerpoint/2010/main" val="385716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606F0-517C-7707-2654-14D6CD93F378}"/>
              </a:ext>
            </a:extLst>
          </p:cNvPr>
          <p:cNvSpPr>
            <a:spLocks noGrp="1"/>
          </p:cNvSpPr>
          <p:nvPr>
            <p:ph idx="1"/>
          </p:nvPr>
        </p:nvSpPr>
        <p:spPr>
          <a:xfrm>
            <a:off x="1308033" y="0"/>
            <a:ext cx="9828577" cy="2860557"/>
          </a:xfrm>
        </p:spPr>
        <p:txBody>
          <a:bodyPr/>
          <a:lstStyle/>
          <a:p>
            <a:pPr marL="0" indent="0">
              <a:buNone/>
            </a:pPr>
            <a:r>
              <a:rPr lang="en-US" dirty="0"/>
              <a:t>        }</a:t>
            </a:r>
          </a:p>
          <a:p>
            <a:pPr marL="0" indent="0">
              <a:buNone/>
            </a:pPr>
            <a:r>
              <a:rPr lang="en-US" dirty="0"/>
              <a:t> }</a:t>
            </a:r>
          </a:p>
          <a:p>
            <a:pPr marL="0" indent="0">
              <a:buNone/>
            </a:pPr>
            <a:r>
              <a:rPr lang="en-US" dirty="0"/>
              <a:t> task clean(type: Delete) { </a:t>
            </a:r>
          </a:p>
          <a:p>
            <a:pPr marL="0" indent="0">
              <a:buNone/>
            </a:pPr>
            <a:r>
              <a:rPr lang="en-US" dirty="0"/>
              <a:t>    delete </a:t>
            </a:r>
            <a:r>
              <a:rPr lang="en-US" dirty="0" err="1"/>
              <a:t>rootProject.buildDir</a:t>
            </a:r>
            <a:endParaRPr lang="en-US" dirty="0"/>
          </a:p>
          <a:p>
            <a:pPr marL="0" indent="0">
              <a:buNone/>
            </a:pPr>
            <a:r>
              <a:rPr lang="en-US" dirty="0"/>
              <a:t> }</a:t>
            </a:r>
          </a:p>
        </p:txBody>
      </p:sp>
      <p:sp>
        <p:nvSpPr>
          <p:cNvPr id="4" name="TextBox 3">
            <a:extLst>
              <a:ext uri="{FF2B5EF4-FFF2-40B4-BE49-F238E27FC236}">
                <a16:creationId xmlns:a16="http://schemas.microsoft.com/office/drawing/2014/main" id="{05472C97-24E8-2FD4-B742-DBD014BD6DEF}"/>
              </a:ext>
            </a:extLst>
          </p:cNvPr>
          <p:cNvSpPr txBox="1"/>
          <p:nvPr/>
        </p:nvSpPr>
        <p:spPr>
          <a:xfrm>
            <a:off x="1405830" y="2610683"/>
            <a:ext cx="11144694" cy="4247317"/>
          </a:xfrm>
          <a:prstGeom prst="rect">
            <a:avLst/>
          </a:prstGeom>
          <a:noFill/>
        </p:spPr>
        <p:txBody>
          <a:bodyPr wrap="square" rtlCol="0">
            <a:spAutoFit/>
          </a:bodyPr>
          <a:lstStyle/>
          <a:p>
            <a:pPr algn="l"/>
            <a:r>
              <a:rPr lang="en-US" dirty="0"/>
              <a:t>PRG="$0“</a:t>
            </a:r>
          </a:p>
          <a:p>
            <a:pPr algn="l"/>
            <a:r>
              <a:rPr lang="en-US" dirty="0"/>
              <a:t>while [ -h "$PRG" ] ; do   </a:t>
            </a:r>
          </a:p>
          <a:p>
            <a:pPr algn="l"/>
            <a:r>
              <a:rPr lang="en-US" dirty="0"/>
              <a:t>     ls=`ls -</a:t>
            </a:r>
            <a:r>
              <a:rPr lang="en-US" dirty="0" err="1"/>
              <a:t>ld</a:t>
            </a:r>
            <a:r>
              <a:rPr lang="en-US" dirty="0"/>
              <a:t> "$PRG"`    </a:t>
            </a:r>
          </a:p>
          <a:p>
            <a:pPr algn="l"/>
            <a:r>
              <a:rPr lang="en-US" dirty="0"/>
              <a:t>     link=`expr "$ls" : '.*-&gt; \(.*\)$’</a:t>
            </a:r>
          </a:p>
          <a:p>
            <a:pPr algn="l"/>
            <a:r>
              <a:rPr lang="en-US" dirty="0"/>
              <a:t>     if expr "$link" : '/.*' &gt; /dev/null; then</a:t>
            </a:r>
          </a:p>
          <a:p>
            <a:pPr algn="l"/>
            <a:r>
              <a:rPr lang="en-US" dirty="0"/>
              <a:t>        PRG="$link"    </a:t>
            </a:r>
          </a:p>
          <a:p>
            <a:pPr algn="l"/>
            <a:r>
              <a:rPr lang="en-US" dirty="0"/>
              <a:t>     else        </a:t>
            </a:r>
          </a:p>
          <a:p>
            <a:pPr algn="l"/>
            <a:r>
              <a:rPr lang="en-US" dirty="0"/>
              <a:t>           PRG=`</a:t>
            </a:r>
            <a:r>
              <a:rPr lang="en-US" dirty="0" err="1"/>
              <a:t>dirname</a:t>
            </a:r>
            <a:r>
              <a:rPr lang="en-US" dirty="0"/>
              <a:t> "$PRG"`"/$link"    </a:t>
            </a:r>
          </a:p>
          <a:p>
            <a:pPr algn="l"/>
            <a:r>
              <a:rPr lang="en-US" dirty="0"/>
              <a:t>     fi</a:t>
            </a:r>
          </a:p>
          <a:p>
            <a:pPr algn="l"/>
            <a:r>
              <a:rPr lang="en-US" dirty="0"/>
              <a:t>Done</a:t>
            </a:r>
          </a:p>
          <a:p>
            <a:pPr algn="l"/>
            <a:r>
              <a:rPr lang="en-US" dirty="0"/>
              <a:t>SAVED="`</a:t>
            </a:r>
            <a:r>
              <a:rPr lang="en-US" dirty="0" err="1"/>
              <a:t>pwd</a:t>
            </a:r>
            <a:r>
              <a:rPr lang="en-US" dirty="0"/>
              <a:t>`“</a:t>
            </a:r>
          </a:p>
          <a:p>
            <a:pPr algn="l"/>
            <a:r>
              <a:rPr lang="en-US" dirty="0"/>
              <a:t>cd "`</a:t>
            </a:r>
            <a:r>
              <a:rPr lang="en-US" dirty="0" err="1"/>
              <a:t>dirname</a:t>
            </a:r>
            <a:r>
              <a:rPr lang="en-US" dirty="0"/>
              <a:t> \"$PRG\"`/" &gt;/dev/null</a:t>
            </a:r>
          </a:p>
          <a:p>
            <a:pPr algn="l"/>
            <a:r>
              <a:rPr lang="en-US" dirty="0"/>
              <a:t>APP_HOME="`</a:t>
            </a:r>
            <a:r>
              <a:rPr lang="en-US" dirty="0" err="1"/>
              <a:t>pwd</a:t>
            </a:r>
            <a:r>
              <a:rPr lang="en-US" dirty="0"/>
              <a:t> -P`“</a:t>
            </a:r>
          </a:p>
          <a:p>
            <a:pPr algn="l"/>
            <a:r>
              <a:rPr lang="en-US" dirty="0"/>
              <a:t>cd "$SAVED" &gt;/dev/</a:t>
            </a:r>
          </a:p>
          <a:p>
            <a:pPr algn="l"/>
            <a:r>
              <a:rPr lang="en-US" dirty="0"/>
              <a:t>nullAPP_NAME="</a:t>
            </a:r>
            <a:r>
              <a:rPr lang="en-US" dirty="0" err="1"/>
              <a:t>Gradle"APP_BASE_NAME</a:t>
            </a:r>
            <a:r>
              <a:rPr lang="en-US" dirty="0"/>
              <a:t>=`</a:t>
            </a:r>
            <a:r>
              <a:rPr lang="en-US" dirty="0" err="1"/>
              <a:t>basename</a:t>
            </a:r>
            <a:r>
              <a:rPr lang="en-US" dirty="0"/>
              <a:t> "$0"`</a:t>
            </a:r>
          </a:p>
        </p:txBody>
      </p:sp>
    </p:spTree>
    <p:extLst>
      <p:ext uri="{BB962C8B-B14F-4D97-AF65-F5344CB8AC3E}">
        <p14:creationId xmlns:p14="http://schemas.microsoft.com/office/powerpoint/2010/main" val="406674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8D76A-1FC9-58CB-13FB-872181AA7AB1}"/>
              </a:ext>
            </a:extLst>
          </p:cNvPr>
          <p:cNvSpPr>
            <a:spLocks noGrp="1"/>
          </p:cNvSpPr>
          <p:nvPr>
            <p:ph idx="1"/>
          </p:nvPr>
        </p:nvSpPr>
        <p:spPr>
          <a:xfrm>
            <a:off x="1301920" y="428022"/>
            <a:ext cx="9905999" cy="3541714"/>
          </a:xfrm>
        </p:spPr>
        <p:txBody>
          <a:bodyPr/>
          <a:lstStyle/>
          <a:p>
            <a:r>
              <a:rPr lang="en-US"/>
              <a:t>DEFAULT_JVM_OPTS='"-Xmx64m" "-Xms64m"'</a:t>
            </a:r>
          </a:p>
        </p:txBody>
      </p:sp>
      <p:sp>
        <p:nvSpPr>
          <p:cNvPr id="5" name="TextBox 4">
            <a:extLst>
              <a:ext uri="{FF2B5EF4-FFF2-40B4-BE49-F238E27FC236}">
                <a16:creationId xmlns:a16="http://schemas.microsoft.com/office/drawing/2014/main" id="{6C4A4A89-7C8A-78B1-2D94-F62902188EA9}"/>
              </a:ext>
            </a:extLst>
          </p:cNvPr>
          <p:cNvSpPr txBox="1"/>
          <p:nvPr/>
        </p:nvSpPr>
        <p:spPr>
          <a:xfrm>
            <a:off x="1521963" y="944367"/>
            <a:ext cx="6100074" cy="3139321"/>
          </a:xfrm>
          <a:prstGeom prst="rect">
            <a:avLst/>
          </a:prstGeom>
          <a:noFill/>
        </p:spPr>
        <p:txBody>
          <a:bodyPr wrap="square">
            <a:spAutoFit/>
          </a:bodyPr>
          <a:lstStyle/>
          <a:p>
            <a:r>
              <a:rPr lang="en-US" dirty="0"/>
              <a:t>MAX_FD="maximum“</a:t>
            </a:r>
          </a:p>
          <a:p>
            <a:endParaRPr lang="en-US" dirty="0"/>
          </a:p>
          <a:p>
            <a:r>
              <a:rPr lang="en-US" dirty="0"/>
              <a:t>Warn () {   </a:t>
            </a:r>
          </a:p>
          <a:p>
            <a:r>
              <a:rPr lang="en-US" dirty="0"/>
              <a:t>         echo "$*“</a:t>
            </a:r>
          </a:p>
          <a:p>
            <a:r>
              <a:rPr lang="en-US" dirty="0"/>
              <a:t> }</a:t>
            </a:r>
          </a:p>
          <a:p>
            <a:r>
              <a:rPr lang="en-US" dirty="0"/>
              <a:t>Die () {    </a:t>
            </a:r>
          </a:p>
          <a:p>
            <a:r>
              <a:rPr lang="en-US" dirty="0"/>
              <a:t>       echo   </a:t>
            </a:r>
          </a:p>
          <a:p>
            <a:r>
              <a:rPr lang="en-US" dirty="0"/>
              <a:t>       echo "$*"   </a:t>
            </a:r>
          </a:p>
          <a:p>
            <a:r>
              <a:rPr lang="en-US" dirty="0"/>
              <a:t>       echo   </a:t>
            </a:r>
          </a:p>
          <a:p>
            <a:r>
              <a:rPr lang="en-US" dirty="0"/>
              <a:t>       exit 1</a:t>
            </a:r>
          </a:p>
          <a:p>
            <a:r>
              <a:rPr lang="en-US" dirty="0"/>
              <a:t>}</a:t>
            </a:r>
          </a:p>
        </p:txBody>
      </p:sp>
      <p:sp>
        <p:nvSpPr>
          <p:cNvPr id="7" name="TextBox 6">
            <a:extLst>
              <a:ext uri="{FF2B5EF4-FFF2-40B4-BE49-F238E27FC236}">
                <a16:creationId xmlns:a16="http://schemas.microsoft.com/office/drawing/2014/main" id="{6777C85A-E23C-0934-AA67-19530DDDBD39}"/>
              </a:ext>
            </a:extLst>
          </p:cNvPr>
          <p:cNvSpPr txBox="1"/>
          <p:nvPr/>
        </p:nvSpPr>
        <p:spPr>
          <a:xfrm>
            <a:off x="1521963" y="3969736"/>
            <a:ext cx="6100074" cy="3693319"/>
          </a:xfrm>
          <a:prstGeom prst="rect">
            <a:avLst/>
          </a:prstGeom>
          <a:noFill/>
        </p:spPr>
        <p:txBody>
          <a:bodyPr wrap="square">
            <a:spAutoFit/>
          </a:bodyPr>
          <a:lstStyle/>
          <a:p>
            <a:r>
              <a:rPr lang="en-US" dirty="0"/>
              <a:t>Cygwin=false</a:t>
            </a:r>
          </a:p>
          <a:p>
            <a:r>
              <a:rPr lang="en-US" dirty="0" err="1"/>
              <a:t>darwin</a:t>
            </a:r>
            <a:r>
              <a:rPr lang="en-US" dirty="0"/>
              <a:t>=false</a:t>
            </a:r>
          </a:p>
          <a:p>
            <a:r>
              <a:rPr lang="en-US" dirty="0"/>
              <a:t>nonstop=false</a:t>
            </a:r>
          </a:p>
          <a:p>
            <a:r>
              <a:rPr lang="en-US" dirty="0"/>
              <a:t>case "`</a:t>
            </a:r>
            <a:r>
              <a:rPr lang="en-US" dirty="0" err="1"/>
              <a:t>uname</a:t>
            </a:r>
            <a:r>
              <a:rPr lang="en-US" dirty="0"/>
              <a:t>`" in</a:t>
            </a:r>
          </a:p>
          <a:p>
            <a:r>
              <a:rPr lang="en-US" dirty="0"/>
              <a:t>  CYGWIN* )    </a:t>
            </a:r>
          </a:p>
          <a:p>
            <a:r>
              <a:rPr lang="en-US" dirty="0"/>
              <a:t>       </a:t>
            </a:r>
            <a:r>
              <a:rPr lang="en-US" dirty="0" err="1"/>
              <a:t>cygwin</a:t>
            </a:r>
            <a:r>
              <a:rPr lang="en-US" dirty="0"/>
              <a:t>=true    </a:t>
            </a:r>
          </a:p>
          <a:p>
            <a:r>
              <a:rPr lang="en-US" dirty="0"/>
              <a:t>          ;;  </a:t>
            </a:r>
          </a:p>
          <a:p>
            <a:r>
              <a:rPr lang="en-US" dirty="0"/>
              <a:t>       Darwin* )   </a:t>
            </a:r>
          </a:p>
          <a:p>
            <a:r>
              <a:rPr lang="en-US" dirty="0"/>
              <a:t>       </a:t>
            </a:r>
            <a:r>
              <a:rPr lang="en-US" dirty="0" err="1"/>
              <a:t>darwin</a:t>
            </a:r>
            <a:r>
              <a:rPr lang="en-US" dirty="0"/>
              <a:t>=true  </a:t>
            </a:r>
          </a:p>
          <a:p>
            <a:r>
              <a:rPr lang="en-US" dirty="0"/>
              <a:t>         ;;  </a:t>
            </a:r>
          </a:p>
        </p:txBody>
      </p:sp>
    </p:spTree>
    <p:extLst>
      <p:ext uri="{BB962C8B-B14F-4D97-AF65-F5344CB8AC3E}">
        <p14:creationId xmlns:p14="http://schemas.microsoft.com/office/powerpoint/2010/main" val="209269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BDD43-DF65-72E3-3D92-E322BFF437E3}"/>
              </a:ext>
            </a:extLst>
          </p:cNvPr>
          <p:cNvSpPr>
            <a:spLocks noGrp="1"/>
          </p:cNvSpPr>
          <p:nvPr>
            <p:ph idx="1"/>
          </p:nvPr>
        </p:nvSpPr>
        <p:spPr>
          <a:xfrm>
            <a:off x="1393604" y="0"/>
            <a:ext cx="9840802" cy="6858000"/>
          </a:xfrm>
        </p:spPr>
        <p:txBody>
          <a:bodyPr/>
          <a:lstStyle/>
          <a:p>
            <a:pPr marL="0" indent="0">
              <a:buNone/>
            </a:pPr>
            <a:r>
              <a:rPr lang="en-US" dirty="0"/>
              <a:t>   MINGW* )</a:t>
            </a:r>
          </a:p>
          <a:p>
            <a:pPr marL="0" indent="0">
              <a:buNone/>
            </a:pPr>
            <a:r>
              <a:rPr lang="en-US" dirty="0"/>
              <a:t>       </a:t>
            </a:r>
            <a:r>
              <a:rPr lang="en-US" dirty="0" err="1"/>
              <a:t>msys</a:t>
            </a:r>
            <a:r>
              <a:rPr lang="en-US" dirty="0"/>
              <a:t>=true</a:t>
            </a:r>
          </a:p>
          <a:p>
            <a:pPr marL="0" indent="0">
              <a:buNone/>
            </a:pPr>
            <a:r>
              <a:rPr lang="en-US" dirty="0"/>
              <a:t>       ;;  </a:t>
            </a:r>
          </a:p>
          <a:p>
            <a:pPr marL="0" indent="0">
              <a:buNone/>
            </a:pPr>
            <a:r>
              <a:rPr lang="en-US" dirty="0"/>
              <a:t>   NONSTOP* )  </a:t>
            </a:r>
          </a:p>
          <a:p>
            <a:pPr marL="0" indent="0">
              <a:buNone/>
            </a:pPr>
            <a:r>
              <a:rPr lang="en-US" dirty="0"/>
              <a:t>        nonstop=true   </a:t>
            </a:r>
          </a:p>
          <a:p>
            <a:pPr marL="0" indent="0">
              <a:buNone/>
            </a:pPr>
            <a:r>
              <a:rPr lang="en-US" dirty="0"/>
              <a:t>        ;;</a:t>
            </a:r>
          </a:p>
          <a:p>
            <a:pPr marL="0" indent="0">
              <a:buNone/>
            </a:pPr>
            <a:r>
              <a:rPr lang="en-US" dirty="0" err="1"/>
              <a:t>esac</a:t>
            </a:r>
            <a:endParaRPr lang="en-US" dirty="0"/>
          </a:p>
          <a:p>
            <a:pPr marL="0" indent="0">
              <a:buNone/>
            </a:pPr>
            <a:r>
              <a:rPr lang="en-US" dirty="0"/>
              <a:t>CLASSPATH=$APP_HOME/</a:t>
            </a:r>
            <a:r>
              <a:rPr lang="en-US" dirty="0" err="1"/>
              <a:t>gradle</a:t>
            </a:r>
            <a:r>
              <a:rPr lang="en-US" dirty="0"/>
              <a:t>/wrapper/</a:t>
            </a:r>
            <a:r>
              <a:rPr lang="en-US" dirty="0" err="1"/>
              <a:t>gradle-wrapper.jar</a:t>
            </a:r>
            <a:endParaRPr lang="en-US" dirty="0"/>
          </a:p>
        </p:txBody>
      </p:sp>
      <p:sp>
        <p:nvSpPr>
          <p:cNvPr id="5" name="TextBox 4">
            <a:extLst>
              <a:ext uri="{FF2B5EF4-FFF2-40B4-BE49-F238E27FC236}">
                <a16:creationId xmlns:a16="http://schemas.microsoft.com/office/drawing/2014/main" id="{0A83FB24-4258-5C40-04F9-0D4D836F25D1}"/>
              </a:ext>
            </a:extLst>
          </p:cNvPr>
          <p:cNvSpPr txBox="1"/>
          <p:nvPr/>
        </p:nvSpPr>
        <p:spPr>
          <a:xfrm>
            <a:off x="1668658" y="4750043"/>
            <a:ext cx="6100074" cy="707886"/>
          </a:xfrm>
          <a:prstGeom prst="rect">
            <a:avLst/>
          </a:prstGeom>
          <a:noFill/>
        </p:spPr>
        <p:txBody>
          <a:bodyPr wrap="square">
            <a:spAutoFit/>
          </a:bodyPr>
          <a:lstStyle/>
          <a:p>
            <a:r>
              <a:rPr lang="en-US" sz="2000" dirty="0"/>
              <a:t>if [ -n "$JAVA_HOME" ] ; then</a:t>
            </a:r>
          </a:p>
          <a:p>
            <a:r>
              <a:rPr lang="en-US" sz="2000" dirty="0"/>
              <a:t>V    if [ -x "$JAVA_HOME/</a:t>
            </a:r>
            <a:r>
              <a:rPr lang="en-US" sz="2000" dirty="0" err="1"/>
              <a:t>jre</a:t>
            </a:r>
            <a:r>
              <a:rPr lang="en-US" sz="2000" dirty="0"/>
              <a:t>/</a:t>
            </a:r>
            <a:r>
              <a:rPr lang="en-US" sz="2000" dirty="0" err="1"/>
              <a:t>sh</a:t>
            </a:r>
            <a:r>
              <a:rPr lang="en-US" sz="2000" dirty="0"/>
              <a:t>/java"</a:t>
            </a:r>
          </a:p>
        </p:txBody>
      </p:sp>
    </p:spTree>
    <p:extLst>
      <p:ext uri="{BB962C8B-B14F-4D97-AF65-F5344CB8AC3E}">
        <p14:creationId xmlns:p14="http://schemas.microsoft.com/office/powerpoint/2010/main" val="219775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FBBEB-22C4-81D7-A757-1FD5E69F9EBD}"/>
              </a:ext>
            </a:extLst>
          </p:cNvPr>
          <p:cNvSpPr>
            <a:spLocks noGrp="1"/>
          </p:cNvSpPr>
          <p:nvPr>
            <p:ph idx="1"/>
          </p:nvPr>
        </p:nvSpPr>
        <p:spPr>
          <a:xfrm>
            <a:off x="1311257" y="199002"/>
            <a:ext cx="9905999" cy="3541714"/>
          </a:xfrm>
        </p:spPr>
        <p:txBody>
          <a:bodyPr>
            <a:noAutofit/>
          </a:bodyPr>
          <a:lstStyle/>
          <a:p>
            <a:r>
              <a:rPr lang="en-US" sz="1800" dirty="0"/>
              <a:t>JAVACMD="$JAVA_HOME/</a:t>
            </a:r>
            <a:r>
              <a:rPr lang="en-US" sz="1800" dirty="0" err="1"/>
              <a:t>jre</a:t>
            </a:r>
            <a:r>
              <a:rPr lang="en-US" sz="1800" dirty="0"/>
              <a:t>/</a:t>
            </a:r>
            <a:r>
              <a:rPr lang="en-US" sz="1800" dirty="0" err="1"/>
              <a:t>sh</a:t>
            </a:r>
            <a:r>
              <a:rPr lang="en-US" sz="1800" dirty="0"/>
              <a:t>/java"    </a:t>
            </a:r>
          </a:p>
          <a:p>
            <a:r>
              <a:rPr lang="en-US" sz="1800" dirty="0"/>
              <a:t>else     </a:t>
            </a:r>
          </a:p>
          <a:p>
            <a:pPr marL="0" indent="0">
              <a:buNone/>
            </a:pPr>
            <a:r>
              <a:rPr lang="en-US" sz="1800" dirty="0"/>
              <a:t>      JAVACMD="$JAVA_HOME/bin/java"    </a:t>
            </a:r>
          </a:p>
          <a:p>
            <a:pPr marL="0" indent="0">
              <a:buNone/>
            </a:pPr>
            <a:r>
              <a:rPr lang="en-US" sz="1800" dirty="0"/>
              <a:t>fi    </a:t>
            </a:r>
          </a:p>
          <a:p>
            <a:pPr marL="0" indent="0">
              <a:buNone/>
            </a:pPr>
            <a:r>
              <a:rPr lang="en-US" sz="1800" dirty="0"/>
              <a:t>      if [ ! -x "$JAVACMD" ] ; then   </a:t>
            </a:r>
          </a:p>
          <a:p>
            <a:pPr marL="0" indent="0">
              <a:buNone/>
            </a:pPr>
            <a:r>
              <a:rPr lang="en-US" sz="1800" dirty="0"/>
              <a:t>     die "ERROR: JAVA_HOME is set to an invalid directory: $JAVA_HOME </a:t>
            </a:r>
          </a:p>
          <a:p>
            <a:pPr marL="0" indent="0">
              <a:buNone/>
            </a:pPr>
            <a:r>
              <a:rPr lang="en-US" sz="1800" dirty="0"/>
              <a:t>Please set the JAVA_HOME variable in your environment to match the</a:t>
            </a:r>
          </a:p>
          <a:p>
            <a:pPr marL="0" indent="0">
              <a:buNone/>
            </a:pPr>
            <a:r>
              <a:rPr lang="en-US" sz="1800" dirty="0"/>
              <a:t>Location of your Java installation."    </a:t>
            </a:r>
          </a:p>
          <a:p>
            <a:pPr marL="0" indent="0">
              <a:buNone/>
            </a:pPr>
            <a:r>
              <a:rPr lang="en-US" sz="1800" dirty="0"/>
              <a:t>fi</a:t>
            </a:r>
          </a:p>
          <a:p>
            <a:pPr marL="0" indent="0">
              <a:buNone/>
            </a:pPr>
            <a:r>
              <a:rPr lang="en-US" sz="1800" dirty="0"/>
              <a:t>    JAVACMD="java"    </a:t>
            </a:r>
          </a:p>
          <a:p>
            <a:pPr marL="0" indent="0">
              <a:buNone/>
            </a:pPr>
            <a:r>
              <a:rPr lang="en-US" sz="1800" dirty="0"/>
              <a:t>         which java &gt;/dev/null 2&gt;&amp;1 || die</a:t>
            </a:r>
          </a:p>
          <a:p>
            <a:pPr marL="0" indent="0">
              <a:buNone/>
            </a:pPr>
            <a:r>
              <a:rPr lang="en-US" sz="1800" dirty="0"/>
              <a:t> "ERROR: JAVA_HOME is not set and no 'java' command could be found in your PATH.</a:t>
            </a:r>
          </a:p>
          <a:p>
            <a:pPr marL="0" indent="0">
              <a:buNone/>
            </a:pPr>
            <a:r>
              <a:rPr lang="en-US" sz="1800" dirty="0"/>
              <a:t>       set the JAVA_HOME variable in your environment to match the</a:t>
            </a:r>
          </a:p>
          <a:p>
            <a:pPr marL="0" indent="0">
              <a:buNone/>
            </a:pPr>
            <a:r>
              <a:rPr lang="en-US" sz="1800" dirty="0"/>
              <a:t>Location of your Java installation."</a:t>
            </a:r>
          </a:p>
        </p:txBody>
      </p:sp>
    </p:spTree>
    <p:extLst>
      <p:ext uri="{BB962C8B-B14F-4D97-AF65-F5344CB8AC3E}">
        <p14:creationId xmlns:p14="http://schemas.microsoft.com/office/powerpoint/2010/main" val="100150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2F4FF-138D-35E7-ADBA-3F47D8AE007A}"/>
              </a:ext>
            </a:extLst>
          </p:cNvPr>
          <p:cNvSpPr>
            <a:spLocks noGrp="1"/>
          </p:cNvSpPr>
          <p:nvPr>
            <p:ph idx="1"/>
          </p:nvPr>
        </p:nvSpPr>
        <p:spPr>
          <a:xfrm>
            <a:off x="2005151" y="0"/>
            <a:ext cx="9905999" cy="3541714"/>
          </a:xfrm>
        </p:spPr>
        <p:txBody>
          <a:bodyPr>
            <a:noAutofit/>
          </a:bodyPr>
          <a:lstStyle/>
          <a:p>
            <a:r>
              <a:rPr lang="en-US" sz="1400" dirty="0"/>
              <a:t>for </a:t>
            </a:r>
            <a:r>
              <a:rPr lang="en-US" sz="1400" dirty="0" err="1"/>
              <a:t>arg</a:t>
            </a:r>
            <a:r>
              <a:rPr lang="en-US" sz="1400" dirty="0"/>
              <a:t> in "$@" ; do        </a:t>
            </a:r>
          </a:p>
          <a:p>
            <a:r>
              <a:rPr lang="en-US" sz="1400" dirty="0"/>
              <a:t> CHECK=`echo "$</a:t>
            </a:r>
            <a:r>
              <a:rPr lang="en-US" sz="1400" dirty="0" err="1"/>
              <a:t>arg</a:t>
            </a:r>
            <a:r>
              <a:rPr lang="en-US" sz="1400" dirty="0"/>
              <a:t>"|</a:t>
            </a:r>
            <a:r>
              <a:rPr lang="en-US" sz="1400" dirty="0" err="1"/>
              <a:t>egrep</a:t>
            </a:r>
            <a:r>
              <a:rPr lang="en-US" sz="1400" dirty="0"/>
              <a:t> -c </a:t>
            </a:r>
          </a:p>
          <a:p>
            <a:r>
              <a:rPr lang="en-US" sz="1400" dirty="0"/>
              <a:t>     "$OURCYGPATTERN" -`     </a:t>
            </a:r>
          </a:p>
          <a:p>
            <a:pPr marL="0" indent="0">
              <a:buNone/>
            </a:pPr>
            <a:r>
              <a:rPr lang="en-US" sz="1400" dirty="0"/>
              <a:t>   CHECK2=`echo "$</a:t>
            </a:r>
            <a:r>
              <a:rPr lang="en-US" sz="1400" dirty="0" err="1"/>
              <a:t>arg</a:t>
            </a:r>
            <a:r>
              <a:rPr lang="en-US" sz="1400" dirty="0"/>
              <a:t>"|</a:t>
            </a:r>
            <a:r>
              <a:rPr lang="en-US" sz="1400" dirty="0" err="1"/>
              <a:t>egrep</a:t>
            </a:r>
            <a:r>
              <a:rPr lang="en-US" sz="1400" dirty="0"/>
              <a:t> -c "^-"`              </a:t>
            </a:r>
          </a:p>
          <a:p>
            <a:pPr marL="0" indent="0">
              <a:buNone/>
            </a:pPr>
            <a:r>
              <a:rPr lang="en-US" sz="1400" dirty="0"/>
              <a:t>   if [ $CHECK -ne 0 ] &amp;&amp; [ $CHECK2 -</a:t>
            </a:r>
            <a:r>
              <a:rPr lang="en-US" sz="1400" dirty="0" err="1"/>
              <a:t>eq</a:t>
            </a:r>
            <a:r>
              <a:rPr lang="en-US" sz="1400" dirty="0"/>
              <a:t> 0 ] ; then          </a:t>
            </a:r>
          </a:p>
          <a:p>
            <a:pPr marL="0" indent="0">
              <a:buNone/>
            </a:pPr>
            <a:r>
              <a:rPr lang="en-US" sz="1400"/>
              <a:t>           </a:t>
            </a:r>
            <a:r>
              <a:rPr lang="en-US" sz="1400" dirty="0" err="1"/>
              <a:t>eval</a:t>
            </a:r>
            <a:r>
              <a:rPr lang="en-US" sz="1400" dirty="0"/>
              <a:t> `echo </a:t>
            </a:r>
            <a:r>
              <a:rPr lang="en-US" sz="1400" dirty="0" err="1"/>
              <a:t>args$i</a:t>
            </a:r>
            <a:r>
              <a:rPr lang="en-US" sz="1400" dirty="0"/>
              <a:t>`=`</a:t>
            </a:r>
            <a:r>
              <a:rPr lang="en-US" sz="1400" dirty="0" err="1"/>
              <a:t>cygpath</a:t>
            </a:r>
            <a:r>
              <a:rPr lang="en-US" sz="1400" dirty="0"/>
              <a:t> --path --ignore --mixed "$</a:t>
            </a:r>
            <a:r>
              <a:rPr lang="en-US" sz="1400" dirty="0" err="1"/>
              <a:t>arg</a:t>
            </a:r>
            <a:r>
              <a:rPr lang="en-US" sz="1400" dirty="0"/>
              <a:t>"`        else            </a:t>
            </a:r>
          </a:p>
          <a:p>
            <a:pPr marL="0" indent="0">
              <a:buNone/>
            </a:pPr>
            <a:r>
              <a:rPr lang="en-US" sz="1400" dirty="0" err="1"/>
              <a:t>   eval</a:t>
            </a:r>
            <a:r>
              <a:rPr lang="en-US" sz="1400" dirty="0"/>
              <a:t> `echo </a:t>
            </a:r>
            <a:r>
              <a:rPr lang="en-US" sz="1400" dirty="0" err="1"/>
              <a:t>args$i</a:t>
            </a:r>
            <a:r>
              <a:rPr lang="en-US" sz="1400" dirty="0"/>
              <a:t>`="\"$</a:t>
            </a:r>
            <a:r>
              <a:rPr lang="en-US" sz="1400" dirty="0" err="1"/>
              <a:t>arg</a:t>
            </a:r>
            <a:r>
              <a:rPr lang="en-US" sz="1400" dirty="0"/>
              <a:t>\""        fi      </a:t>
            </a:r>
          </a:p>
          <a:p>
            <a:pPr marL="0" indent="0">
              <a:buNone/>
            </a:pPr>
            <a:r>
              <a:rPr lang="en-US" sz="1400" dirty="0"/>
              <a:t>        </a:t>
            </a:r>
            <a:r>
              <a:rPr lang="en-US" sz="1400" dirty="0" err="1"/>
              <a:t>i</a:t>
            </a:r>
            <a:r>
              <a:rPr lang="en-US" sz="1400" dirty="0"/>
              <a:t>=`expr $</a:t>
            </a:r>
            <a:r>
              <a:rPr lang="en-US" sz="1400" dirty="0" err="1"/>
              <a:t>i</a:t>
            </a:r>
            <a:r>
              <a:rPr lang="en-US" sz="1400" dirty="0"/>
              <a:t> + 1`    done    case $</a:t>
            </a:r>
            <a:r>
              <a:rPr lang="en-US" sz="1400" dirty="0" err="1"/>
              <a:t>i</a:t>
            </a:r>
            <a:r>
              <a:rPr lang="en-US" sz="1400" dirty="0"/>
              <a:t> in     </a:t>
            </a:r>
          </a:p>
          <a:p>
            <a:pPr marL="0" indent="0">
              <a:buNone/>
            </a:pPr>
            <a:r>
              <a:rPr lang="en-US" sz="1400" dirty="0"/>
              <a:t>      0) set -- ;;      </a:t>
            </a:r>
          </a:p>
          <a:p>
            <a:pPr marL="0" indent="0">
              <a:buNone/>
            </a:pPr>
            <a:r>
              <a:rPr lang="en-US" sz="1400" dirty="0"/>
              <a:t>      1) set -- "$args0" ;;    </a:t>
            </a:r>
          </a:p>
          <a:p>
            <a:pPr marL="0" indent="0">
              <a:buNone/>
            </a:pPr>
            <a:r>
              <a:rPr lang="en-US" sz="1400" dirty="0"/>
              <a:t>      2) set -- "$args0" "$args1" ;;   </a:t>
            </a:r>
          </a:p>
          <a:p>
            <a:pPr marL="0" indent="0">
              <a:buNone/>
            </a:pPr>
            <a:r>
              <a:rPr lang="en-US" sz="1400" dirty="0"/>
              <a:t>      3) set -- "$args0" "$args1" "$args2" ;;      </a:t>
            </a:r>
          </a:p>
          <a:p>
            <a:pPr marL="0" indent="0">
              <a:buNone/>
            </a:pPr>
            <a:r>
              <a:rPr lang="en-US" sz="1400" dirty="0"/>
              <a:t>.     4) set -- "$args0" "$args1" "$args2" "$args3" ;;      </a:t>
            </a:r>
          </a:p>
          <a:p>
            <a:pPr marL="0" indent="0">
              <a:buNone/>
            </a:pPr>
            <a:r>
              <a:rPr lang="en-US" sz="1400" dirty="0"/>
              <a:t>     5) set -- "$args0" "$args1" "$args2" "$args3" "$args4" ;;       </a:t>
            </a:r>
          </a:p>
          <a:p>
            <a:pPr marL="0" indent="0">
              <a:buNone/>
            </a:pPr>
            <a:r>
              <a:rPr lang="en-US" sz="1400" dirty="0"/>
              <a:t>     6) set -- "$args0" "$args1" "$args2" "$args3" "$args4" "$args5" ;;      </a:t>
            </a:r>
          </a:p>
          <a:p>
            <a:pPr marL="0" indent="0">
              <a:buNone/>
            </a:pPr>
            <a:r>
              <a:rPr lang="en-US" sz="1400" dirty="0"/>
              <a:t>    7) set -- "$args0" "$args1" "$args2" "$args3" "$args4" "$args5" "$args6" ;;     </a:t>
            </a:r>
          </a:p>
          <a:p>
            <a:pPr marL="0" indent="0">
              <a:buNone/>
            </a:pPr>
            <a:r>
              <a:rPr lang="en-US" sz="1400" dirty="0"/>
              <a:t>     8) set -- "$args0" "$args1" "$args2" "$args3" "$args4" "$args5" "$args6" "$args7" ;;    </a:t>
            </a:r>
          </a:p>
          <a:p>
            <a:pPr marL="0" indent="0">
              <a:buNone/>
            </a:pPr>
            <a:r>
              <a:rPr lang="en-US" sz="1400" dirty="0"/>
              <a:t>    9) set -- "$args0" "$args1" "$args2" "$args3" "$args4" "$args5" "$args6" "$args7" "$args8" ;;    </a:t>
            </a:r>
            <a:r>
              <a:rPr lang="en-US" sz="1400" dirty="0" err="1"/>
              <a:t>esac</a:t>
            </a:r>
            <a:endParaRPr lang="en-US" sz="1400" dirty="0"/>
          </a:p>
        </p:txBody>
      </p:sp>
    </p:spTree>
    <p:extLst>
      <p:ext uri="{BB962C8B-B14F-4D97-AF65-F5344CB8AC3E}">
        <p14:creationId xmlns:p14="http://schemas.microsoft.com/office/powerpoint/2010/main" val="318441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1E33A-6CDA-9EE8-67B3-BC09727BAD66}"/>
              </a:ext>
            </a:extLst>
          </p:cNvPr>
          <p:cNvSpPr>
            <a:spLocks noGrp="1"/>
          </p:cNvSpPr>
          <p:nvPr>
            <p:ph idx="1"/>
          </p:nvPr>
        </p:nvSpPr>
        <p:spPr>
          <a:xfrm>
            <a:off x="2461973" y="911080"/>
            <a:ext cx="9905999" cy="3541714"/>
          </a:xfrm>
        </p:spPr>
        <p:txBody>
          <a:bodyPr>
            <a:noAutofit/>
          </a:bodyPr>
          <a:lstStyle/>
          <a:p>
            <a:r>
              <a:rPr lang="en-US" sz="1800"/>
              <a:t>:findJavaFromJavaHomeset</a:t>
            </a:r>
          </a:p>
          <a:p>
            <a:r>
              <a:rPr lang="en-US" sz="1800"/>
              <a:t> JAVA_HOME=%JAVA_HOME:"=%set JAVA_EXE=%JAVA_HOME%/bin/java.exeif </a:t>
            </a:r>
          </a:p>
          <a:p>
            <a:r>
              <a:rPr lang="en-US" sz="1800"/>
              <a:t>Exist</a:t>
            </a:r>
          </a:p>
          <a:p>
            <a:r>
              <a:rPr lang="en-US" sz="1800"/>
              <a:t> "%JAVA_EXE%" goto executeecho.echo ERROR: </a:t>
            </a:r>
          </a:p>
          <a:p>
            <a:r>
              <a:rPr lang="en-US" sz="1800"/>
              <a:t>JAVA_HOME is set to an invalid directory: </a:t>
            </a:r>
          </a:p>
          <a:p>
            <a:r>
              <a:rPr lang="en-US" sz="1800"/>
              <a:t>%JAVA_HOME%echo.</a:t>
            </a:r>
          </a:p>
          <a:p>
            <a:r>
              <a:rPr lang="en-US" sz="1800"/>
              <a:t>echo </a:t>
            </a:r>
          </a:p>
          <a:p>
            <a:r>
              <a:rPr lang="en-US" sz="1800"/>
              <a:t>Please set the JAVA_HOME variable in your environment to match thee</a:t>
            </a:r>
          </a:p>
          <a:p>
            <a:r>
              <a:rPr lang="en-US" sz="1800"/>
              <a:t>echo </a:t>
            </a:r>
          </a:p>
          <a:p>
            <a:r>
              <a:rPr lang="en-US" sz="1800"/>
              <a:t>Location of your Java installation.got</a:t>
            </a:r>
          </a:p>
          <a:p>
            <a:r>
              <a:rPr lang="en-US" sz="1800"/>
              <a:t> fail:execute</a:t>
            </a:r>
          </a:p>
          <a:p>
            <a:r>
              <a:rPr lang="en-US" sz="1800"/>
              <a:t>@rem </a:t>
            </a:r>
          </a:p>
          <a:p>
            <a:pPr marL="0" indent="0">
              <a:buNone/>
            </a:pPr>
            <a:endParaRPr lang="en-US" sz="1800"/>
          </a:p>
        </p:txBody>
      </p:sp>
    </p:spTree>
    <p:extLst>
      <p:ext uri="{BB962C8B-B14F-4D97-AF65-F5344CB8AC3E}">
        <p14:creationId xmlns:p14="http://schemas.microsoft.com/office/powerpoint/2010/main" val="16206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7F0F7A-23ED-E32A-6911-A8DA43AFC275}"/>
              </a:ext>
            </a:extLst>
          </p:cNvPr>
          <p:cNvPicPr>
            <a:picLocks noGrp="1" noChangeAspect="1"/>
          </p:cNvPicPr>
          <p:nvPr>
            <p:ph idx="1"/>
          </p:nvPr>
        </p:nvPicPr>
        <p:blipFill>
          <a:blip r:embed="rId2"/>
          <a:stretch>
            <a:fillRect/>
          </a:stretch>
        </p:blipFill>
        <p:spPr>
          <a:xfrm>
            <a:off x="4118205" y="76560"/>
            <a:ext cx="3037814" cy="6577715"/>
          </a:xfrm>
        </p:spPr>
      </p:pic>
    </p:spTree>
    <p:extLst>
      <p:ext uri="{BB962C8B-B14F-4D97-AF65-F5344CB8AC3E}">
        <p14:creationId xmlns:p14="http://schemas.microsoft.com/office/powerpoint/2010/main" val="292307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0BE29-B1E8-328B-DF8D-F1B72666B8CF}"/>
              </a:ext>
            </a:extLst>
          </p:cNvPr>
          <p:cNvSpPr>
            <a:spLocks noGrp="1"/>
          </p:cNvSpPr>
          <p:nvPr>
            <p:ph idx="1"/>
          </p:nvPr>
        </p:nvSpPr>
        <p:spPr>
          <a:xfrm>
            <a:off x="819048" y="879074"/>
            <a:ext cx="9782392" cy="1614744"/>
          </a:xfrm>
        </p:spPr>
        <p:txBody>
          <a:bodyPr>
            <a:noAutofit/>
          </a:bodyPr>
          <a:lstStyle/>
          <a:p>
            <a:pPr marL="0" indent="0">
              <a:buNone/>
            </a:pPr>
            <a:endParaRPr lang="en-US" sz="2000" b="1" i="0" dirty="0">
              <a:solidFill>
                <a:srgbClr val="2D2828"/>
              </a:solidFill>
              <a:effectLst/>
              <a:latin typeface="Open Sans" panose="02000000000000000000" pitchFamily="2" charset="0"/>
            </a:endParaRPr>
          </a:p>
          <a:p>
            <a:r>
              <a:rPr lang="en-US" sz="2800" b="1" i="0" dirty="0">
                <a:solidFill>
                  <a:srgbClr val="35475C"/>
                </a:solidFill>
                <a:effectLst/>
                <a:latin typeface="Montserrat" panose="02000000000000000000" pitchFamily="2" charset="0"/>
              </a:rPr>
              <a:t>Project</a:t>
            </a:r>
            <a:r>
              <a:rPr lang="en-US" sz="2000" b="0" i="0" dirty="0">
                <a:solidFill>
                  <a:srgbClr val="35475C"/>
                </a:solidFill>
                <a:effectLst/>
                <a:latin typeface="Montserrat" panose="02000000000000000000" pitchFamily="2" charset="0"/>
              </a:rPr>
              <a:t> </a:t>
            </a:r>
            <a:r>
              <a:rPr lang="en-US" sz="2800" b="1" i="0" dirty="0">
                <a:solidFill>
                  <a:srgbClr val="35475C"/>
                </a:solidFill>
                <a:effectLst/>
                <a:latin typeface="Montserrat" panose="02000000000000000000" pitchFamily="2" charset="0"/>
              </a:rPr>
              <a:t>Description</a:t>
            </a:r>
            <a:r>
              <a:rPr lang="en-US" sz="2000" b="0" i="0" dirty="0">
                <a:solidFill>
                  <a:srgbClr val="35475C"/>
                </a:solidFill>
                <a:effectLst/>
                <a:latin typeface="Montserrat" panose="02000000000000000000" pitchFamily="2" charset="0"/>
              </a:rPr>
              <a:t>:</a:t>
            </a:r>
            <a:br>
              <a:rPr lang="en-US" sz="2000" b="0" i="0" dirty="0">
                <a:solidFill>
                  <a:srgbClr val="35475C"/>
                </a:solidFill>
                <a:effectLst/>
                <a:latin typeface="Montserrat" panose="02000000000000000000" pitchFamily="2" charset="0"/>
              </a:rPr>
            </a:br>
            <a:endParaRPr lang="en-US" sz="2000" b="0" i="0" dirty="0">
              <a:solidFill>
                <a:srgbClr val="35475C"/>
              </a:solidFill>
              <a:effectLst/>
              <a:latin typeface="Montserrat" panose="02000000000000000000" pitchFamily="2" charset="0"/>
            </a:endParaRPr>
          </a:p>
          <a:p>
            <a:pPr rtl="0"/>
            <a:r>
              <a:rPr lang="en-US" sz="2000" b="0" i="0" dirty="0">
                <a:solidFill>
                  <a:srgbClr val="35475C"/>
                </a:solidFill>
                <a:effectLst/>
                <a:latin typeface="Montserrat" panose="02000000000000000000" pitchFamily="2" charset="0"/>
              </a:rPr>
              <a:t>Chat Connect is a sample project built using the Android Compose UI toolkit. It demonstrates how to create a simple chat app using the Compose libraries. The app allows users to send and receive text messages. The project showcases the use of Compose declarative UI and state management capabilities. It also includes examples of how to handle input and navigation using compo sable functions and how to use data from a firebase to populate the UI.</a:t>
            </a:r>
          </a:p>
          <a:p>
            <a:endParaRPr lang="en-US" sz="2000" dirty="0"/>
          </a:p>
        </p:txBody>
      </p:sp>
    </p:spTree>
    <p:extLst>
      <p:ext uri="{BB962C8B-B14F-4D97-AF65-F5344CB8AC3E}">
        <p14:creationId xmlns:p14="http://schemas.microsoft.com/office/powerpoint/2010/main" val="174651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9EE00C2-41D2-1BD0-3449-B3023285C885}"/>
              </a:ext>
            </a:extLst>
          </p:cNvPr>
          <p:cNvPicPr>
            <a:picLocks noGrp="1" noChangeAspect="1"/>
          </p:cNvPicPr>
          <p:nvPr>
            <p:ph idx="1"/>
          </p:nvPr>
        </p:nvPicPr>
        <p:blipFill>
          <a:blip r:embed="rId2"/>
          <a:stretch>
            <a:fillRect/>
          </a:stretch>
        </p:blipFill>
        <p:spPr>
          <a:xfrm>
            <a:off x="4675505" y="237666"/>
            <a:ext cx="3009088" cy="6347299"/>
          </a:xfrm>
        </p:spPr>
      </p:pic>
    </p:spTree>
    <p:extLst>
      <p:ext uri="{BB962C8B-B14F-4D97-AF65-F5344CB8AC3E}">
        <p14:creationId xmlns:p14="http://schemas.microsoft.com/office/powerpoint/2010/main" val="221343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6531C5-2671-93D6-25FB-159BECD89B71}"/>
              </a:ext>
            </a:extLst>
          </p:cNvPr>
          <p:cNvPicPr>
            <a:picLocks noChangeAspect="1"/>
          </p:cNvPicPr>
          <p:nvPr/>
        </p:nvPicPr>
        <p:blipFill>
          <a:blip r:embed="rId2"/>
          <a:stretch>
            <a:fillRect/>
          </a:stretch>
        </p:blipFill>
        <p:spPr>
          <a:xfrm>
            <a:off x="4508202" y="359833"/>
            <a:ext cx="2910026" cy="6138334"/>
          </a:xfrm>
          <a:prstGeom prst="rect">
            <a:avLst/>
          </a:prstGeom>
        </p:spPr>
      </p:pic>
    </p:spTree>
    <p:extLst>
      <p:ext uri="{BB962C8B-B14F-4D97-AF65-F5344CB8AC3E}">
        <p14:creationId xmlns:p14="http://schemas.microsoft.com/office/powerpoint/2010/main" val="404597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AAA88B-6C31-1403-ED64-94B08E6997E9}"/>
              </a:ext>
            </a:extLst>
          </p:cNvPr>
          <p:cNvPicPr>
            <a:picLocks noGrp="1" noChangeAspect="1"/>
          </p:cNvPicPr>
          <p:nvPr>
            <p:ph idx="1"/>
          </p:nvPr>
        </p:nvPicPr>
        <p:blipFill>
          <a:blip r:embed="rId2"/>
          <a:stretch>
            <a:fillRect/>
          </a:stretch>
        </p:blipFill>
        <p:spPr>
          <a:xfrm>
            <a:off x="4556564" y="181561"/>
            <a:ext cx="3078872" cy="6494878"/>
          </a:xfrm>
        </p:spPr>
      </p:pic>
    </p:spTree>
    <p:extLst>
      <p:ext uri="{BB962C8B-B14F-4D97-AF65-F5344CB8AC3E}">
        <p14:creationId xmlns:p14="http://schemas.microsoft.com/office/powerpoint/2010/main" val="289759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99C8-8F10-6C46-020C-8FC224B62490}"/>
              </a:ext>
            </a:extLst>
          </p:cNvPr>
          <p:cNvSpPr>
            <a:spLocks noGrp="1"/>
          </p:cNvSpPr>
          <p:nvPr>
            <p:ph type="title"/>
          </p:nvPr>
        </p:nvSpPr>
        <p:spPr/>
        <p:txBody>
          <a:bodyPr>
            <a:normAutofit/>
          </a:bodyPr>
          <a:lstStyle/>
          <a:p>
            <a:r>
              <a:rPr lang="en-US" sz="2800" b="1" u="sng" dirty="0">
                <a:solidFill>
                  <a:schemeClr val="bg1"/>
                </a:solidFill>
              </a:rPr>
              <a:t>To Complete this project we need to finish up the following steps: </a:t>
            </a:r>
          </a:p>
        </p:txBody>
      </p:sp>
      <p:sp>
        <p:nvSpPr>
          <p:cNvPr id="3" name="Content Placeholder 2">
            <a:extLst>
              <a:ext uri="{FF2B5EF4-FFF2-40B4-BE49-F238E27FC236}">
                <a16:creationId xmlns:a16="http://schemas.microsoft.com/office/drawing/2014/main" id="{9687D5D3-B563-2049-0E86-7E3A765EAB28}"/>
              </a:ext>
            </a:extLst>
          </p:cNvPr>
          <p:cNvSpPr>
            <a:spLocks noGrp="1"/>
          </p:cNvSpPr>
          <p:nvPr>
            <p:ph idx="1"/>
          </p:nvPr>
        </p:nvSpPr>
        <p:spPr/>
        <p:txBody>
          <a:bodyPr/>
          <a:lstStyle/>
          <a:p>
            <a:pPr marL="0" indent="0">
              <a:buNone/>
            </a:pPr>
            <a:r>
              <a:rPr lang="en-US" dirty="0">
                <a:solidFill>
                  <a:schemeClr val="bg1"/>
                </a:solidFill>
              </a:rPr>
              <a:t>                 </a:t>
            </a:r>
          </a:p>
        </p:txBody>
      </p:sp>
      <p:sp>
        <p:nvSpPr>
          <p:cNvPr id="4" name="TextBox 3">
            <a:extLst>
              <a:ext uri="{FF2B5EF4-FFF2-40B4-BE49-F238E27FC236}">
                <a16:creationId xmlns:a16="http://schemas.microsoft.com/office/drawing/2014/main" id="{CD1D2926-A6D4-E622-F3D4-77DF221E0872}"/>
              </a:ext>
            </a:extLst>
          </p:cNvPr>
          <p:cNvSpPr txBox="1"/>
          <p:nvPr/>
        </p:nvSpPr>
        <p:spPr>
          <a:xfrm>
            <a:off x="5174978" y="2516128"/>
            <a:ext cx="1828800" cy="369332"/>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592319C3-234E-BC98-3A3A-BD909EC26026}"/>
              </a:ext>
            </a:extLst>
          </p:cNvPr>
          <p:cNvSpPr txBox="1"/>
          <p:nvPr/>
        </p:nvSpPr>
        <p:spPr>
          <a:xfrm>
            <a:off x="5176505" y="2514601"/>
            <a:ext cx="5141055" cy="461665"/>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solidFill>
                  <a:schemeClr val="bg1">
                    <a:lumMod val="90000"/>
                    <a:lumOff val="10000"/>
                  </a:schemeClr>
                </a:solidFill>
              </a:rPr>
              <a:t>Required initial steps</a:t>
            </a:r>
          </a:p>
        </p:txBody>
      </p:sp>
      <p:sp>
        <p:nvSpPr>
          <p:cNvPr id="7" name="TextBox 6">
            <a:extLst>
              <a:ext uri="{FF2B5EF4-FFF2-40B4-BE49-F238E27FC236}">
                <a16:creationId xmlns:a16="http://schemas.microsoft.com/office/drawing/2014/main" id="{B9720F0D-04F9-1142-EFF5-1E0E9616A2E0}"/>
              </a:ext>
            </a:extLst>
          </p:cNvPr>
          <p:cNvSpPr txBox="1"/>
          <p:nvPr/>
        </p:nvSpPr>
        <p:spPr>
          <a:xfrm>
            <a:off x="5174978" y="2976266"/>
            <a:ext cx="3628261" cy="400110"/>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chemeClr val="bg1"/>
                </a:solidFill>
              </a:rPr>
              <a:t>Creating a new project </a:t>
            </a:r>
          </a:p>
        </p:txBody>
      </p:sp>
      <p:sp>
        <p:nvSpPr>
          <p:cNvPr id="8" name="TextBox 7">
            <a:extLst>
              <a:ext uri="{FF2B5EF4-FFF2-40B4-BE49-F238E27FC236}">
                <a16:creationId xmlns:a16="http://schemas.microsoft.com/office/drawing/2014/main" id="{D345F50F-973A-D378-4256-58726E426528}"/>
              </a:ext>
            </a:extLst>
          </p:cNvPr>
          <p:cNvSpPr txBox="1"/>
          <p:nvPr/>
        </p:nvSpPr>
        <p:spPr>
          <a:xfrm>
            <a:off x="5174978" y="3437931"/>
            <a:ext cx="5686068" cy="163121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chemeClr val="bg1"/>
                </a:solidFill>
              </a:rPr>
              <a:t>Adding required </a:t>
            </a:r>
            <a:r>
              <a:rPr lang="en-US" sz="2000" dirty="0" err="1">
                <a:solidFill>
                  <a:schemeClr val="bg1"/>
                </a:solidFill>
              </a:rPr>
              <a:t>dependicies</a:t>
            </a:r>
            <a:r>
              <a:rPr lang="en-US" sz="2000" dirty="0">
                <a:solidFill>
                  <a:schemeClr val="bg1"/>
                </a:solidFill>
              </a:rPr>
              <a:t> </a:t>
            </a:r>
          </a:p>
          <a:p>
            <a:pPr marL="285750" indent="-285750" algn="l">
              <a:buFont typeface="Arial" panose="020B0604020202020204" pitchFamily="34" charset="0"/>
              <a:buChar char="•"/>
            </a:pPr>
            <a:r>
              <a:rPr lang="en-US" sz="2000" dirty="0">
                <a:solidFill>
                  <a:schemeClr val="bg1"/>
                </a:solidFill>
              </a:rPr>
              <a:t>Creating a database classes </a:t>
            </a:r>
          </a:p>
          <a:p>
            <a:pPr marL="285750" indent="-285750" algn="l">
              <a:buFont typeface="Arial" panose="020B0604020202020204" pitchFamily="34" charset="0"/>
              <a:buChar char="•"/>
            </a:pPr>
            <a:r>
              <a:rPr lang="en-US" sz="2000" dirty="0">
                <a:solidFill>
                  <a:schemeClr val="bg1"/>
                </a:solidFill>
              </a:rPr>
              <a:t>Building application UI and connecting to database </a:t>
            </a:r>
          </a:p>
          <a:p>
            <a:pPr marL="285750" indent="-285750" algn="l">
              <a:buFont typeface="Arial" panose="020B0604020202020204" pitchFamily="34" charset="0"/>
              <a:buChar char="•"/>
            </a:pPr>
            <a:r>
              <a:rPr lang="en-US" sz="2000" dirty="0">
                <a:solidFill>
                  <a:schemeClr val="bg1"/>
                </a:solidFill>
              </a:rPr>
              <a:t>Using android </a:t>
            </a:r>
            <a:r>
              <a:rPr lang="en-US" sz="2000" dirty="0" err="1">
                <a:solidFill>
                  <a:schemeClr val="bg1"/>
                </a:solidFill>
              </a:rPr>
              <a:t>manifest.XML</a:t>
            </a:r>
            <a:endParaRPr lang="en-US" sz="2000" dirty="0">
              <a:solidFill>
                <a:schemeClr val="bg1"/>
              </a:solidFill>
            </a:endParaRPr>
          </a:p>
          <a:p>
            <a:pPr marL="285750" indent="-285750" algn="l">
              <a:buFont typeface="Arial" panose="020B0604020202020204" pitchFamily="34" charset="0"/>
              <a:buChar char="•"/>
            </a:pPr>
            <a:r>
              <a:rPr lang="en-US" sz="2000" dirty="0">
                <a:solidFill>
                  <a:schemeClr val="bg1"/>
                </a:solidFill>
              </a:rPr>
              <a:t>Running the application </a:t>
            </a:r>
          </a:p>
        </p:txBody>
      </p:sp>
    </p:spTree>
    <p:extLst>
      <p:ext uri="{BB962C8B-B14F-4D97-AF65-F5344CB8AC3E}">
        <p14:creationId xmlns:p14="http://schemas.microsoft.com/office/powerpoint/2010/main" val="172054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66A8-F9BB-0430-C09C-09F53392E377}"/>
              </a:ext>
            </a:extLst>
          </p:cNvPr>
          <p:cNvSpPr>
            <a:spLocks noGrp="1"/>
          </p:cNvSpPr>
          <p:nvPr>
            <p:ph type="title"/>
          </p:nvPr>
        </p:nvSpPr>
        <p:spPr/>
        <p:txBody>
          <a:bodyPr/>
          <a:lstStyle/>
          <a:p>
            <a:r>
              <a:rPr lang="en-US" b="1" dirty="0">
                <a:solidFill>
                  <a:schemeClr val="bg1"/>
                </a:solidFill>
              </a:rPr>
              <a:t>Main activity Java:</a:t>
            </a:r>
          </a:p>
        </p:txBody>
      </p:sp>
      <p:sp>
        <p:nvSpPr>
          <p:cNvPr id="3" name="Content Placeholder 2">
            <a:extLst>
              <a:ext uri="{FF2B5EF4-FFF2-40B4-BE49-F238E27FC236}">
                <a16:creationId xmlns:a16="http://schemas.microsoft.com/office/drawing/2014/main" id="{693837C5-F810-A549-89F0-FBC116B04153}"/>
              </a:ext>
            </a:extLst>
          </p:cNvPr>
          <p:cNvSpPr>
            <a:spLocks noGrp="1"/>
          </p:cNvSpPr>
          <p:nvPr>
            <p:ph idx="1"/>
          </p:nvPr>
        </p:nvSpPr>
        <p:spPr>
          <a:xfrm>
            <a:off x="1882588" y="1894973"/>
            <a:ext cx="9445988" cy="1637936"/>
          </a:xfrm>
        </p:spPr>
        <p:txBody>
          <a:bodyPr>
            <a:normAutofit/>
          </a:bodyPr>
          <a:lstStyle/>
          <a:p>
            <a:pPr marL="0" indent="0">
              <a:buNone/>
            </a:pPr>
            <a:r>
              <a:rPr lang="en-US" dirty="0"/>
              <a:t>                        # Default ignored files</a:t>
            </a:r>
          </a:p>
          <a:p>
            <a:pPr marL="0" indent="0">
              <a:buNone/>
            </a:pPr>
            <a:r>
              <a:rPr lang="en-US" dirty="0"/>
              <a:t>                        /shelf/</a:t>
            </a:r>
          </a:p>
          <a:p>
            <a:pPr marL="0" indent="0">
              <a:buNone/>
            </a:pPr>
            <a:r>
              <a:rPr lang="en-US" dirty="0"/>
              <a:t>                       /</a:t>
            </a:r>
            <a:r>
              <a:rPr lang="en-US" dirty="0" err="1"/>
              <a:t>workspace.xml</a:t>
            </a:r>
            <a:endParaRPr lang="en-US" dirty="0"/>
          </a:p>
        </p:txBody>
      </p:sp>
      <p:sp>
        <p:nvSpPr>
          <p:cNvPr id="5" name="TextBox 4">
            <a:extLst>
              <a:ext uri="{FF2B5EF4-FFF2-40B4-BE49-F238E27FC236}">
                <a16:creationId xmlns:a16="http://schemas.microsoft.com/office/drawing/2014/main" id="{54A09696-6F8E-32D0-2B2D-96611936B399}"/>
              </a:ext>
            </a:extLst>
          </p:cNvPr>
          <p:cNvSpPr txBox="1"/>
          <p:nvPr/>
        </p:nvSpPr>
        <p:spPr>
          <a:xfrm>
            <a:off x="3716727" y="3675069"/>
            <a:ext cx="6100074" cy="2585323"/>
          </a:xfrm>
          <a:prstGeom prst="rect">
            <a:avLst/>
          </a:prstGeom>
          <a:noFill/>
        </p:spPr>
        <p:txBody>
          <a:bodyPr wrap="square">
            <a:spAutoFit/>
          </a:bodyPr>
          <a:lstStyle/>
          <a:p>
            <a:r>
              <a:rPr lang="en-US" dirty="0"/>
              <a:t>&lt;?xml version="1.0" encoding="UTF-8"?&gt;&lt;project version="4"&gt;  &lt;component name="</a:t>
            </a:r>
            <a:r>
              <a:rPr lang="en-US" dirty="0" err="1"/>
              <a:t>GradleSettings</a:t>
            </a:r>
            <a:r>
              <a:rPr lang="en-US" dirty="0"/>
              <a:t>"&gt;    &lt;option name="</a:t>
            </a:r>
            <a:r>
              <a:rPr lang="en-US" dirty="0" err="1"/>
              <a:t>linkedExternalProjectsSettings</a:t>
            </a:r>
            <a:r>
              <a:rPr lang="en-US" dirty="0"/>
              <a:t>"&gt;      &lt;</a:t>
            </a:r>
            <a:r>
              <a:rPr lang="en-US" dirty="0" err="1"/>
              <a:t>GradleProjectSettings</a:t>
            </a:r>
            <a:r>
              <a:rPr lang="en-US" dirty="0"/>
              <a:t>&gt;        &lt;option name="</a:t>
            </a:r>
            <a:r>
              <a:rPr lang="en-US" dirty="0" err="1"/>
              <a:t>testRunner</a:t>
            </a:r>
            <a:r>
              <a:rPr lang="en-US" dirty="0"/>
              <a:t>" value="GRADLE" /&gt;        &lt;option name="</a:t>
            </a:r>
            <a:r>
              <a:rPr lang="en-US" dirty="0" err="1"/>
              <a:t>distributionType</a:t>
            </a:r>
            <a:r>
              <a:rPr lang="en-US" dirty="0"/>
              <a:t>" value="DEFAULT_WRAPPED" /&gt;        &lt;option name="</a:t>
            </a:r>
            <a:r>
              <a:rPr lang="en-US" dirty="0" err="1"/>
              <a:t>externalProjectPath</a:t>
            </a:r>
            <a:r>
              <a:rPr lang="en-US" dirty="0"/>
              <a:t>" value="$PROJECT_DIR$" /&gt;      &lt;/</a:t>
            </a:r>
            <a:r>
              <a:rPr lang="en-US" dirty="0" err="1"/>
              <a:t>GradleProjectSettings</a:t>
            </a:r>
            <a:r>
              <a:rPr lang="en-US" dirty="0"/>
              <a:t>&gt;    &lt;/option&gt;  &lt;/component&gt;&lt;/project&gt;</a:t>
            </a:r>
          </a:p>
        </p:txBody>
      </p:sp>
    </p:spTree>
    <p:extLst>
      <p:ext uri="{BB962C8B-B14F-4D97-AF65-F5344CB8AC3E}">
        <p14:creationId xmlns:p14="http://schemas.microsoft.com/office/powerpoint/2010/main" val="9755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A816B-473C-C611-C5BA-F46C7CDC5D03}"/>
              </a:ext>
            </a:extLst>
          </p:cNvPr>
          <p:cNvSpPr>
            <a:spLocks noGrp="1"/>
          </p:cNvSpPr>
          <p:nvPr>
            <p:ph idx="1"/>
          </p:nvPr>
        </p:nvSpPr>
        <p:spPr>
          <a:xfrm>
            <a:off x="1143000" y="904781"/>
            <a:ext cx="10262551" cy="4033957"/>
          </a:xfrm>
        </p:spPr>
        <p:txBody>
          <a:bodyPr>
            <a:noAutofit/>
          </a:bodyPr>
          <a:lstStyle/>
          <a:p>
            <a:pPr marL="0" indent="0">
              <a:buNone/>
            </a:pPr>
            <a:r>
              <a:rPr lang="en-US" dirty="0"/>
              <a:t>&lt;?</a:t>
            </a:r>
          </a:p>
          <a:p>
            <a:pPr marL="0" indent="0">
              <a:buNone/>
            </a:pPr>
            <a:r>
              <a:rPr lang="en-US" dirty="0"/>
              <a:t>xml version="1.0" encoding="UTF-8"?</a:t>
            </a:r>
          </a:p>
          <a:p>
            <a:pPr marL="0" indent="0">
              <a:buNone/>
            </a:pPr>
            <a:r>
              <a:rPr lang="en-US" dirty="0"/>
              <a:t>&lt;project version="4"&gt;  &lt;component name="</a:t>
            </a:r>
            <a:r>
              <a:rPr lang="en-US" dirty="0" err="1"/>
              <a:t>ExternalStorageConfigurationManager</a:t>
            </a:r>
            <a:r>
              <a:rPr lang="en-US" dirty="0"/>
              <a:t>" enabled="true" /&gt;  </a:t>
            </a:r>
          </a:p>
          <a:p>
            <a:pPr marL="0" indent="0">
              <a:buNone/>
            </a:pPr>
            <a:r>
              <a:rPr lang="en-US" dirty="0"/>
              <a:t>&lt;component name="</a:t>
            </a:r>
            <a:r>
              <a:rPr lang="en-US" dirty="0" err="1"/>
              <a:t>ProjectRootManager</a:t>
            </a:r>
            <a:r>
              <a:rPr lang="en-US" dirty="0"/>
              <a:t>" version="2" </a:t>
            </a:r>
            <a:r>
              <a:rPr lang="en-US" dirty="0" err="1"/>
              <a:t>languageLevel</a:t>
            </a:r>
            <a:r>
              <a:rPr lang="en-US" dirty="0"/>
              <a:t>="JDK_11" default="true" project-</a:t>
            </a:r>
            <a:r>
              <a:rPr lang="en-US" dirty="0" err="1"/>
              <a:t>jdk</a:t>
            </a:r>
            <a:r>
              <a:rPr lang="en-US" dirty="0"/>
              <a:t>-name="Android Studio default JDK" project-</a:t>
            </a:r>
            <a:r>
              <a:rPr lang="en-US" dirty="0" err="1"/>
              <a:t>jdk</a:t>
            </a:r>
            <a:r>
              <a:rPr lang="en-US" dirty="0"/>
              <a:t>-type="</a:t>
            </a:r>
            <a:r>
              <a:rPr lang="en-US" dirty="0" err="1"/>
              <a:t>JavaSDK</a:t>
            </a:r>
            <a:r>
              <a:rPr lang="en-US" dirty="0"/>
              <a:t>"&gt;    </a:t>
            </a:r>
          </a:p>
          <a:p>
            <a:pPr marL="0" indent="0">
              <a:buNone/>
            </a:pPr>
            <a:r>
              <a:rPr lang="en-US" dirty="0"/>
              <a:t>&lt;output </a:t>
            </a:r>
            <a:r>
              <a:rPr lang="en-US" dirty="0" err="1"/>
              <a:t>url</a:t>
            </a:r>
            <a:r>
              <a:rPr lang="en-US" dirty="0"/>
              <a:t>="file://$PROJECT_DIR$/build/classes" /&gt;  &lt;/component&gt;  &lt;component name="</a:t>
            </a:r>
            <a:r>
              <a:rPr lang="en-US" dirty="0" err="1"/>
              <a:t>ProjectType</a:t>
            </a:r>
            <a:r>
              <a:rPr lang="en-US" dirty="0"/>
              <a:t>"&gt;    &lt;option name="id" value="Android" /&gt;  &lt;/component&gt;&lt;/project&gt;</a:t>
            </a:r>
          </a:p>
        </p:txBody>
      </p:sp>
    </p:spTree>
    <p:extLst>
      <p:ext uri="{BB962C8B-B14F-4D97-AF65-F5344CB8AC3E}">
        <p14:creationId xmlns:p14="http://schemas.microsoft.com/office/powerpoint/2010/main" val="55385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357365-8D9C-AB9C-6D33-2D6C8085E758}"/>
              </a:ext>
            </a:extLst>
          </p:cNvPr>
          <p:cNvSpPr>
            <a:spLocks noGrp="1"/>
          </p:cNvSpPr>
          <p:nvPr>
            <p:ph idx="1"/>
          </p:nvPr>
        </p:nvSpPr>
        <p:spPr>
          <a:xfrm>
            <a:off x="1618171" y="538043"/>
            <a:ext cx="9905999" cy="3541714"/>
          </a:xfrm>
        </p:spPr>
        <p:txBody>
          <a:bodyPr/>
          <a:lstStyle/>
          <a:p>
            <a:pPr marL="0" indent="0">
              <a:buNone/>
            </a:pPr>
            <a:r>
              <a:rPr lang="en-US" dirty="0"/>
              <a:t> plugins {   </a:t>
            </a:r>
          </a:p>
          <a:p>
            <a:pPr marL="0" indent="0">
              <a:buNone/>
            </a:pPr>
            <a:r>
              <a:rPr lang="en-US" dirty="0"/>
              <a:t>            id '</a:t>
            </a:r>
            <a:r>
              <a:rPr lang="en-US" dirty="0" err="1"/>
              <a:t>com.android.application</a:t>
            </a:r>
            <a:r>
              <a:rPr lang="en-US" dirty="0"/>
              <a:t>’  </a:t>
            </a:r>
          </a:p>
          <a:p>
            <a:pPr marL="0" indent="0">
              <a:buNone/>
            </a:pPr>
            <a:r>
              <a:rPr lang="en-US" dirty="0"/>
              <a:t>            id '</a:t>
            </a:r>
            <a:r>
              <a:rPr lang="en-US" dirty="0" err="1"/>
              <a:t>kotlin</a:t>
            </a:r>
            <a:r>
              <a:rPr lang="en-US" dirty="0"/>
              <a:t>-android’ </a:t>
            </a:r>
          </a:p>
          <a:p>
            <a:pPr marL="0" indent="0">
              <a:buNone/>
            </a:pPr>
            <a:r>
              <a:rPr lang="en-US" dirty="0"/>
              <a:t>            id '</a:t>
            </a:r>
            <a:r>
              <a:rPr lang="en-US" dirty="0" err="1"/>
              <a:t>com.google.gms.google</a:t>
            </a:r>
            <a:r>
              <a:rPr lang="en-US" dirty="0"/>
              <a:t>-services</a:t>
            </a:r>
          </a:p>
        </p:txBody>
      </p:sp>
      <p:sp>
        <p:nvSpPr>
          <p:cNvPr id="7" name="TextBox 6">
            <a:extLst>
              <a:ext uri="{FF2B5EF4-FFF2-40B4-BE49-F238E27FC236}">
                <a16:creationId xmlns:a16="http://schemas.microsoft.com/office/drawing/2014/main" id="{CC59439F-C799-31DB-4066-833D36686D70}"/>
              </a:ext>
            </a:extLst>
          </p:cNvPr>
          <p:cNvSpPr txBox="1"/>
          <p:nvPr/>
        </p:nvSpPr>
        <p:spPr>
          <a:xfrm>
            <a:off x="3037813" y="2967335"/>
            <a:ext cx="6100074" cy="2585323"/>
          </a:xfrm>
          <a:prstGeom prst="rect">
            <a:avLst/>
          </a:prstGeom>
          <a:noFill/>
        </p:spPr>
        <p:txBody>
          <a:bodyPr wrap="square">
            <a:spAutoFit/>
          </a:bodyPr>
          <a:lstStyle/>
          <a:p>
            <a:r>
              <a:rPr lang="en-US" dirty="0"/>
              <a:t>android {   </a:t>
            </a:r>
          </a:p>
          <a:p>
            <a:r>
              <a:rPr lang="en-US" dirty="0"/>
              <a:t>        </a:t>
            </a:r>
            <a:r>
              <a:rPr lang="en-US" dirty="0" err="1"/>
              <a:t>compileSdk</a:t>
            </a:r>
            <a:r>
              <a:rPr lang="en-US" dirty="0"/>
              <a:t> 30  </a:t>
            </a:r>
          </a:p>
          <a:p>
            <a:endParaRPr lang="en-US" dirty="0"/>
          </a:p>
          <a:p>
            <a:r>
              <a:rPr lang="en-US" dirty="0"/>
              <a:t>        </a:t>
            </a:r>
            <a:r>
              <a:rPr lang="en-US" dirty="0" err="1"/>
              <a:t>defaultConfig</a:t>
            </a:r>
            <a:r>
              <a:rPr lang="en-US" dirty="0"/>
              <a:t> {       </a:t>
            </a:r>
          </a:p>
          <a:p>
            <a:r>
              <a:rPr lang="en-US" dirty="0"/>
              <a:t>              </a:t>
            </a:r>
            <a:r>
              <a:rPr lang="en-US" dirty="0" err="1"/>
              <a:t>applicationId</a:t>
            </a:r>
            <a:r>
              <a:rPr lang="en-US" dirty="0"/>
              <a:t> "</a:t>
            </a:r>
            <a:r>
              <a:rPr lang="en-US" dirty="0" err="1"/>
              <a:t>com.project.pradyotprakash.flashchat</a:t>
            </a:r>
            <a:r>
              <a:rPr lang="en-US" dirty="0"/>
              <a:t>"    </a:t>
            </a:r>
          </a:p>
          <a:p>
            <a:r>
              <a:rPr lang="en-US" dirty="0"/>
              <a:t>              </a:t>
            </a:r>
            <a:r>
              <a:rPr lang="en-US" dirty="0" err="1"/>
              <a:t>minSdk</a:t>
            </a:r>
            <a:r>
              <a:rPr lang="en-US" dirty="0"/>
              <a:t> 21     </a:t>
            </a:r>
          </a:p>
          <a:p>
            <a:r>
              <a:rPr lang="en-US" dirty="0"/>
              <a:t>              </a:t>
            </a:r>
            <a:r>
              <a:rPr lang="en-US" dirty="0" err="1"/>
              <a:t>targetSdk</a:t>
            </a:r>
            <a:r>
              <a:rPr lang="en-US" dirty="0"/>
              <a:t> 30      </a:t>
            </a:r>
          </a:p>
          <a:p>
            <a:r>
              <a:rPr lang="en-US" dirty="0"/>
              <a:t>              </a:t>
            </a:r>
            <a:r>
              <a:rPr lang="en-US" dirty="0" err="1"/>
              <a:t>versionCode</a:t>
            </a:r>
            <a:r>
              <a:rPr lang="en-US" dirty="0"/>
              <a:t> 1      </a:t>
            </a:r>
          </a:p>
          <a:p>
            <a:r>
              <a:rPr lang="en-US" dirty="0"/>
              <a:t>              </a:t>
            </a:r>
            <a:r>
              <a:rPr lang="en-US" dirty="0" err="1"/>
              <a:t>versionName</a:t>
            </a:r>
            <a:r>
              <a:rPr lang="en-US" dirty="0"/>
              <a:t> "1.0"</a:t>
            </a:r>
          </a:p>
        </p:txBody>
      </p:sp>
    </p:spTree>
    <p:extLst>
      <p:ext uri="{BB962C8B-B14F-4D97-AF65-F5344CB8AC3E}">
        <p14:creationId xmlns:p14="http://schemas.microsoft.com/office/powerpoint/2010/main" val="352118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CF6C72-C724-08CE-CD29-D538C518329E}"/>
              </a:ext>
            </a:extLst>
          </p:cNvPr>
          <p:cNvSpPr txBox="1">
            <a:spLocks/>
          </p:cNvSpPr>
          <p:nvPr/>
        </p:nvSpPr>
        <p:spPr>
          <a:xfrm>
            <a:off x="1684115" y="201498"/>
            <a:ext cx="9905999" cy="36941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err="1"/>
              <a:t>testInstrumentationRunner“android</a:t>
            </a:r>
            <a:r>
              <a:rPr lang="en-US" sz="1800" dirty="0"/>
              <a:t> x.test.runner.AndroidJUnitRunner"        </a:t>
            </a:r>
            <a:r>
              <a:rPr lang="en-US" sz="1800" dirty="0" err="1"/>
              <a:t>vectorDrawables</a:t>
            </a:r>
            <a:r>
              <a:rPr lang="en-US" sz="1800" dirty="0"/>
              <a:t> {      </a:t>
            </a:r>
          </a:p>
          <a:p>
            <a:pPr marL="0" indent="0">
              <a:buNone/>
            </a:pPr>
            <a:r>
              <a:rPr lang="en-US" sz="1800" dirty="0"/>
              <a:t>       </a:t>
            </a:r>
            <a:r>
              <a:rPr lang="en-US" sz="1800" dirty="0" err="1"/>
              <a:t>useSupportLibrary</a:t>
            </a:r>
            <a:r>
              <a:rPr lang="en-US" sz="1800" dirty="0"/>
              <a:t> true </a:t>
            </a:r>
          </a:p>
          <a:p>
            <a:pPr marL="0" indent="0">
              <a:buNone/>
            </a:pPr>
            <a:r>
              <a:rPr lang="en-US" sz="1800" dirty="0"/>
              <a:t>      }</a:t>
            </a:r>
          </a:p>
          <a:p>
            <a:pPr marL="0" indent="0">
              <a:buNone/>
            </a:pPr>
            <a:r>
              <a:rPr lang="en-US" sz="1800" dirty="0"/>
              <a:t>  }  </a:t>
            </a:r>
          </a:p>
          <a:p>
            <a:pPr marL="0" indent="0">
              <a:buNone/>
            </a:pPr>
            <a:r>
              <a:rPr lang="en-US" sz="1800" dirty="0"/>
              <a:t>  </a:t>
            </a:r>
            <a:r>
              <a:rPr lang="en-US" sz="1800" dirty="0" err="1"/>
              <a:t>buildTypes</a:t>
            </a:r>
            <a:r>
              <a:rPr lang="en-US" sz="1800" dirty="0"/>
              <a:t> {     </a:t>
            </a:r>
          </a:p>
          <a:p>
            <a:pPr marL="0" indent="0">
              <a:buNone/>
            </a:pPr>
            <a:r>
              <a:rPr lang="en-US" sz="1800" dirty="0"/>
              <a:t>       release {       </a:t>
            </a:r>
          </a:p>
          <a:p>
            <a:pPr marL="0" indent="0">
              <a:buNone/>
            </a:pPr>
            <a:r>
              <a:rPr lang="en-US" sz="1800" dirty="0"/>
              <a:t>             </a:t>
            </a:r>
            <a:r>
              <a:rPr lang="en-US" sz="1800" dirty="0" err="1"/>
              <a:t>minifyEnabled</a:t>
            </a:r>
            <a:r>
              <a:rPr lang="en-US" sz="1800" dirty="0"/>
              <a:t> false           </a:t>
            </a:r>
          </a:p>
          <a:p>
            <a:pPr marL="0" indent="0">
              <a:buNone/>
            </a:pPr>
            <a:r>
              <a:rPr lang="en-US" sz="1800" dirty="0"/>
              <a:t>             </a:t>
            </a:r>
            <a:r>
              <a:rPr lang="en-US" sz="1800" dirty="0" err="1"/>
              <a:t>proguardFiles</a:t>
            </a:r>
            <a:r>
              <a:rPr lang="en-US" sz="1800" dirty="0"/>
              <a:t> getDefaultProguardFile('</a:t>
            </a:r>
            <a:r>
              <a:rPr lang="en-US" sz="1800" dirty="0" err="1"/>
              <a:t>proguard</a:t>
            </a:r>
            <a:r>
              <a:rPr lang="en-US" sz="1800" dirty="0"/>
              <a:t>-android-</a:t>
            </a:r>
            <a:r>
              <a:rPr lang="en-US" sz="1800" dirty="0" err="1"/>
              <a:t>optimize.txt</a:t>
            </a:r>
            <a:r>
              <a:rPr lang="en-US" sz="1800" dirty="0"/>
              <a:t>'), '</a:t>
            </a:r>
            <a:r>
              <a:rPr lang="en-US" sz="1800" dirty="0" err="1"/>
              <a:t>proguard-rules.pro</a:t>
            </a:r>
            <a:r>
              <a:rPr lang="en-US" sz="1800" dirty="0"/>
              <a:t>'      </a:t>
            </a:r>
          </a:p>
          <a:p>
            <a:pPr marL="0" indent="0">
              <a:buNone/>
            </a:pPr>
            <a:r>
              <a:rPr lang="en-US" sz="1800" dirty="0"/>
              <a:t>            }    </a:t>
            </a:r>
          </a:p>
          <a:p>
            <a:pPr marL="0" indent="0">
              <a:buNone/>
            </a:pPr>
            <a:r>
              <a:rPr lang="en-US" sz="1800" dirty="0"/>
              <a:t>   }    </a:t>
            </a:r>
          </a:p>
          <a:p>
            <a:pPr marL="0" indent="0">
              <a:buNone/>
            </a:pPr>
            <a:r>
              <a:rPr lang="en-US" sz="1800" dirty="0"/>
              <a:t> </a:t>
            </a:r>
            <a:r>
              <a:rPr lang="en-US" sz="1800" dirty="0" err="1"/>
              <a:t>CompileOption</a:t>
            </a:r>
            <a:r>
              <a:rPr lang="en-US" sz="1800" dirty="0"/>
              <a:t> {     </a:t>
            </a:r>
          </a:p>
          <a:p>
            <a:pPr marL="0" indent="0">
              <a:buNone/>
            </a:pPr>
            <a:r>
              <a:rPr lang="en-US" sz="1800" dirty="0"/>
              <a:t>   so </a:t>
            </a:r>
            <a:r>
              <a:rPr lang="en-US" sz="1800" dirty="0" err="1"/>
              <a:t>urceCompatibility</a:t>
            </a:r>
            <a:r>
              <a:rPr lang="en-US" sz="1800" dirty="0"/>
              <a:t> JavaVersion.VERSION_1_8     </a:t>
            </a:r>
          </a:p>
          <a:p>
            <a:pPr marL="0" indent="0">
              <a:buNone/>
            </a:pPr>
            <a:r>
              <a:rPr lang="en-US" sz="1800" dirty="0"/>
              <a:t>   </a:t>
            </a:r>
            <a:r>
              <a:rPr lang="en-US" sz="1800" dirty="0" err="1"/>
              <a:t>targetCompatibility</a:t>
            </a:r>
            <a:r>
              <a:rPr lang="en-US" sz="1800" dirty="0"/>
              <a:t> JavaVersion.VERSION_1_8   </a:t>
            </a:r>
          </a:p>
          <a:p>
            <a:pPr marL="0" indent="0">
              <a:buNone/>
            </a:pPr>
            <a:r>
              <a:rPr lang="en-US" sz="1800" dirty="0"/>
              <a:t> }   </a:t>
            </a:r>
          </a:p>
        </p:txBody>
      </p:sp>
    </p:spTree>
    <p:extLst>
      <p:ext uri="{BB962C8B-B14F-4D97-AF65-F5344CB8AC3E}">
        <p14:creationId xmlns:p14="http://schemas.microsoft.com/office/powerpoint/2010/main" val="325389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4C4C3-B1D2-BFD5-5EC0-8986F1B21E9F}"/>
              </a:ext>
            </a:extLst>
          </p:cNvPr>
          <p:cNvSpPr>
            <a:spLocks noGrp="1"/>
          </p:cNvSpPr>
          <p:nvPr>
            <p:ph idx="1"/>
          </p:nvPr>
        </p:nvSpPr>
        <p:spPr>
          <a:xfrm>
            <a:off x="1726155" y="299832"/>
            <a:ext cx="9905999" cy="3541714"/>
          </a:xfrm>
        </p:spPr>
        <p:txBody>
          <a:bodyPr>
            <a:noAutofit/>
          </a:bodyPr>
          <a:lstStyle/>
          <a:p>
            <a:pPr marL="0" indent="0">
              <a:buNone/>
            </a:pPr>
            <a:r>
              <a:rPr lang="en-US" sz="1400" b="1" dirty="0"/>
              <a:t>  </a:t>
            </a:r>
            <a:r>
              <a:rPr lang="en-US" sz="1400" b="1" dirty="0" err="1"/>
              <a:t>kotlinOptions</a:t>
            </a:r>
            <a:r>
              <a:rPr lang="en-US" sz="1400" b="1" dirty="0"/>
              <a:t> {       </a:t>
            </a:r>
          </a:p>
          <a:p>
            <a:pPr marL="0" indent="0">
              <a:buNone/>
            </a:pPr>
            <a:r>
              <a:rPr lang="en-US" sz="1400" b="1" dirty="0"/>
              <a:t>          </a:t>
            </a:r>
            <a:r>
              <a:rPr lang="en-US" sz="1400" b="1" dirty="0" err="1"/>
              <a:t>jvmTarget</a:t>
            </a:r>
            <a:r>
              <a:rPr lang="en-US" sz="1400" b="1" dirty="0"/>
              <a:t> = '1.8'      </a:t>
            </a:r>
          </a:p>
          <a:p>
            <a:pPr marL="0" indent="0">
              <a:buNone/>
            </a:pPr>
            <a:r>
              <a:rPr lang="en-US" sz="1400" b="1" dirty="0"/>
              <a:t>          </a:t>
            </a:r>
            <a:r>
              <a:rPr lang="en-US" sz="1400" b="1" dirty="0" err="1"/>
              <a:t>useIR</a:t>
            </a:r>
            <a:r>
              <a:rPr lang="en-US" sz="1400" b="1" dirty="0"/>
              <a:t> = true   </a:t>
            </a:r>
          </a:p>
          <a:p>
            <a:pPr marL="0" indent="0">
              <a:buNone/>
            </a:pPr>
            <a:r>
              <a:rPr lang="en-US" sz="1400" b="1" dirty="0"/>
              <a:t>}   </a:t>
            </a:r>
          </a:p>
          <a:p>
            <a:pPr marL="0" indent="0">
              <a:buNone/>
            </a:pPr>
            <a:r>
              <a:rPr lang="en-US" sz="1400" b="1" dirty="0"/>
              <a:t> </a:t>
            </a:r>
            <a:r>
              <a:rPr lang="en-US" sz="1400" b="1" dirty="0" err="1"/>
              <a:t>buildFeatures</a:t>
            </a:r>
            <a:r>
              <a:rPr lang="en-US" sz="1400" b="1" dirty="0"/>
              <a:t> {       </a:t>
            </a:r>
          </a:p>
          <a:p>
            <a:pPr marL="0" indent="0">
              <a:buNone/>
            </a:pPr>
            <a:r>
              <a:rPr lang="en-US" sz="1400" b="1" dirty="0"/>
              <a:t>       compose true  </a:t>
            </a:r>
          </a:p>
          <a:p>
            <a:pPr marL="0" indent="0">
              <a:buNone/>
            </a:pPr>
            <a:r>
              <a:rPr lang="en-US" sz="1400" b="1" dirty="0"/>
              <a:t>  } </a:t>
            </a:r>
          </a:p>
          <a:p>
            <a:pPr marL="0" indent="0">
              <a:buNone/>
            </a:pPr>
            <a:r>
              <a:rPr lang="en-US" sz="1400" b="1" dirty="0"/>
              <a:t>    </a:t>
            </a:r>
            <a:r>
              <a:rPr lang="en-US" sz="1400" b="1" dirty="0" err="1"/>
              <a:t>composeOptions</a:t>
            </a:r>
            <a:r>
              <a:rPr lang="en-US" sz="1400" b="1" dirty="0"/>
              <a:t> {     </a:t>
            </a:r>
          </a:p>
          <a:p>
            <a:pPr marL="0" indent="0">
              <a:buNone/>
            </a:pPr>
            <a:r>
              <a:rPr lang="en-US" sz="1400" b="1" dirty="0"/>
              <a:t>              </a:t>
            </a:r>
            <a:r>
              <a:rPr lang="en-US" sz="1400" b="1" dirty="0" err="1"/>
              <a:t>kotlinCompilerExtensionVersion</a:t>
            </a:r>
            <a:r>
              <a:rPr lang="en-US" sz="1400" b="1" dirty="0"/>
              <a:t> </a:t>
            </a:r>
            <a:r>
              <a:rPr lang="en-US" sz="1400" b="1" dirty="0" err="1"/>
              <a:t>compose_version</a:t>
            </a:r>
            <a:r>
              <a:rPr lang="en-US" sz="1400" b="1" dirty="0"/>
              <a:t>     </a:t>
            </a:r>
          </a:p>
          <a:p>
            <a:pPr marL="0" indent="0">
              <a:buNone/>
            </a:pPr>
            <a:r>
              <a:rPr lang="en-US" sz="1400" b="1" dirty="0"/>
              <a:t>              </a:t>
            </a:r>
            <a:r>
              <a:rPr lang="en-US" sz="1400" b="1" dirty="0" err="1"/>
              <a:t>kotlinCompilerVersion</a:t>
            </a:r>
            <a:r>
              <a:rPr lang="en-US" sz="1400" b="1" dirty="0"/>
              <a:t> '1.5.10’  </a:t>
            </a:r>
          </a:p>
          <a:p>
            <a:pPr marL="0" indent="0">
              <a:buNone/>
            </a:pPr>
            <a:r>
              <a:rPr lang="en-US" sz="1400" b="1" dirty="0"/>
              <a:t>  }    </a:t>
            </a:r>
          </a:p>
          <a:p>
            <a:pPr marL="0" indent="0">
              <a:buNone/>
            </a:pPr>
            <a:r>
              <a:rPr lang="en-US" sz="1400" b="1" dirty="0" err="1"/>
              <a:t>packagingOptions</a:t>
            </a:r>
            <a:r>
              <a:rPr lang="en-US" sz="1400" b="1" dirty="0"/>
              <a:t> {        </a:t>
            </a:r>
          </a:p>
          <a:p>
            <a:pPr marL="0" indent="0">
              <a:buNone/>
            </a:pPr>
            <a:r>
              <a:rPr lang="en-US" sz="1400" b="1" dirty="0"/>
              <a:t>           resources {         </a:t>
            </a:r>
          </a:p>
          <a:p>
            <a:pPr marL="0" indent="0">
              <a:buNone/>
            </a:pPr>
            <a:r>
              <a:rPr lang="en-US" sz="1400" b="1" dirty="0"/>
              <a:t>                    ex </a:t>
            </a:r>
            <a:r>
              <a:rPr lang="en-US" sz="1400" b="1" dirty="0" err="1"/>
              <a:t>cludes</a:t>
            </a:r>
            <a:r>
              <a:rPr lang="en-US" sz="1400" b="1" dirty="0"/>
              <a:t> += '/META-INF/{AL2.0,LGPL2.1}'      </a:t>
            </a:r>
          </a:p>
          <a:p>
            <a:pPr marL="0" indent="0">
              <a:buNone/>
            </a:pPr>
            <a:r>
              <a:rPr lang="en-US" sz="1400" b="1" dirty="0"/>
              <a:t>         }</a:t>
            </a:r>
          </a:p>
          <a:p>
            <a:pPr marL="0" indent="0">
              <a:buNone/>
            </a:pPr>
            <a:r>
              <a:rPr lang="en-US" sz="1400" b="1" dirty="0"/>
              <a:t>     }</a:t>
            </a:r>
          </a:p>
          <a:p>
            <a:pPr marL="0" indent="0">
              <a:buNone/>
            </a:pPr>
            <a:r>
              <a:rPr lang="en-US" sz="1400" b="1" dirty="0"/>
              <a:t>}</a:t>
            </a:r>
          </a:p>
        </p:txBody>
      </p:sp>
    </p:spTree>
    <p:extLst>
      <p:ext uri="{BB962C8B-B14F-4D97-AF65-F5344CB8AC3E}">
        <p14:creationId xmlns:p14="http://schemas.microsoft.com/office/powerpoint/2010/main" val="144362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78E89-D4AF-26A5-C306-EBC6E62EE46F}"/>
              </a:ext>
            </a:extLst>
          </p:cNvPr>
          <p:cNvSpPr>
            <a:spLocks noGrp="1"/>
          </p:cNvSpPr>
          <p:nvPr>
            <p:ph idx="1"/>
          </p:nvPr>
        </p:nvSpPr>
        <p:spPr>
          <a:xfrm>
            <a:off x="1471476" y="648065"/>
            <a:ext cx="9905999" cy="3541714"/>
          </a:xfrm>
        </p:spPr>
        <p:txBody>
          <a:bodyPr>
            <a:noAutofit/>
          </a:bodyPr>
          <a:lstStyle/>
          <a:p>
            <a:pPr marL="0" indent="0">
              <a:buNone/>
            </a:pPr>
            <a:r>
              <a:rPr lang="en-US" sz="1600" dirty="0"/>
              <a:t>  dependencies {   </a:t>
            </a:r>
          </a:p>
          <a:p>
            <a:pPr marL="0" indent="0">
              <a:buNone/>
            </a:pPr>
            <a:r>
              <a:rPr lang="en-US" sz="1600" dirty="0"/>
              <a:t>         implementation 'androidx.core:core-ktx:1.6.0’   </a:t>
            </a:r>
          </a:p>
          <a:p>
            <a:pPr marL="0" indent="0">
              <a:buNone/>
            </a:pPr>
            <a:r>
              <a:rPr lang="en-US" sz="1600" dirty="0"/>
              <a:t>          implementation 'androidx.appcompat:appcompat:1.3.1’  </a:t>
            </a:r>
          </a:p>
          <a:p>
            <a:pPr marL="0" indent="0">
              <a:buNone/>
            </a:pPr>
            <a:r>
              <a:rPr lang="en-US" sz="1600" dirty="0"/>
              <a:t>          implementation 'com.google.android.material:material:1.4.0’</a:t>
            </a:r>
          </a:p>
          <a:p>
            <a:pPr marL="0" indent="0">
              <a:buNone/>
            </a:pPr>
            <a:r>
              <a:rPr lang="en-US" sz="1600" dirty="0"/>
              <a:t>          implementation "</a:t>
            </a:r>
            <a:r>
              <a:rPr lang="en-US" sz="1600" dirty="0" err="1"/>
              <a:t>androidx.compose.ui:ui</a:t>
            </a:r>
            <a:r>
              <a:rPr lang="en-US" sz="1600" dirty="0"/>
              <a:t>:$</a:t>
            </a:r>
            <a:r>
              <a:rPr lang="en-US" sz="1600" dirty="0" err="1"/>
              <a:t>compose_version</a:t>
            </a:r>
            <a:r>
              <a:rPr lang="en-US" sz="1600" dirty="0"/>
              <a:t>" </a:t>
            </a:r>
          </a:p>
          <a:p>
            <a:pPr marL="0" indent="0">
              <a:buNone/>
            </a:pPr>
            <a:r>
              <a:rPr lang="en-US" sz="1600" dirty="0"/>
              <a:t>          implementation "</a:t>
            </a:r>
            <a:r>
              <a:rPr lang="en-US" sz="1600" dirty="0" err="1"/>
              <a:t>androidx.compose.material:material</a:t>
            </a:r>
            <a:r>
              <a:rPr lang="en-US" sz="1600" dirty="0"/>
              <a:t>:$</a:t>
            </a:r>
            <a:r>
              <a:rPr lang="en-US" sz="1600" dirty="0" err="1"/>
              <a:t>compose_version</a:t>
            </a:r>
            <a:r>
              <a:rPr lang="en-US" sz="1600" dirty="0"/>
              <a:t>"    </a:t>
            </a:r>
          </a:p>
          <a:p>
            <a:pPr marL="0" indent="0">
              <a:buNone/>
            </a:pPr>
            <a:r>
              <a:rPr lang="en-US" sz="1600" dirty="0"/>
              <a:t>          implementation "</a:t>
            </a:r>
            <a:r>
              <a:rPr lang="en-US" sz="1600" dirty="0" err="1"/>
              <a:t>androidx.compose.ui:ui-tooling-preview</a:t>
            </a:r>
            <a:r>
              <a:rPr lang="en-US" sz="1600" dirty="0"/>
              <a:t>:$</a:t>
            </a:r>
            <a:r>
              <a:rPr lang="en-US" sz="1600" dirty="0" err="1"/>
              <a:t>compose_version</a:t>
            </a:r>
            <a:r>
              <a:rPr lang="en-US" sz="1600" dirty="0"/>
              <a:t>"   </a:t>
            </a:r>
          </a:p>
          <a:p>
            <a:pPr marL="0" indent="0">
              <a:buNone/>
            </a:pPr>
            <a:r>
              <a:rPr lang="en-US" sz="1600" dirty="0"/>
              <a:t>          implementation 'androidx.lifecycle:lifecycle-runtime-ktx:2.3.1’  </a:t>
            </a:r>
          </a:p>
          <a:p>
            <a:pPr marL="0" indent="0">
              <a:buNone/>
            </a:pPr>
            <a:r>
              <a:rPr lang="en-US" sz="1600" dirty="0"/>
              <a:t>          implementation 'androidx.activity:activity-compose:1.3.1'    </a:t>
            </a:r>
          </a:p>
          <a:p>
            <a:pPr marL="0" indent="0">
              <a:buNone/>
            </a:pPr>
            <a:r>
              <a:rPr lang="en-US" sz="1600" dirty="0"/>
              <a:t>          implementation 'androidx.lifecycle:lifecycle-livedata-ktx:2.3.1'    </a:t>
            </a:r>
          </a:p>
          <a:p>
            <a:pPr marL="0" indent="0">
              <a:buNone/>
            </a:pPr>
            <a:r>
              <a:rPr lang="en-US" sz="1600" dirty="0"/>
              <a:t>          implementation 'androidx.lifecycle:lifecycle-viewmodel-ktx:2.3.1’   </a:t>
            </a:r>
          </a:p>
          <a:p>
            <a:pPr marL="0" indent="0">
              <a:buNone/>
            </a:pPr>
            <a:r>
              <a:rPr lang="en-US" sz="1600" dirty="0"/>
              <a:t>          implementation "</a:t>
            </a:r>
            <a:r>
              <a:rPr lang="en-US" sz="1600" dirty="0" err="1"/>
              <a:t>androidx.compose.runtime:runtime-livedata</a:t>
            </a:r>
            <a:r>
              <a:rPr lang="en-US" sz="1600" dirty="0"/>
              <a:t>:$</a:t>
            </a:r>
            <a:r>
              <a:rPr lang="en-US" sz="1600" dirty="0" err="1"/>
              <a:t>compose_version</a:t>
            </a:r>
            <a:r>
              <a:rPr lang="en-US" sz="1600" dirty="0"/>
              <a:t>"    </a:t>
            </a:r>
          </a:p>
          <a:p>
            <a:pPr marL="0" indent="0">
              <a:buNone/>
            </a:pPr>
            <a:r>
              <a:rPr lang="en-US" sz="1600" dirty="0"/>
              <a:t>         implementation 'androidx.lifecycle:lifecycle-viewmodel-compose:1.0.0-alpha07'    </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821421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CHAT CONNECT  real Time CHAT AND COMMUNICATION APP </vt:lpstr>
      <vt:lpstr>PowerPoint Presentation</vt:lpstr>
      <vt:lpstr>To Complete this project we need to finish up the following steps: </vt:lpstr>
      <vt:lpstr>Main activity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CONNECT  real Time CHAT AND COMMUNICATION APP </dc:title>
  <dc:creator>Nagaraj Sakthivel</dc:creator>
  <cp:lastModifiedBy>Rajadurai Murugesan</cp:lastModifiedBy>
  <cp:revision>9</cp:revision>
  <dcterms:created xsi:type="dcterms:W3CDTF">2024-11-22T03:45:52Z</dcterms:created>
  <dcterms:modified xsi:type="dcterms:W3CDTF">2024-11-22T11:44:59Z</dcterms:modified>
</cp:coreProperties>
</file>