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EA4E1-86DD-4662-A562-9559B1E7EDE8}" type="datetimeFigureOut">
              <a:rPr lang="en-IN" smtClean="0"/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27276-B74B-4882-833C-9AD0E956B729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0750-51A0-469F-A334-CFD3729F1B5F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29E0-4CDF-4A64-BD8F-0689FF209FF8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0750-51A0-469F-A334-CFD3729F1B5F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29E0-4CDF-4A64-BD8F-0689FF209FF8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0750-51A0-469F-A334-CFD3729F1B5F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29E0-4CDF-4A64-BD8F-0689FF209FF8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0750-51A0-469F-A334-CFD3729F1B5F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29E0-4CDF-4A64-BD8F-0689FF209FF8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0750-51A0-469F-A334-CFD3729F1B5F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29E0-4CDF-4A64-BD8F-0689FF209FF8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0750-51A0-469F-A334-CFD3729F1B5F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29E0-4CDF-4A64-BD8F-0689FF209FF8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0750-51A0-469F-A334-CFD3729F1B5F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29E0-4CDF-4A64-BD8F-0689FF209FF8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0750-51A0-469F-A334-CFD3729F1B5F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29E0-4CDF-4A64-BD8F-0689FF209FF8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0750-51A0-469F-A334-CFD3729F1B5F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29E0-4CDF-4A64-BD8F-0689FF209FF8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0750-51A0-469F-A334-CFD3729F1B5F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29E0-4CDF-4A64-BD8F-0689FF209FF8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0750-51A0-469F-A334-CFD3729F1B5F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29E0-4CDF-4A64-BD8F-0689FF209FF8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C0750-51A0-469F-A334-CFD3729F1B5F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29E0-4CDF-4A64-BD8F-0689FF209FF8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627467" y="221300"/>
            <a:ext cx="8203600" cy="1524800"/>
          </a:xfrm>
          <a:prstGeom prst="rect">
            <a:avLst/>
          </a:prstGeom>
          <a:solidFill>
            <a:srgbClr val="EDF7F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5" dirty="0"/>
          </a:p>
        </p:txBody>
      </p:sp>
      <p:sp>
        <p:nvSpPr>
          <p:cNvPr id="55" name="Google Shape;55;p1"/>
          <p:cNvSpPr/>
          <p:nvPr/>
        </p:nvSpPr>
        <p:spPr>
          <a:xfrm>
            <a:off x="-7320" y="6110"/>
            <a:ext cx="3434400" cy="6858000"/>
          </a:xfrm>
          <a:prstGeom prst="rect">
            <a:avLst/>
          </a:prstGeom>
          <a:solidFill>
            <a:srgbClr val="EDF7F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5"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85090" y="3077210"/>
            <a:ext cx="3277870" cy="204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700"/>
            </a:pPr>
            <a:r>
              <a:rPr lang="en-US" altLang="en-IN" b="1" dirty="0">
                <a:solidFill>
                  <a:schemeClr val="accent1"/>
                </a:solidFill>
              </a:rPr>
              <a:t>Rajadurai Sermaraj</a:t>
            </a:r>
            <a:endParaRPr lang="en-IN" altLang="en-US" b="1" dirty="0">
              <a:solidFill>
                <a:schemeClr val="accent1"/>
              </a:solidFill>
            </a:endParaRPr>
          </a:p>
          <a:p>
            <a:pPr>
              <a:buClr>
                <a:srgbClr val="000000"/>
              </a:buClr>
              <a:buSzPts val="1700"/>
            </a:pPr>
            <a:r>
              <a:rPr lang="en-IN" altLang="en-US" b="1" dirty="0">
                <a:solidFill>
                  <a:schemeClr val="accent1"/>
                </a:solidFill>
              </a:rPr>
              <a:t>.Net Developer</a:t>
            </a:r>
            <a:endParaRPr lang="en-IN" altLang="en-US" b="1" dirty="0">
              <a:solidFill>
                <a:schemeClr val="accent1"/>
              </a:solidFill>
            </a:endParaRPr>
          </a:p>
          <a:p>
            <a:pPr>
              <a:buClr>
                <a:srgbClr val="000000"/>
              </a:buClr>
              <a:buSzPts val="1700"/>
            </a:pPr>
            <a:r>
              <a:rPr lang="en-US" altLang="en-IN" b="1" dirty="0">
                <a:solidFill>
                  <a:schemeClr val="accent1"/>
                </a:solidFill>
              </a:rPr>
              <a:t>rajadurai</a:t>
            </a:r>
            <a:r>
              <a:rPr lang="en-IN" altLang="en-US" b="1" dirty="0">
                <a:solidFill>
                  <a:schemeClr val="accent1"/>
                </a:solidFill>
              </a:rPr>
              <a:t>.</a:t>
            </a:r>
            <a:r>
              <a:rPr lang="en-US" altLang="en-IN" b="1" dirty="0">
                <a:solidFill>
                  <a:schemeClr val="accent1"/>
                </a:solidFill>
              </a:rPr>
              <a:t>sermaraj</a:t>
            </a:r>
            <a:r>
              <a:rPr lang="en-IN" altLang="en-US" b="1" dirty="0">
                <a:solidFill>
                  <a:schemeClr val="accent1"/>
                </a:solidFill>
              </a:rPr>
              <a:t>@kanini.com</a:t>
            </a:r>
            <a:endParaRPr lang="en-IN" altLang="en-US" b="1" dirty="0">
              <a:solidFill>
                <a:schemeClr val="accent1"/>
              </a:solidFill>
            </a:endParaRPr>
          </a:p>
          <a:p>
            <a:pPr>
              <a:buClr>
                <a:srgbClr val="000000"/>
              </a:buClr>
              <a:buSzPts val="1700"/>
            </a:pPr>
            <a:endParaRPr lang="en-IN" altLang="en-US" sz="2100" b="1" dirty="0">
              <a:solidFill>
                <a:schemeClr val="accent1"/>
              </a:solidFill>
            </a:endParaRPr>
          </a:p>
          <a:p>
            <a:pPr>
              <a:buClr>
                <a:srgbClr val="000000"/>
              </a:buClr>
              <a:buSzPts val="1700"/>
            </a:pPr>
            <a:endParaRPr lang="en-IN" altLang="en-US" sz="2100" b="1" dirty="0">
              <a:solidFill>
                <a:schemeClr val="accent1"/>
              </a:solidFill>
            </a:endParaRPr>
          </a:p>
          <a:p>
            <a:pPr>
              <a:buClr>
                <a:srgbClr val="000000"/>
              </a:buClr>
              <a:buSzPts val="1700"/>
            </a:pPr>
            <a:endParaRPr lang="en-IN" altLang="en-US" sz="2100" b="1" dirty="0">
              <a:solidFill>
                <a:schemeClr val="accent1"/>
              </a:solidFill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85100" y="4007636"/>
            <a:ext cx="1200000" cy="53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GB" sz="1865" b="1" dirty="0">
                <a:solidFill>
                  <a:schemeClr val="accent1"/>
                </a:solidFill>
              </a:rPr>
              <a:t>Skills</a:t>
            </a:r>
            <a:endParaRPr sz="1865" b="1" dirty="0">
              <a:solidFill>
                <a:schemeClr val="accent1"/>
              </a:solidFill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3770167" y="587035"/>
            <a:ext cx="783040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200"/>
            </a:pPr>
            <a:r>
              <a:rPr lang="en-US" sz="1600" dirty="0"/>
              <a:t>Strong knowledge in Microsoft Technologies and Front end Technologies. 6 months of experience as a .Net developer.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-24765" y="4498975"/>
            <a:ext cx="3273425" cy="156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600" indent="-423545">
              <a:lnSpc>
                <a:spcPct val="115000"/>
              </a:lnSpc>
              <a:buSzPts val="1400"/>
              <a:buFont typeface="Arial" panose="020B0604020202020204"/>
              <a:buChar char="●"/>
            </a:pPr>
            <a:r>
              <a:rPr lang="en-US" sz="1865" dirty="0"/>
              <a:t>Web Development</a:t>
            </a:r>
            <a:endParaRPr sz="1865" dirty="0"/>
          </a:p>
          <a:p>
            <a:pPr marL="609600" indent="-423545">
              <a:lnSpc>
                <a:spcPct val="115000"/>
              </a:lnSpc>
              <a:buSzPts val="1400"/>
              <a:buFont typeface="Arial" panose="020B0604020202020204"/>
              <a:buChar char="●"/>
            </a:pPr>
            <a:r>
              <a:rPr lang="en-US" sz="1865" dirty="0"/>
              <a:t>SQL Server, MongoDB</a:t>
            </a:r>
            <a:endParaRPr sz="1865" dirty="0"/>
          </a:p>
          <a:p>
            <a:pPr marL="609600" indent="-423545">
              <a:lnSpc>
                <a:spcPct val="115000"/>
              </a:lnSpc>
              <a:buSzPts val="1400"/>
              <a:buFont typeface="Arial" panose="020B0604020202020204"/>
              <a:buChar char="●"/>
            </a:pPr>
            <a:r>
              <a:rPr lang="en-US" sz="1865" dirty="0"/>
              <a:t>Web API, MVC</a:t>
            </a:r>
            <a:endParaRPr lang="en-US" sz="1865" dirty="0"/>
          </a:p>
          <a:p>
            <a:pPr marL="609600" indent="-423545">
              <a:lnSpc>
                <a:spcPct val="115000"/>
              </a:lnSpc>
              <a:buSzPts val="1400"/>
              <a:buFont typeface="Arial" panose="020B0604020202020204"/>
              <a:buChar char="●"/>
            </a:pPr>
            <a:r>
              <a:rPr lang="en-US" sz="1865" dirty="0"/>
              <a:t>Angular JS</a:t>
            </a:r>
            <a:endParaRPr lang="en-US" sz="1865" dirty="0"/>
          </a:p>
        </p:txBody>
      </p:sp>
      <p:sp>
        <p:nvSpPr>
          <p:cNvPr id="65" name="Google Shape;65;p1"/>
          <p:cNvSpPr txBox="1"/>
          <p:nvPr/>
        </p:nvSpPr>
        <p:spPr>
          <a:xfrm>
            <a:off x="3744367" y="221301"/>
            <a:ext cx="1654000" cy="53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GB" sz="1865" b="1" dirty="0">
                <a:solidFill>
                  <a:schemeClr val="accent1"/>
                </a:solidFill>
              </a:rPr>
              <a:t>Bio</a:t>
            </a:r>
            <a:endParaRPr sz="1865" b="1" dirty="0">
              <a:solidFill>
                <a:schemeClr val="accent1"/>
              </a:solidFill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3591929" y="1778021"/>
            <a:ext cx="7969971" cy="3024776"/>
            <a:chOff x="2693947" y="2167575"/>
            <a:chExt cx="5977478" cy="1011777"/>
          </a:xfrm>
        </p:grpSpPr>
        <p:sp>
          <p:nvSpPr>
            <p:cNvPr id="67" name="Google Shape;67;p1"/>
            <p:cNvSpPr txBox="1"/>
            <p:nvPr/>
          </p:nvSpPr>
          <p:spPr>
            <a:xfrm>
              <a:off x="2693947" y="2942780"/>
              <a:ext cx="5967300" cy="177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609600" indent="-414655">
                <a:lnSpc>
                  <a:spcPct val="115000"/>
                </a:lnSpc>
                <a:buClr>
                  <a:schemeClr val="dk1"/>
                </a:buClr>
                <a:buSzPts val="1300"/>
                <a:buFont typeface="Arial" panose="020B0604020202020204"/>
                <a:buChar char="●"/>
              </a:pPr>
              <a:endParaRPr lang="en-US" sz="1600" dirty="0"/>
            </a:p>
          </p:txBody>
        </p:sp>
        <p:sp>
          <p:nvSpPr>
            <p:cNvPr id="68" name="Google Shape;68;p1"/>
            <p:cNvSpPr txBox="1"/>
            <p:nvPr/>
          </p:nvSpPr>
          <p:spPr>
            <a:xfrm>
              <a:off x="2808275" y="2167575"/>
              <a:ext cx="1240500" cy="178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-GB" sz="1865" b="1" dirty="0">
                  <a:solidFill>
                    <a:schemeClr val="accent1"/>
                  </a:solidFill>
                </a:rPr>
                <a:t>Experience</a:t>
              </a:r>
              <a:endParaRPr sz="1865" b="1" dirty="0">
                <a:solidFill>
                  <a:schemeClr val="accent1"/>
                </a:solidFill>
              </a:endParaRPr>
            </a:p>
          </p:txBody>
        </p:sp>
        <p:sp>
          <p:nvSpPr>
            <p:cNvPr id="70" name="Google Shape;70;p1"/>
            <p:cNvSpPr txBox="1"/>
            <p:nvPr/>
          </p:nvSpPr>
          <p:spPr>
            <a:xfrm>
              <a:off x="2704125" y="2341626"/>
              <a:ext cx="5967300" cy="8377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609600" indent="-414655">
                <a:lnSpc>
                  <a:spcPct val="115000"/>
                </a:lnSpc>
                <a:buClr>
                  <a:schemeClr val="dk1"/>
                </a:buClr>
                <a:buSzPts val="1300"/>
                <a:buFont typeface="Arial" panose="020B0604020202020204"/>
                <a:buChar char="●"/>
              </a:pPr>
              <a:r>
                <a:rPr lang="en-IN" sz="160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Web development experience using </a:t>
              </a:r>
              <a:r>
                <a:rPr lang="en-I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C#.NET,</a:t>
              </a:r>
              <a:r>
                <a:rPr lang="en-US" altLang="en-I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I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ASP.NET, MVC, HTML </a:t>
              </a:r>
              <a:r>
                <a:rPr lang="en-US" altLang="en-I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,CSS,JS </a:t>
              </a:r>
              <a:r>
                <a:rPr lang="en-IN" sz="160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and</a:t>
              </a:r>
              <a:r>
                <a:rPr lang="en-I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jQuery</a:t>
              </a:r>
              <a:r>
                <a:rPr lang="en-US" sz="1600" dirty="0"/>
                <a:t>.</a:t>
              </a:r>
              <a:endParaRPr lang="en-US" sz="1600" dirty="0"/>
            </a:p>
            <a:p>
              <a:pPr marL="609600" indent="-414655">
                <a:lnSpc>
                  <a:spcPct val="115000"/>
                </a:lnSpc>
                <a:buClr>
                  <a:schemeClr val="dk1"/>
                </a:buClr>
                <a:buSzPts val="1300"/>
                <a:buFont typeface="Arial" panose="020B0604020202020204"/>
                <a:buChar char="●"/>
              </a:pPr>
              <a:r>
                <a:rPr lang="en-I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Developed Web pages using ASP.Net and C#.Net</a:t>
              </a:r>
              <a:r>
                <a:rPr lang="en-US" alt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I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609600" indent="-414655">
                <a:lnSpc>
                  <a:spcPct val="115000"/>
                </a:lnSpc>
                <a:buClr>
                  <a:schemeClr val="dk1"/>
                </a:buClr>
                <a:buSzPts val="1300"/>
                <a:buFont typeface="Arial" panose="020B0604020202020204"/>
                <a:buChar char="●"/>
              </a:pPr>
              <a:r>
                <a:rPr lang="en-I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Deployed and maintained applications on Azure cloud technologies</a:t>
              </a:r>
              <a:r>
                <a:rPr lang="en-US" alt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I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609600" indent="-414655">
                <a:lnSpc>
                  <a:spcPct val="115000"/>
                </a:lnSpc>
                <a:buClr>
                  <a:schemeClr val="dk1"/>
                </a:buClr>
                <a:buSzPts val="1300"/>
                <a:buFont typeface="Arial" panose="020B0604020202020204"/>
                <a:buChar char="●"/>
              </a:pPr>
              <a:r>
                <a:rPr lang="en-I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Using SQL Server writing queries,stored procedures and functions</a:t>
              </a:r>
              <a:r>
                <a:rPr lang="en-US" alt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609600" indent="-414655">
                <a:lnSpc>
                  <a:spcPct val="115000"/>
                </a:lnSpc>
                <a:buClr>
                  <a:schemeClr val="dk1"/>
                </a:buClr>
                <a:buSzPts val="1300"/>
                <a:buFont typeface="Arial" panose="020B0604020202020204"/>
                <a:buChar char="●"/>
              </a:pPr>
              <a:r>
                <a:rPr lang="en-IN" sz="160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Experience in versioning tools like </a:t>
              </a:r>
              <a:r>
                <a:rPr lang="en-I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DevOps</a:t>
              </a:r>
              <a:r>
                <a:rPr lang="en-IN" sz="1600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en-I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GIT</a:t>
              </a:r>
              <a:r>
                <a:rPr lang="en-US" altLang="en-I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</a:t>
              </a:r>
              <a:endParaRPr lang="en-IN" sz="1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609600" indent="-414655">
                <a:lnSpc>
                  <a:spcPct val="115000"/>
                </a:lnSpc>
                <a:buClr>
                  <a:schemeClr val="dk1"/>
                </a:buClr>
                <a:buSzPts val="1300"/>
                <a:buFont typeface="Arial" panose="020B0604020202020204"/>
                <a:buChar char="●"/>
              </a:pPr>
              <a:r>
                <a:rPr lang="en-US" altLang="en-GB" sz="1600" dirty="0">
                  <a:solidFill>
                    <a:schemeClr val="dk1"/>
                  </a:solidFill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Having Knowledge in Angular and React.</a:t>
              </a:r>
              <a:endParaRPr lang="en-US" altLang="en-GB" sz="1600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94945">
                <a:lnSpc>
                  <a:spcPct val="115000"/>
                </a:lnSpc>
                <a:buClr>
                  <a:schemeClr val="dk1"/>
                </a:buClr>
                <a:buSzPts val="1300"/>
              </a:pPr>
              <a:endParaRPr lang="en-US" sz="16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1561900" y="6270965"/>
            <a:ext cx="457391" cy="4573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7650" y="353695"/>
            <a:ext cx="2324100" cy="23988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Insert your photo</a:t>
            </a:r>
            <a:endParaRPr lang="en-IN" dirty="0"/>
          </a:p>
        </p:txBody>
      </p:sp>
      <p:sp>
        <p:nvSpPr>
          <p:cNvPr id="16" name="Google Shape;62;p1"/>
          <p:cNvSpPr txBox="1"/>
          <p:nvPr/>
        </p:nvSpPr>
        <p:spPr>
          <a:xfrm>
            <a:off x="3793025" y="4507377"/>
            <a:ext cx="1200000" cy="53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1400"/>
            </a:pPr>
            <a:r>
              <a:rPr lang="en-GB" sz="1865" b="1" dirty="0">
                <a:solidFill>
                  <a:schemeClr val="accent1"/>
                </a:solidFill>
              </a:rPr>
              <a:t>Domain</a:t>
            </a:r>
            <a:endParaRPr sz="1865" b="1" dirty="0">
              <a:solidFill>
                <a:schemeClr val="accent1"/>
              </a:solidFill>
            </a:endParaRPr>
          </a:p>
        </p:txBody>
      </p:sp>
      <p:sp>
        <p:nvSpPr>
          <p:cNvPr id="17" name="Google Shape;64;p1"/>
          <p:cNvSpPr txBox="1"/>
          <p:nvPr/>
        </p:nvSpPr>
        <p:spPr>
          <a:xfrm>
            <a:off x="3627467" y="5080574"/>
            <a:ext cx="2615200" cy="52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423545">
              <a:lnSpc>
                <a:spcPct val="115000"/>
              </a:lnSpc>
              <a:buSzPts val="1400"/>
              <a:buFont typeface="Arial" panose="020B0604020202020204"/>
              <a:buChar char="●"/>
            </a:pPr>
            <a:r>
              <a:rPr lang="en-US" sz="1600" dirty="0"/>
              <a:t>Healthcare</a:t>
            </a:r>
            <a:endParaRPr lang="en-US" sz="1600" dirty="0"/>
          </a:p>
        </p:txBody>
      </p:sp>
      <p:pic>
        <p:nvPicPr>
          <p:cNvPr id="4" name="Picture 3" descr="Rajadur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53695"/>
            <a:ext cx="2323465" cy="2472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Presentation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Santoshkumar Vishwakarma</dc:creator>
  <cp:lastModifiedBy>Administrator</cp:lastModifiedBy>
  <cp:revision>24</cp:revision>
  <dcterms:created xsi:type="dcterms:W3CDTF">2021-11-30T05:10:00Z</dcterms:created>
  <dcterms:modified xsi:type="dcterms:W3CDTF">2022-04-26T04:44:47Z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37E204D5FDC442429DE5A8AE4E65882E</vt:lpwstr>
  </property>
  <property fmtid="{D5CDD505-2E9C-101B-9397-08002B2CF9AE}" pid="3" name="KSOProductBuildVer">
    <vt:lpwstr>1033-11.2.0.11074</vt:lpwstr>
  </property>
</Properties>
</file>