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9" r:id="rId4"/>
    <p:sldId id="260" r:id="rId5"/>
    <p:sldId id="261" r:id="rId6"/>
    <p:sldId id="262" r:id="rId7"/>
    <p:sldId id="296" r:id="rId8"/>
    <p:sldId id="297" r:id="rId9"/>
    <p:sldId id="298" r:id="rId10"/>
    <p:sldId id="265" r:id="rId11"/>
    <p:sldId id="266" r:id="rId12"/>
    <p:sldId id="299" r:id="rId13"/>
    <p:sldId id="300" r:id="rId14"/>
    <p:sldId id="301" r:id="rId15"/>
    <p:sldId id="302" r:id="rId16"/>
    <p:sldId id="267" r:id="rId17"/>
    <p:sldId id="304" r:id="rId18"/>
    <p:sldId id="305" r:id="rId19"/>
    <p:sldId id="306" r:id="rId20"/>
    <p:sldId id="303"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Bebas Neue" panose="020B0604020202020204" charset="0"/>
      <p:regular r:id="rId27"/>
    </p:embeddedFont>
    <p:embeddedFont>
      <p:font typeface="PT Sans" panose="020B0604020202020204" charset="0"/>
      <p:regular r:id="rId28"/>
    </p:embeddedFont>
    <p:embeddedFont>
      <p:font typeface="Brush Script MT" panose="03060802040406070304" pitchFamily="66" charset="0"/>
      <p:italic r:id="rId29"/>
    </p:embeddedFont>
    <p:embeddedFont>
      <p:font typeface="Montserra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110ED4-2511-4A50-8B3C-352460F572BE}">
  <a:tblStyle styleId="{16110ED4-2511-4A50-8B3C-352460F572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2CE876-D361-4738-8FC0-23DFE10346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434" autoAdjust="0"/>
  </p:normalViewPr>
  <p:slideViewPr>
    <p:cSldViewPr snapToGrid="0">
      <p:cViewPr varScale="1">
        <p:scale>
          <a:sx n="98" d="100"/>
          <a:sy n="98" d="100"/>
        </p:scale>
        <p:origin x="51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11994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1751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553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38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07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643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07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333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948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18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86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37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3177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0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04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88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35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0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0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0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0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093375"/>
            <a:ext cx="3858900" cy="2433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656300"/>
            <a:ext cx="3858900" cy="39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1"/>
        <p:cNvGrpSpPr/>
        <p:nvPr/>
      </p:nvGrpSpPr>
      <p:grpSpPr>
        <a:xfrm>
          <a:off x="0" y="0"/>
          <a:ext cx="0" cy="0"/>
          <a:chOff x="0" y="0"/>
          <a:chExt cx="0" cy="0"/>
        </a:xfrm>
      </p:grpSpPr>
      <p:sp>
        <p:nvSpPr>
          <p:cNvPr id="132" name="Google Shape;132;p14"/>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4070575" y="3020475"/>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4" name="Google Shape;134;p14"/>
          <p:cNvSpPr txBox="1">
            <a:spLocks noGrp="1"/>
          </p:cNvSpPr>
          <p:nvPr>
            <p:ph type="subTitle" idx="1"/>
          </p:nvPr>
        </p:nvSpPr>
        <p:spPr>
          <a:xfrm>
            <a:off x="4070575" y="1388826"/>
            <a:ext cx="4360200" cy="160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35"/>
        <p:cNvGrpSpPr/>
        <p:nvPr/>
      </p:nvGrpSpPr>
      <p:grpSpPr>
        <a:xfrm>
          <a:off x="0" y="0"/>
          <a:ext cx="0" cy="0"/>
          <a:chOff x="0" y="0"/>
          <a:chExt cx="0" cy="0"/>
        </a:xfrm>
      </p:grpSpPr>
      <p:sp>
        <p:nvSpPr>
          <p:cNvPr id="136" name="Google Shape;136;p15"/>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2"/>
        <p:cNvGrpSpPr/>
        <p:nvPr/>
      </p:nvGrpSpPr>
      <p:grpSpPr>
        <a:xfrm>
          <a:off x="0" y="0"/>
          <a:ext cx="0" cy="0"/>
          <a:chOff x="0" y="0"/>
          <a:chExt cx="0" cy="0"/>
        </a:xfrm>
      </p:grpSpPr>
      <p:sp>
        <p:nvSpPr>
          <p:cNvPr id="153" name="Google Shape;153;p19"/>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1062400" y="2319000"/>
            <a:ext cx="2009400" cy="138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9"/>
          <p:cNvSpPr txBox="1">
            <a:spLocks noGrp="1"/>
          </p:cNvSpPr>
          <p:nvPr>
            <p:ph type="subTitle" idx="2"/>
          </p:nvPr>
        </p:nvSpPr>
        <p:spPr>
          <a:xfrm>
            <a:off x="3567306" y="2319000"/>
            <a:ext cx="2009400" cy="138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9"/>
          <p:cNvSpPr txBox="1">
            <a:spLocks noGrp="1"/>
          </p:cNvSpPr>
          <p:nvPr>
            <p:ph type="subTitle" idx="3"/>
          </p:nvPr>
        </p:nvSpPr>
        <p:spPr>
          <a:xfrm>
            <a:off x="6072212" y="2319000"/>
            <a:ext cx="2009400" cy="138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9"/>
          <p:cNvSpPr txBox="1">
            <a:spLocks noGrp="1"/>
          </p:cNvSpPr>
          <p:nvPr>
            <p:ph type="subTitle" idx="4"/>
          </p:nvPr>
        </p:nvSpPr>
        <p:spPr>
          <a:xfrm>
            <a:off x="1062400" y="1850650"/>
            <a:ext cx="20094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 name="Google Shape;159;p19"/>
          <p:cNvSpPr txBox="1">
            <a:spLocks noGrp="1"/>
          </p:cNvSpPr>
          <p:nvPr>
            <p:ph type="subTitle" idx="5"/>
          </p:nvPr>
        </p:nvSpPr>
        <p:spPr>
          <a:xfrm>
            <a:off x="3567309" y="1850650"/>
            <a:ext cx="20094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9"/>
          <p:cNvSpPr txBox="1">
            <a:spLocks noGrp="1"/>
          </p:cNvSpPr>
          <p:nvPr>
            <p:ph type="subTitle" idx="6"/>
          </p:nvPr>
        </p:nvSpPr>
        <p:spPr>
          <a:xfrm>
            <a:off x="6072218" y="1850650"/>
            <a:ext cx="20094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7"/>
        <p:cNvGrpSpPr/>
        <p:nvPr/>
      </p:nvGrpSpPr>
      <p:grpSpPr>
        <a:xfrm>
          <a:off x="0" y="0"/>
          <a:ext cx="0" cy="0"/>
          <a:chOff x="0" y="0"/>
          <a:chExt cx="0" cy="0"/>
        </a:xfrm>
      </p:grpSpPr>
      <p:sp>
        <p:nvSpPr>
          <p:cNvPr id="188" name="Google Shape;188;p22"/>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txBox="1">
            <a:spLocks noGrp="1"/>
          </p:cNvSpPr>
          <p:nvPr>
            <p:ph type="title" hasCustomPrompt="1"/>
          </p:nvPr>
        </p:nvSpPr>
        <p:spPr>
          <a:xfrm>
            <a:off x="713226" y="2087720"/>
            <a:ext cx="385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6"/>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0" name="Google Shape;190;p22"/>
          <p:cNvSpPr txBox="1">
            <a:spLocks noGrp="1"/>
          </p:cNvSpPr>
          <p:nvPr>
            <p:ph type="subTitle" idx="1"/>
          </p:nvPr>
        </p:nvSpPr>
        <p:spPr>
          <a:xfrm>
            <a:off x="713240" y="2809463"/>
            <a:ext cx="3858900" cy="32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91" name="Google Shape;191;p22"/>
          <p:cNvSpPr txBox="1">
            <a:spLocks noGrp="1"/>
          </p:cNvSpPr>
          <p:nvPr>
            <p:ph type="title" idx="2" hasCustomPrompt="1"/>
          </p:nvPr>
        </p:nvSpPr>
        <p:spPr>
          <a:xfrm>
            <a:off x="713240" y="690100"/>
            <a:ext cx="385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6"/>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2" name="Google Shape;192;p22"/>
          <p:cNvSpPr txBox="1">
            <a:spLocks noGrp="1"/>
          </p:cNvSpPr>
          <p:nvPr>
            <p:ph type="subTitle" idx="3"/>
          </p:nvPr>
        </p:nvSpPr>
        <p:spPr>
          <a:xfrm>
            <a:off x="713240" y="1417905"/>
            <a:ext cx="3858900" cy="32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93" name="Google Shape;193;p22"/>
          <p:cNvSpPr txBox="1">
            <a:spLocks noGrp="1"/>
          </p:cNvSpPr>
          <p:nvPr>
            <p:ph type="title" idx="4" hasCustomPrompt="1"/>
          </p:nvPr>
        </p:nvSpPr>
        <p:spPr>
          <a:xfrm>
            <a:off x="713226" y="3479278"/>
            <a:ext cx="3858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6"/>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4" name="Google Shape;194;p22"/>
          <p:cNvSpPr txBox="1">
            <a:spLocks noGrp="1"/>
          </p:cNvSpPr>
          <p:nvPr>
            <p:ph type="subTitle" idx="5"/>
          </p:nvPr>
        </p:nvSpPr>
        <p:spPr>
          <a:xfrm>
            <a:off x="713240" y="4201021"/>
            <a:ext cx="3858900" cy="32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0"/>
        <p:cNvGrpSpPr/>
        <p:nvPr/>
      </p:nvGrpSpPr>
      <p:grpSpPr>
        <a:xfrm>
          <a:off x="0" y="0"/>
          <a:ext cx="0" cy="0"/>
          <a:chOff x="0" y="0"/>
          <a:chExt cx="0" cy="0"/>
        </a:xfrm>
      </p:grpSpPr>
      <p:sp>
        <p:nvSpPr>
          <p:cNvPr id="201" name="Google Shape;201;p24"/>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4"/>
          <p:cNvGrpSpPr/>
          <p:nvPr/>
        </p:nvGrpSpPr>
        <p:grpSpPr>
          <a:xfrm>
            <a:off x="6428188" y="2571740"/>
            <a:ext cx="2395646" cy="2198538"/>
            <a:chOff x="-2242225" y="539505"/>
            <a:chExt cx="1820261" cy="1670495"/>
          </a:xfrm>
        </p:grpSpPr>
        <p:grpSp>
          <p:nvGrpSpPr>
            <p:cNvPr id="203" name="Google Shape;203;p24"/>
            <p:cNvGrpSpPr/>
            <p:nvPr/>
          </p:nvGrpSpPr>
          <p:grpSpPr>
            <a:xfrm>
              <a:off x="-2242225" y="820955"/>
              <a:ext cx="1820261" cy="1389044"/>
              <a:chOff x="819775" y="3549955"/>
              <a:chExt cx="1820261" cy="1389044"/>
            </a:xfrm>
          </p:grpSpPr>
          <p:sp>
            <p:nvSpPr>
              <p:cNvPr id="204" name="Google Shape;204;p24"/>
              <p:cNvSpPr/>
              <p:nvPr/>
            </p:nvSpPr>
            <p:spPr>
              <a:xfrm>
                <a:off x="819775" y="3549955"/>
                <a:ext cx="1820261" cy="1383352"/>
              </a:xfrm>
              <a:custGeom>
                <a:avLst/>
                <a:gdLst/>
                <a:ahLst/>
                <a:cxnLst/>
                <a:rect l="l" t="t" r="r" b="b"/>
                <a:pathLst>
                  <a:path w="24989" h="18991" extrusionOk="0">
                    <a:moveTo>
                      <a:pt x="14460" y="0"/>
                    </a:moveTo>
                    <a:cubicBezTo>
                      <a:pt x="14196" y="0"/>
                      <a:pt x="13927" y="19"/>
                      <a:pt x="13645" y="55"/>
                    </a:cubicBezTo>
                    <a:cubicBezTo>
                      <a:pt x="10493" y="474"/>
                      <a:pt x="8216" y="2141"/>
                      <a:pt x="8558" y="5370"/>
                    </a:cubicBezTo>
                    <a:lnTo>
                      <a:pt x="8558" y="5424"/>
                    </a:lnTo>
                    <a:cubicBezTo>
                      <a:pt x="8617" y="6299"/>
                      <a:pt x="7934" y="7036"/>
                      <a:pt x="7060" y="7059"/>
                    </a:cubicBezTo>
                    <a:cubicBezTo>
                      <a:pt x="6868" y="7077"/>
                      <a:pt x="6682" y="7077"/>
                      <a:pt x="6509" y="7096"/>
                    </a:cubicBezTo>
                    <a:cubicBezTo>
                      <a:pt x="2733" y="7492"/>
                      <a:pt x="1" y="10871"/>
                      <a:pt x="397" y="14664"/>
                    </a:cubicBezTo>
                    <a:cubicBezTo>
                      <a:pt x="588" y="16395"/>
                      <a:pt x="1404" y="17912"/>
                      <a:pt x="2601" y="18991"/>
                    </a:cubicBezTo>
                    <a:lnTo>
                      <a:pt x="22238" y="18991"/>
                    </a:lnTo>
                    <a:cubicBezTo>
                      <a:pt x="23737" y="17570"/>
                      <a:pt x="24761" y="15598"/>
                      <a:pt x="24857" y="13640"/>
                    </a:cubicBezTo>
                    <a:cubicBezTo>
                      <a:pt x="24989" y="10625"/>
                      <a:pt x="23491" y="8025"/>
                      <a:pt x="21232" y="6563"/>
                    </a:cubicBezTo>
                    <a:cubicBezTo>
                      <a:pt x="20817" y="6280"/>
                      <a:pt x="20531" y="5825"/>
                      <a:pt x="20476" y="5329"/>
                    </a:cubicBezTo>
                    <a:lnTo>
                      <a:pt x="20476" y="5256"/>
                    </a:lnTo>
                    <a:cubicBezTo>
                      <a:pt x="20093" y="2200"/>
                      <a:pt x="17457" y="0"/>
                      <a:pt x="14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866116" y="3945126"/>
                <a:ext cx="163240" cy="163240"/>
              </a:xfrm>
              <a:custGeom>
                <a:avLst/>
                <a:gdLst/>
                <a:ahLst/>
                <a:cxnLst/>
                <a:rect l="l" t="t" r="r" b="b"/>
                <a:pathLst>
                  <a:path w="2241" h="2241" extrusionOk="0">
                    <a:moveTo>
                      <a:pt x="1120" y="0"/>
                    </a:moveTo>
                    <a:cubicBezTo>
                      <a:pt x="496" y="0"/>
                      <a:pt x="0" y="496"/>
                      <a:pt x="0" y="1120"/>
                    </a:cubicBezTo>
                    <a:cubicBezTo>
                      <a:pt x="0" y="1749"/>
                      <a:pt x="496" y="2241"/>
                      <a:pt x="1120" y="2241"/>
                    </a:cubicBezTo>
                    <a:cubicBezTo>
                      <a:pt x="1749" y="2241"/>
                      <a:pt x="2241" y="1749"/>
                      <a:pt x="2241" y="1120"/>
                    </a:cubicBezTo>
                    <a:cubicBezTo>
                      <a:pt x="2241" y="496"/>
                      <a:pt x="174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2371998" y="3595410"/>
                <a:ext cx="103873" cy="103873"/>
              </a:xfrm>
              <a:custGeom>
                <a:avLst/>
                <a:gdLst/>
                <a:ahLst/>
                <a:cxnLst/>
                <a:rect l="l" t="t" r="r" b="b"/>
                <a:pathLst>
                  <a:path w="1426" h="1426" extrusionOk="0">
                    <a:moveTo>
                      <a:pt x="702" y="0"/>
                    </a:moveTo>
                    <a:cubicBezTo>
                      <a:pt x="324" y="0"/>
                      <a:pt x="0" y="324"/>
                      <a:pt x="0" y="720"/>
                    </a:cubicBezTo>
                    <a:cubicBezTo>
                      <a:pt x="0" y="1121"/>
                      <a:pt x="324" y="1426"/>
                      <a:pt x="702" y="1426"/>
                    </a:cubicBezTo>
                    <a:cubicBezTo>
                      <a:pt x="1102" y="1426"/>
                      <a:pt x="1426" y="1121"/>
                      <a:pt x="1426" y="720"/>
                    </a:cubicBezTo>
                    <a:cubicBezTo>
                      <a:pt x="1426" y="324"/>
                      <a:pt x="1102" y="0"/>
                      <a:pt x="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2551775" y="3874690"/>
                <a:ext cx="70439" cy="70439"/>
              </a:xfrm>
              <a:custGeom>
                <a:avLst/>
                <a:gdLst/>
                <a:ahLst/>
                <a:cxnLst/>
                <a:rect l="l" t="t" r="r" b="b"/>
                <a:pathLst>
                  <a:path w="967" h="967" extrusionOk="0">
                    <a:moveTo>
                      <a:pt x="474" y="1"/>
                    </a:moveTo>
                    <a:cubicBezTo>
                      <a:pt x="210" y="1"/>
                      <a:pt x="1" y="210"/>
                      <a:pt x="1" y="474"/>
                    </a:cubicBezTo>
                    <a:cubicBezTo>
                      <a:pt x="1" y="739"/>
                      <a:pt x="210" y="966"/>
                      <a:pt x="474" y="966"/>
                    </a:cubicBezTo>
                    <a:cubicBezTo>
                      <a:pt x="757" y="966"/>
                      <a:pt x="966" y="739"/>
                      <a:pt x="966" y="474"/>
                    </a:cubicBezTo>
                    <a:cubicBezTo>
                      <a:pt x="966" y="210"/>
                      <a:pt x="757"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955191" y="3753843"/>
                <a:ext cx="1552201" cy="1179466"/>
              </a:xfrm>
              <a:custGeom>
                <a:avLst/>
                <a:gdLst/>
                <a:ahLst/>
                <a:cxnLst/>
                <a:rect l="l" t="t" r="r" b="b"/>
                <a:pathLst>
                  <a:path w="21309" h="16192" extrusionOk="0">
                    <a:moveTo>
                      <a:pt x="12333" y="0"/>
                    </a:moveTo>
                    <a:cubicBezTo>
                      <a:pt x="12101" y="0"/>
                      <a:pt x="11867" y="16"/>
                      <a:pt x="11631" y="48"/>
                    </a:cubicBezTo>
                    <a:cubicBezTo>
                      <a:pt x="8940" y="408"/>
                      <a:pt x="7004" y="1828"/>
                      <a:pt x="7286" y="4579"/>
                    </a:cubicBezTo>
                    <a:lnTo>
                      <a:pt x="7286" y="4620"/>
                    </a:lnTo>
                    <a:cubicBezTo>
                      <a:pt x="7346" y="5376"/>
                      <a:pt x="6758" y="6004"/>
                      <a:pt x="6016" y="6023"/>
                    </a:cubicBezTo>
                    <a:cubicBezTo>
                      <a:pt x="5866" y="6023"/>
                      <a:pt x="5693" y="6041"/>
                      <a:pt x="5542" y="6041"/>
                    </a:cubicBezTo>
                    <a:cubicBezTo>
                      <a:pt x="2336" y="6382"/>
                      <a:pt x="0" y="9270"/>
                      <a:pt x="342" y="12494"/>
                    </a:cubicBezTo>
                    <a:cubicBezTo>
                      <a:pt x="496" y="13974"/>
                      <a:pt x="1198" y="15263"/>
                      <a:pt x="2204" y="16192"/>
                    </a:cubicBezTo>
                    <a:lnTo>
                      <a:pt x="18958" y="16192"/>
                    </a:lnTo>
                    <a:cubicBezTo>
                      <a:pt x="20229" y="14980"/>
                      <a:pt x="21122" y="13291"/>
                      <a:pt x="21194" y="11620"/>
                    </a:cubicBezTo>
                    <a:cubicBezTo>
                      <a:pt x="21308" y="9060"/>
                      <a:pt x="20038" y="6838"/>
                      <a:pt x="18102" y="5585"/>
                    </a:cubicBezTo>
                    <a:cubicBezTo>
                      <a:pt x="17743" y="5358"/>
                      <a:pt x="17515" y="4980"/>
                      <a:pt x="17460" y="4543"/>
                    </a:cubicBezTo>
                    <a:lnTo>
                      <a:pt x="17460" y="4465"/>
                    </a:lnTo>
                    <a:cubicBezTo>
                      <a:pt x="17126" y="1877"/>
                      <a:pt x="14883" y="0"/>
                      <a:pt x="12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893128" y="4929312"/>
                <a:ext cx="1701528" cy="9688"/>
              </a:xfrm>
              <a:custGeom>
                <a:avLst/>
                <a:gdLst/>
                <a:ahLst/>
                <a:cxnLst/>
                <a:rect l="l" t="t" r="r" b="b"/>
                <a:pathLst>
                  <a:path w="23359" h="133" extrusionOk="0">
                    <a:moveTo>
                      <a:pt x="73" y="0"/>
                    </a:moveTo>
                    <a:cubicBezTo>
                      <a:pt x="37" y="0"/>
                      <a:pt x="0" y="18"/>
                      <a:pt x="0" y="55"/>
                    </a:cubicBezTo>
                    <a:cubicBezTo>
                      <a:pt x="0" y="96"/>
                      <a:pt x="37" y="132"/>
                      <a:pt x="73" y="132"/>
                    </a:cubicBezTo>
                    <a:lnTo>
                      <a:pt x="23281" y="132"/>
                    </a:lnTo>
                    <a:cubicBezTo>
                      <a:pt x="23322" y="132"/>
                      <a:pt x="23358" y="96"/>
                      <a:pt x="23358" y="55"/>
                    </a:cubicBezTo>
                    <a:cubicBezTo>
                      <a:pt x="23358" y="18"/>
                      <a:pt x="23322" y="0"/>
                      <a:pt x="23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1365557" y="539505"/>
              <a:ext cx="500996" cy="500996"/>
              <a:chOff x="6301506" y="1505330"/>
              <a:chExt cx="500996" cy="500996"/>
            </a:xfrm>
          </p:grpSpPr>
          <p:sp>
            <p:nvSpPr>
              <p:cNvPr id="211" name="Google Shape;211;p24"/>
              <p:cNvSpPr/>
              <p:nvPr/>
            </p:nvSpPr>
            <p:spPr>
              <a:xfrm>
                <a:off x="6301506" y="1505330"/>
                <a:ext cx="500996" cy="500996"/>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6350261" y="1553924"/>
                <a:ext cx="402838" cy="403000"/>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6344268" y="1548093"/>
                <a:ext cx="414824" cy="415472"/>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6528761" y="1637343"/>
                <a:ext cx="119701" cy="160196"/>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4"/>
            <p:cNvGrpSpPr/>
            <p:nvPr/>
          </p:nvGrpSpPr>
          <p:grpSpPr>
            <a:xfrm>
              <a:off x="-1738665" y="1196995"/>
              <a:ext cx="1157938" cy="910744"/>
              <a:chOff x="6640128" y="735475"/>
              <a:chExt cx="912552" cy="717743"/>
            </a:xfrm>
          </p:grpSpPr>
          <p:sp>
            <p:nvSpPr>
              <p:cNvPr id="216" name="Google Shape;216;p24"/>
              <p:cNvSpPr/>
              <p:nvPr/>
            </p:nvSpPr>
            <p:spPr>
              <a:xfrm>
                <a:off x="6642877" y="738224"/>
                <a:ext cx="907389" cy="712580"/>
              </a:xfrm>
              <a:custGeom>
                <a:avLst/>
                <a:gdLst/>
                <a:ahLst/>
                <a:cxnLst/>
                <a:rect l="l" t="t" r="r" b="b"/>
                <a:pathLst>
                  <a:path w="13531" h="10626" extrusionOk="0">
                    <a:moveTo>
                      <a:pt x="570" y="1"/>
                    </a:moveTo>
                    <a:cubicBezTo>
                      <a:pt x="264" y="1"/>
                      <a:pt x="0" y="228"/>
                      <a:pt x="0" y="511"/>
                    </a:cubicBezTo>
                    <a:lnTo>
                      <a:pt x="0" y="1481"/>
                    </a:lnTo>
                    <a:lnTo>
                      <a:pt x="0" y="10115"/>
                    </a:lnTo>
                    <a:cubicBezTo>
                      <a:pt x="0" y="10398"/>
                      <a:pt x="264" y="10625"/>
                      <a:pt x="570" y="10625"/>
                    </a:cubicBezTo>
                    <a:lnTo>
                      <a:pt x="12961" y="10625"/>
                    </a:lnTo>
                    <a:cubicBezTo>
                      <a:pt x="13280" y="10625"/>
                      <a:pt x="13530" y="10398"/>
                      <a:pt x="13530" y="10115"/>
                    </a:cubicBezTo>
                    <a:lnTo>
                      <a:pt x="13530" y="511"/>
                    </a:lnTo>
                    <a:cubicBezTo>
                      <a:pt x="13530" y="228"/>
                      <a:pt x="13280" y="1"/>
                      <a:pt x="12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6640128" y="735475"/>
                <a:ext cx="912552" cy="717743"/>
              </a:xfrm>
              <a:custGeom>
                <a:avLst/>
                <a:gdLst/>
                <a:ahLst/>
                <a:cxnLst/>
                <a:rect l="l" t="t" r="r" b="b"/>
                <a:pathLst>
                  <a:path w="13608" h="10703" extrusionOk="0">
                    <a:moveTo>
                      <a:pt x="13002" y="78"/>
                    </a:moveTo>
                    <a:cubicBezTo>
                      <a:pt x="13303" y="78"/>
                      <a:pt x="13530" y="288"/>
                      <a:pt x="13530" y="552"/>
                    </a:cubicBezTo>
                    <a:lnTo>
                      <a:pt x="13530" y="10156"/>
                    </a:lnTo>
                    <a:cubicBezTo>
                      <a:pt x="13530" y="10420"/>
                      <a:pt x="13303" y="10630"/>
                      <a:pt x="13002" y="10630"/>
                    </a:cubicBezTo>
                    <a:lnTo>
                      <a:pt x="611" y="10630"/>
                    </a:lnTo>
                    <a:cubicBezTo>
                      <a:pt x="324" y="10630"/>
                      <a:pt x="78" y="10420"/>
                      <a:pt x="78" y="10156"/>
                    </a:cubicBezTo>
                    <a:lnTo>
                      <a:pt x="78" y="552"/>
                    </a:lnTo>
                    <a:cubicBezTo>
                      <a:pt x="78" y="288"/>
                      <a:pt x="324" y="78"/>
                      <a:pt x="611" y="78"/>
                    </a:cubicBezTo>
                    <a:close/>
                    <a:moveTo>
                      <a:pt x="611" y="1"/>
                    </a:moveTo>
                    <a:cubicBezTo>
                      <a:pt x="287" y="1"/>
                      <a:pt x="0" y="251"/>
                      <a:pt x="0" y="552"/>
                    </a:cubicBezTo>
                    <a:lnTo>
                      <a:pt x="0" y="10156"/>
                    </a:lnTo>
                    <a:cubicBezTo>
                      <a:pt x="0" y="10457"/>
                      <a:pt x="287" y="10703"/>
                      <a:pt x="611" y="10703"/>
                    </a:cubicBezTo>
                    <a:lnTo>
                      <a:pt x="13002" y="10703"/>
                    </a:lnTo>
                    <a:cubicBezTo>
                      <a:pt x="13344" y="10703"/>
                      <a:pt x="13608" y="10457"/>
                      <a:pt x="13608" y="10156"/>
                    </a:cubicBezTo>
                    <a:lnTo>
                      <a:pt x="13608" y="552"/>
                    </a:lnTo>
                    <a:cubicBezTo>
                      <a:pt x="13608" y="251"/>
                      <a:pt x="13344" y="1"/>
                      <a:pt x="1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6693575" y="740705"/>
                <a:ext cx="805659" cy="697223"/>
              </a:xfrm>
              <a:custGeom>
                <a:avLst/>
                <a:gdLst/>
                <a:ahLst/>
                <a:cxnLst/>
                <a:rect l="l" t="t" r="r" b="b"/>
                <a:pathLst>
                  <a:path w="12014" h="10397" extrusionOk="0">
                    <a:moveTo>
                      <a:pt x="324" y="0"/>
                    </a:moveTo>
                    <a:cubicBezTo>
                      <a:pt x="137" y="78"/>
                      <a:pt x="0" y="246"/>
                      <a:pt x="0" y="456"/>
                    </a:cubicBezTo>
                    <a:lnTo>
                      <a:pt x="0" y="1426"/>
                    </a:lnTo>
                    <a:lnTo>
                      <a:pt x="0" y="9905"/>
                    </a:lnTo>
                    <a:cubicBezTo>
                      <a:pt x="0" y="10169"/>
                      <a:pt x="228" y="10397"/>
                      <a:pt x="515" y="10397"/>
                    </a:cubicBezTo>
                    <a:lnTo>
                      <a:pt x="11522" y="10397"/>
                    </a:lnTo>
                    <a:cubicBezTo>
                      <a:pt x="11786" y="10397"/>
                      <a:pt x="12014" y="10169"/>
                      <a:pt x="12014" y="9905"/>
                    </a:cubicBezTo>
                    <a:lnTo>
                      <a:pt x="12014" y="456"/>
                    </a:lnTo>
                    <a:cubicBezTo>
                      <a:pt x="12014" y="246"/>
                      <a:pt x="11900" y="78"/>
                      <a:pt x="11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6715235" y="738224"/>
                <a:ext cx="763545" cy="2548"/>
              </a:xfrm>
              <a:custGeom>
                <a:avLst/>
                <a:gdLst/>
                <a:ahLst/>
                <a:cxnLst/>
                <a:rect l="l" t="t" r="r" b="b"/>
                <a:pathLst>
                  <a:path w="11386" h="38" extrusionOk="0">
                    <a:moveTo>
                      <a:pt x="192" y="1"/>
                    </a:moveTo>
                    <a:cubicBezTo>
                      <a:pt x="133" y="1"/>
                      <a:pt x="60" y="19"/>
                      <a:pt x="1" y="37"/>
                    </a:cubicBezTo>
                    <a:lnTo>
                      <a:pt x="11386" y="37"/>
                    </a:lnTo>
                    <a:cubicBezTo>
                      <a:pt x="11331" y="19"/>
                      <a:pt x="11254" y="1"/>
                      <a:pt x="1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7371819" y="1285166"/>
                <a:ext cx="41041" cy="32189"/>
              </a:xfrm>
              <a:custGeom>
                <a:avLst/>
                <a:gdLst/>
                <a:ahLst/>
                <a:cxnLst/>
                <a:rect l="l" t="t" r="r" b="b"/>
                <a:pathLst>
                  <a:path w="612" h="480" extrusionOk="0">
                    <a:moveTo>
                      <a:pt x="1" y="1"/>
                    </a:moveTo>
                    <a:lnTo>
                      <a:pt x="1" y="479"/>
                    </a:lnTo>
                    <a:lnTo>
                      <a:pt x="611" y="479"/>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7331248" y="1285166"/>
                <a:ext cx="40638" cy="32189"/>
              </a:xfrm>
              <a:custGeom>
                <a:avLst/>
                <a:gdLst/>
                <a:ahLst/>
                <a:cxnLst/>
                <a:rect l="l" t="t" r="r" b="b"/>
                <a:pathLst>
                  <a:path w="606" h="480" extrusionOk="0">
                    <a:moveTo>
                      <a:pt x="0" y="1"/>
                    </a:moveTo>
                    <a:lnTo>
                      <a:pt x="0" y="479"/>
                    </a:lnTo>
                    <a:lnTo>
                      <a:pt x="606" y="479"/>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7412793" y="1285166"/>
                <a:ext cx="40638" cy="32189"/>
              </a:xfrm>
              <a:custGeom>
                <a:avLst/>
                <a:gdLst/>
                <a:ahLst/>
                <a:cxnLst/>
                <a:rect l="l" t="t" r="r" b="b"/>
                <a:pathLst>
                  <a:path w="606" h="480" extrusionOk="0">
                    <a:moveTo>
                      <a:pt x="0" y="1"/>
                    </a:moveTo>
                    <a:lnTo>
                      <a:pt x="0" y="479"/>
                    </a:lnTo>
                    <a:lnTo>
                      <a:pt x="606" y="479"/>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7250910" y="1285166"/>
                <a:ext cx="40974" cy="32189"/>
              </a:xfrm>
              <a:custGeom>
                <a:avLst/>
                <a:gdLst/>
                <a:ahLst/>
                <a:cxnLst/>
                <a:rect l="l" t="t" r="r" b="b"/>
                <a:pathLst>
                  <a:path w="611" h="480" extrusionOk="0">
                    <a:moveTo>
                      <a:pt x="0" y="1"/>
                    </a:moveTo>
                    <a:lnTo>
                      <a:pt x="0" y="479"/>
                    </a:lnTo>
                    <a:lnTo>
                      <a:pt x="611" y="479"/>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7210272" y="1285166"/>
                <a:ext cx="40705" cy="32189"/>
              </a:xfrm>
              <a:custGeom>
                <a:avLst/>
                <a:gdLst/>
                <a:ahLst/>
                <a:cxnLst/>
                <a:rect l="l" t="t" r="r" b="b"/>
                <a:pathLst>
                  <a:path w="607" h="480" extrusionOk="0">
                    <a:moveTo>
                      <a:pt x="1" y="1"/>
                    </a:moveTo>
                    <a:lnTo>
                      <a:pt x="1" y="479"/>
                    </a:lnTo>
                    <a:lnTo>
                      <a:pt x="606" y="479"/>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7291817" y="1285166"/>
                <a:ext cx="39498" cy="32189"/>
              </a:xfrm>
              <a:custGeom>
                <a:avLst/>
                <a:gdLst/>
                <a:ahLst/>
                <a:cxnLst/>
                <a:rect l="l" t="t" r="r" b="b"/>
                <a:pathLst>
                  <a:path w="589" h="480" extrusionOk="0">
                    <a:moveTo>
                      <a:pt x="1" y="1"/>
                    </a:moveTo>
                    <a:lnTo>
                      <a:pt x="1" y="479"/>
                    </a:lnTo>
                    <a:lnTo>
                      <a:pt x="588" y="479"/>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7371819" y="1349007"/>
                <a:ext cx="41041" cy="30646"/>
              </a:xfrm>
              <a:custGeom>
                <a:avLst/>
                <a:gdLst/>
                <a:ahLst/>
                <a:cxnLst/>
                <a:rect l="l" t="t" r="r" b="b"/>
                <a:pathLst>
                  <a:path w="612" h="457" extrusionOk="0">
                    <a:moveTo>
                      <a:pt x="1" y="1"/>
                    </a:moveTo>
                    <a:lnTo>
                      <a:pt x="1" y="456"/>
                    </a:lnTo>
                    <a:lnTo>
                      <a:pt x="611" y="456"/>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7331248" y="1349007"/>
                <a:ext cx="40638" cy="30646"/>
              </a:xfrm>
              <a:custGeom>
                <a:avLst/>
                <a:gdLst/>
                <a:ahLst/>
                <a:cxnLst/>
                <a:rect l="l" t="t" r="r" b="b"/>
                <a:pathLst>
                  <a:path w="606" h="457" extrusionOk="0">
                    <a:moveTo>
                      <a:pt x="0" y="1"/>
                    </a:moveTo>
                    <a:lnTo>
                      <a:pt x="0" y="456"/>
                    </a:lnTo>
                    <a:lnTo>
                      <a:pt x="606" y="456"/>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7412793" y="1349007"/>
                <a:ext cx="40638" cy="30646"/>
              </a:xfrm>
              <a:custGeom>
                <a:avLst/>
                <a:gdLst/>
                <a:ahLst/>
                <a:cxnLst/>
                <a:rect l="l" t="t" r="r" b="b"/>
                <a:pathLst>
                  <a:path w="606" h="457" extrusionOk="0">
                    <a:moveTo>
                      <a:pt x="0" y="1"/>
                    </a:moveTo>
                    <a:lnTo>
                      <a:pt x="0" y="456"/>
                    </a:lnTo>
                    <a:lnTo>
                      <a:pt x="606" y="456"/>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7250910" y="1349007"/>
                <a:ext cx="40974" cy="30646"/>
              </a:xfrm>
              <a:custGeom>
                <a:avLst/>
                <a:gdLst/>
                <a:ahLst/>
                <a:cxnLst/>
                <a:rect l="l" t="t" r="r" b="b"/>
                <a:pathLst>
                  <a:path w="611" h="457" extrusionOk="0">
                    <a:moveTo>
                      <a:pt x="0" y="1"/>
                    </a:moveTo>
                    <a:lnTo>
                      <a:pt x="0" y="456"/>
                    </a:lnTo>
                    <a:lnTo>
                      <a:pt x="611" y="456"/>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7210272" y="1349007"/>
                <a:ext cx="40705" cy="30646"/>
              </a:xfrm>
              <a:custGeom>
                <a:avLst/>
                <a:gdLst/>
                <a:ahLst/>
                <a:cxnLst/>
                <a:rect l="l" t="t" r="r" b="b"/>
                <a:pathLst>
                  <a:path w="607" h="457" extrusionOk="0">
                    <a:moveTo>
                      <a:pt x="1" y="1"/>
                    </a:moveTo>
                    <a:lnTo>
                      <a:pt x="1" y="456"/>
                    </a:lnTo>
                    <a:lnTo>
                      <a:pt x="606" y="456"/>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291817" y="1349007"/>
                <a:ext cx="39498" cy="30646"/>
              </a:xfrm>
              <a:custGeom>
                <a:avLst/>
                <a:gdLst/>
                <a:ahLst/>
                <a:cxnLst/>
                <a:rect l="l" t="t" r="r" b="b"/>
                <a:pathLst>
                  <a:path w="589" h="457" extrusionOk="0">
                    <a:moveTo>
                      <a:pt x="1" y="1"/>
                    </a:moveTo>
                    <a:lnTo>
                      <a:pt x="1" y="456"/>
                    </a:lnTo>
                    <a:lnTo>
                      <a:pt x="588" y="456"/>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7371819" y="1222867"/>
                <a:ext cx="41041" cy="31853"/>
              </a:xfrm>
              <a:custGeom>
                <a:avLst/>
                <a:gdLst/>
                <a:ahLst/>
                <a:cxnLst/>
                <a:rect l="l" t="t" r="r" b="b"/>
                <a:pathLst>
                  <a:path w="612" h="475" extrusionOk="0">
                    <a:moveTo>
                      <a:pt x="1" y="1"/>
                    </a:moveTo>
                    <a:lnTo>
                      <a:pt x="1" y="475"/>
                    </a:lnTo>
                    <a:lnTo>
                      <a:pt x="611" y="475"/>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7331248" y="1222867"/>
                <a:ext cx="40638" cy="31853"/>
              </a:xfrm>
              <a:custGeom>
                <a:avLst/>
                <a:gdLst/>
                <a:ahLst/>
                <a:cxnLst/>
                <a:rect l="l" t="t" r="r" b="b"/>
                <a:pathLst>
                  <a:path w="606" h="475" extrusionOk="0">
                    <a:moveTo>
                      <a:pt x="0" y="1"/>
                    </a:moveTo>
                    <a:lnTo>
                      <a:pt x="0" y="475"/>
                    </a:lnTo>
                    <a:lnTo>
                      <a:pt x="606" y="475"/>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7412793" y="1222867"/>
                <a:ext cx="40638" cy="31853"/>
              </a:xfrm>
              <a:custGeom>
                <a:avLst/>
                <a:gdLst/>
                <a:ahLst/>
                <a:cxnLst/>
                <a:rect l="l" t="t" r="r" b="b"/>
                <a:pathLst>
                  <a:path w="606" h="475" extrusionOk="0">
                    <a:moveTo>
                      <a:pt x="0" y="1"/>
                    </a:moveTo>
                    <a:lnTo>
                      <a:pt x="0" y="475"/>
                    </a:lnTo>
                    <a:lnTo>
                      <a:pt x="606" y="475"/>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7250910" y="1222867"/>
                <a:ext cx="40974" cy="31853"/>
              </a:xfrm>
              <a:custGeom>
                <a:avLst/>
                <a:gdLst/>
                <a:ahLst/>
                <a:cxnLst/>
                <a:rect l="l" t="t" r="r" b="b"/>
                <a:pathLst>
                  <a:path w="611" h="475" extrusionOk="0">
                    <a:moveTo>
                      <a:pt x="0" y="1"/>
                    </a:moveTo>
                    <a:lnTo>
                      <a:pt x="0" y="475"/>
                    </a:lnTo>
                    <a:lnTo>
                      <a:pt x="611" y="475"/>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7210272" y="1222867"/>
                <a:ext cx="40705" cy="31853"/>
              </a:xfrm>
              <a:custGeom>
                <a:avLst/>
                <a:gdLst/>
                <a:ahLst/>
                <a:cxnLst/>
                <a:rect l="l" t="t" r="r" b="b"/>
                <a:pathLst>
                  <a:path w="607" h="475" extrusionOk="0">
                    <a:moveTo>
                      <a:pt x="1" y="1"/>
                    </a:moveTo>
                    <a:lnTo>
                      <a:pt x="1" y="475"/>
                    </a:lnTo>
                    <a:lnTo>
                      <a:pt x="606" y="475"/>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291817" y="1222867"/>
                <a:ext cx="39498" cy="31853"/>
              </a:xfrm>
              <a:custGeom>
                <a:avLst/>
                <a:gdLst/>
                <a:ahLst/>
                <a:cxnLst/>
                <a:rect l="l" t="t" r="r" b="b"/>
                <a:pathLst>
                  <a:path w="589" h="475" extrusionOk="0">
                    <a:moveTo>
                      <a:pt x="1" y="1"/>
                    </a:moveTo>
                    <a:lnTo>
                      <a:pt x="1" y="475"/>
                    </a:lnTo>
                    <a:lnTo>
                      <a:pt x="588" y="475"/>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7371819" y="1164592"/>
                <a:ext cx="41041" cy="31786"/>
              </a:xfrm>
              <a:custGeom>
                <a:avLst/>
                <a:gdLst/>
                <a:ahLst/>
                <a:cxnLst/>
                <a:rect l="l" t="t" r="r" b="b"/>
                <a:pathLst>
                  <a:path w="612" h="474" extrusionOk="0">
                    <a:moveTo>
                      <a:pt x="1" y="0"/>
                    </a:moveTo>
                    <a:lnTo>
                      <a:pt x="1" y="474"/>
                    </a:lnTo>
                    <a:lnTo>
                      <a:pt x="611" y="474"/>
                    </a:lnTo>
                    <a:lnTo>
                      <a:pt x="6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7331248" y="1164592"/>
                <a:ext cx="40638" cy="31786"/>
              </a:xfrm>
              <a:custGeom>
                <a:avLst/>
                <a:gdLst/>
                <a:ahLst/>
                <a:cxnLst/>
                <a:rect l="l" t="t" r="r" b="b"/>
                <a:pathLst>
                  <a:path w="606" h="474" extrusionOk="0">
                    <a:moveTo>
                      <a:pt x="0" y="0"/>
                    </a:moveTo>
                    <a:lnTo>
                      <a:pt x="0" y="474"/>
                    </a:lnTo>
                    <a:lnTo>
                      <a:pt x="606" y="474"/>
                    </a:lnTo>
                    <a:lnTo>
                      <a:pt x="6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7412793" y="1164592"/>
                <a:ext cx="40638" cy="31786"/>
              </a:xfrm>
              <a:custGeom>
                <a:avLst/>
                <a:gdLst/>
                <a:ahLst/>
                <a:cxnLst/>
                <a:rect l="l" t="t" r="r" b="b"/>
                <a:pathLst>
                  <a:path w="606" h="474" extrusionOk="0">
                    <a:moveTo>
                      <a:pt x="0" y="0"/>
                    </a:moveTo>
                    <a:lnTo>
                      <a:pt x="0" y="474"/>
                    </a:lnTo>
                    <a:lnTo>
                      <a:pt x="606" y="474"/>
                    </a:lnTo>
                    <a:lnTo>
                      <a:pt x="6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7250910" y="1164592"/>
                <a:ext cx="40974" cy="31786"/>
              </a:xfrm>
              <a:custGeom>
                <a:avLst/>
                <a:gdLst/>
                <a:ahLst/>
                <a:cxnLst/>
                <a:rect l="l" t="t" r="r" b="b"/>
                <a:pathLst>
                  <a:path w="611" h="474" extrusionOk="0">
                    <a:moveTo>
                      <a:pt x="0" y="0"/>
                    </a:moveTo>
                    <a:lnTo>
                      <a:pt x="0" y="474"/>
                    </a:lnTo>
                    <a:lnTo>
                      <a:pt x="611" y="474"/>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7210272" y="1164592"/>
                <a:ext cx="40705" cy="31786"/>
              </a:xfrm>
              <a:custGeom>
                <a:avLst/>
                <a:gdLst/>
                <a:ahLst/>
                <a:cxnLst/>
                <a:rect l="l" t="t" r="r" b="b"/>
                <a:pathLst>
                  <a:path w="607" h="474" extrusionOk="0">
                    <a:moveTo>
                      <a:pt x="1" y="0"/>
                    </a:moveTo>
                    <a:lnTo>
                      <a:pt x="1" y="474"/>
                    </a:lnTo>
                    <a:lnTo>
                      <a:pt x="606" y="474"/>
                    </a:lnTo>
                    <a:lnTo>
                      <a:pt x="6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7291817" y="1164592"/>
                <a:ext cx="39498" cy="31786"/>
              </a:xfrm>
              <a:custGeom>
                <a:avLst/>
                <a:gdLst/>
                <a:ahLst/>
                <a:cxnLst/>
                <a:rect l="l" t="t" r="r" b="b"/>
                <a:pathLst>
                  <a:path w="589" h="474" extrusionOk="0">
                    <a:moveTo>
                      <a:pt x="1" y="0"/>
                    </a:moveTo>
                    <a:lnTo>
                      <a:pt x="1" y="474"/>
                    </a:lnTo>
                    <a:lnTo>
                      <a:pt x="588" y="474"/>
                    </a:lnTo>
                    <a:lnTo>
                      <a:pt x="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7019419" y="1265048"/>
                <a:ext cx="42181" cy="123457"/>
              </a:xfrm>
              <a:custGeom>
                <a:avLst/>
                <a:gdLst/>
                <a:ahLst/>
                <a:cxnLst/>
                <a:rect l="l" t="t" r="r" b="b"/>
                <a:pathLst>
                  <a:path w="629" h="1841" extrusionOk="0">
                    <a:moveTo>
                      <a:pt x="0" y="0"/>
                    </a:moveTo>
                    <a:lnTo>
                      <a:pt x="0" y="1840"/>
                    </a:lnTo>
                    <a:lnTo>
                      <a:pt x="629" y="1840"/>
                    </a:lnTo>
                    <a:lnTo>
                      <a:pt x="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7070385" y="1208851"/>
                <a:ext cx="41913" cy="179654"/>
              </a:xfrm>
              <a:custGeom>
                <a:avLst/>
                <a:gdLst/>
                <a:ahLst/>
                <a:cxnLst/>
                <a:rect l="l" t="t" r="r" b="b"/>
                <a:pathLst>
                  <a:path w="625" h="2679" extrusionOk="0">
                    <a:moveTo>
                      <a:pt x="1" y="0"/>
                    </a:moveTo>
                    <a:lnTo>
                      <a:pt x="1" y="2678"/>
                    </a:lnTo>
                    <a:lnTo>
                      <a:pt x="625" y="2678"/>
                    </a:lnTo>
                    <a:lnTo>
                      <a:pt x="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7122624" y="1168213"/>
                <a:ext cx="41913" cy="220292"/>
              </a:xfrm>
              <a:custGeom>
                <a:avLst/>
                <a:gdLst/>
                <a:ahLst/>
                <a:cxnLst/>
                <a:rect l="l" t="t" r="r" b="b"/>
                <a:pathLst>
                  <a:path w="625" h="3285" extrusionOk="0">
                    <a:moveTo>
                      <a:pt x="1" y="1"/>
                    </a:moveTo>
                    <a:lnTo>
                      <a:pt x="1" y="3284"/>
                    </a:lnTo>
                    <a:lnTo>
                      <a:pt x="625" y="3284"/>
                    </a:lnTo>
                    <a:lnTo>
                      <a:pt x="6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6642877" y="738224"/>
                <a:ext cx="907389" cy="113398"/>
              </a:xfrm>
              <a:custGeom>
                <a:avLst/>
                <a:gdLst/>
                <a:ahLst/>
                <a:cxnLst/>
                <a:rect l="l" t="t" r="r" b="b"/>
                <a:pathLst>
                  <a:path w="13531" h="1691" extrusionOk="0">
                    <a:moveTo>
                      <a:pt x="570" y="1"/>
                    </a:moveTo>
                    <a:cubicBezTo>
                      <a:pt x="264" y="1"/>
                      <a:pt x="0" y="228"/>
                      <a:pt x="0" y="511"/>
                    </a:cubicBezTo>
                    <a:lnTo>
                      <a:pt x="0" y="1690"/>
                    </a:lnTo>
                    <a:lnTo>
                      <a:pt x="13530" y="1667"/>
                    </a:lnTo>
                    <a:lnTo>
                      <a:pt x="13530" y="511"/>
                    </a:lnTo>
                    <a:cubicBezTo>
                      <a:pt x="13530" y="228"/>
                      <a:pt x="13280" y="1"/>
                      <a:pt x="1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6640128" y="735475"/>
                <a:ext cx="912552" cy="118562"/>
              </a:xfrm>
              <a:custGeom>
                <a:avLst/>
                <a:gdLst/>
                <a:ahLst/>
                <a:cxnLst/>
                <a:rect l="l" t="t" r="r" b="b"/>
                <a:pathLst>
                  <a:path w="13608" h="1768" extrusionOk="0">
                    <a:moveTo>
                      <a:pt x="13002" y="78"/>
                    </a:moveTo>
                    <a:cubicBezTo>
                      <a:pt x="13303" y="78"/>
                      <a:pt x="13530" y="288"/>
                      <a:pt x="13530" y="552"/>
                    </a:cubicBezTo>
                    <a:lnTo>
                      <a:pt x="13530" y="1672"/>
                    </a:lnTo>
                    <a:lnTo>
                      <a:pt x="78" y="1690"/>
                    </a:lnTo>
                    <a:lnTo>
                      <a:pt x="78" y="552"/>
                    </a:lnTo>
                    <a:cubicBezTo>
                      <a:pt x="78" y="288"/>
                      <a:pt x="324" y="78"/>
                      <a:pt x="611" y="78"/>
                    </a:cubicBezTo>
                    <a:close/>
                    <a:moveTo>
                      <a:pt x="611" y="1"/>
                    </a:moveTo>
                    <a:cubicBezTo>
                      <a:pt x="287" y="1"/>
                      <a:pt x="0" y="251"/>
                      <a:pt x="0" y="552"/>
                    </a:cubicBezTo>
                    <a:lnTo>
                      <a:pt x="0" y="1768"/>
                    </a:lnTo>
                    <a:lnTo>
                      <a:pt x="13608" y="1749"/>
                    </a:lnTo>
                    <a:lnTo>
                      <a:pt x="13608" y="552"/>
                    </a:lnTo>
                    <a:cubicBezTo>
                      <a:pt x="13608" y="251"/>
                      <a:pt x="13344" y="1"/>
                      <a:pt x="1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693575" y="785233"/>
                <a:ext cx="29372" cy="28165"/>
              </a:xfrm>
              <a:custGeom>
                <a:avLst/>
                <a:gdLst/>
                <a:ahLst/>
                <a:cxnLst/>
                <a:rect l="l" t="t" r="r" b="b"/>
                <a:pathLst>
                  <a:path w="438" h="420" extrusionOk="0">
                    <a:moveTo>
                      <a:pt x="228" y="1"/>
                    </a:moveTo>
                    <a:cubicBezTo>
                      <a:pt x="96" y="1"/>
                      <a:pt x="0" y="97"/>
                      <a:pt x="0" y="210"/>
                    </a:cubicBezTo>
                    <a:cubicBezTo>
                      <a:pt x="0" y="324"/>
                      <a:pt x="96" y="420"/>
                      <a:pt x="228" y="420"/>
                    </a:cubicBezTo>
                    <a:cubicBezTo>
                      <a:pt x="342" y="420"/>
                      <a:pt x="437" y="324"/>
                      <a:pt x="437" y="210"/>
                    </a:cubicBezTo>
                    <a:cubicBezTo>
                      <a:pt x="437" y="97"/>
                      <a:pt x="342"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6691093" y="782819"/>
                <a:ext cx="34603" cy="33061"/>
              </a:xfrm>
              <a:custGeom>
                <a:avLst/>
                <a:gdLst/>
                <a:ahLst/>
                <a:cxnLst/>
                <a:rect l="l" t="t" r="r" b="b"/>
                <a:pathLst>
                  <a:path w="516" h="493" extrusionOk="0">
                    <a:moveTo>
                      <a:pt x="265" y="73"/>
                    </a:moveTo>
                    <a:cubicBezTo>
                      <a:pt x="361" y="73"/>
                      <a:pt x="438" y="151"/>
                      <a:pt x="438" y="246"/>
                    </a:cubicBezTo>
                    <a:cubicBezTo>
                      <a:pt x="438" y="342"/>
                      <a:pt x="361" y="415"/>
                      <a:pt x="265" y="415"/>
                    </a:cubicBezTo>
                    <a:cubicBezTo>
                      <a:pt x="174" y="415"/>
                      <a:pt x="78" y="342"/>
                      <a:pt x="78" y="246"/>
                    </a:cubicBezTo>
                    <a:cubicBezTo>
                      <a:pt x="78" y="151"/>
                      <a:pt x="174" y="73"/>
                      <a:pt x="265" y="73"/>
                    </a:cubicBezTo>
                    <a:close/>
                    <a:moveTo>
                      <a:pt x="265" y="1"/>
                    </a:moveTo>
                    <a:cubicBezTo>
                      <a:pt x="115" y="1"/>
                      <a:pt x="1" y="114"/>
                      <a:pt x="1" y="246"/>
                    </a:cubicBezTo>
                    <a:cubicBezTo>
                      <a:pt x="1" y="379"/>
                      <a:pt x="115" y="492"/>
                      <a:pt x="265" y="492"/>
                    </a:cubicBezTo>
                    <a:cubicBezTo>
                      <a:pt x="402" y="492"/>
                      <a:pt x="515" y="379"/>
                      <a:pt x="515" y="246"/>
                    </a:cubicBezTo>
                    <a:cubicBezTo>
                      <a:pt x="515" y="114"/>
                      <a:pt x="402"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6748564" y="785233"/>
                <a:ext cx="27830" cy="28165"/>
              </a:xfrm>
              <a:custGeom>
                <a:avLst/>
                <a:gdLst/>
                <a:ahLst/>
                <a:cxnLst/>
                <a:rect l="l" t="t" r="r" b="b"/>
                <a:pathLst>
                  <a:path w="415" h="420" extrusionOk="0">
                    <a:moveTo>
                      <a:pt x="205" y="1"/>
                    </a:moveTo>
                    <a:cubicBezTo>
                      <a:pt x="91" y="1"/>
                      <a:pt x="0" y="97"/>
                      <a:pt x="0" y="210"/>
                    </a:cubicBezTo>
                    <a:cubicBezTo>
                      <a:pt x="0" y="324"/>
                      <a:pt x="91" y="420"/>
                      <a:pt x="205" y="420"/>
                    </a:cubicBezTo>
                    <a:cubicBezTo>
                      <a:pt x="319" y="420"/>
                      <a:pt x="414" y="324"/>
                      <a:pt x="414" y="210"/>
                    </a:cubicBezTo>
                    <a:cubicBezTo>
                      <a:pt x="414" y="97"/>
                      <a:pt x="319"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6745814" y="782819"/>
                <a:ext cx="33329" cy="33061"/>
              </a:xfrm>
              <a:custGeom>
                <a:avLst/>
                <a:gdLst/>
                <a:ahLst/>
                <a:cxnLst/>
                <a:rect l="l" t="t" r="r" b="b"/>
                <a:pathLst>
                  <a:path w="497" h="493" extrusionOk="0">
                    <a:moveTo>
                      <a:pt x="246" y="73"/>
                    </a:moveTo>
                    <a:cubicBezTo>
                      <a:pt x="342" y="73"/>
                      <a:pt x="419" y="151"/>
                      <a:pt x="419" y="246"/>
                    </a:cubicBezTo>
                    <a:cubicBezTo>
                      <a:pt x="419" y="342"/>
                      <a:pt x="342" y="415"/>
                      <a:pt x="246" y="415"/>
                    </a:cubicBezTo>
                    <a:cubicBezTo>
                      <a:pt x="155" y="415"/>
                      <a:pt x="77" y="342"/>
                      <a:pt x="77" y="246"/>
                    </a:cubicBezTo>
                    <a:cubicBezTo>
                      <a:pt x="77" y="151"/>
                      <a:pt x="155" y="73"/>
                      <a:pt x="246" y="73"/>
                    </a:cubicBezTo>
                    <a:close/>
                    <a:moveTo>
                      <a:pt x="246" y="1"/>
                    </a:moveTo>
                    <a:cubicBezTo>
                      <a:pt x="96" y="1"/>
                      <a:pt x="0" y="114"/>
                      <a:pt x="0" y="246"/>
                    </a:cubicBezTo>
                    <a:cubicBezTo>
                      <a:pt x="0" y="379"/>
                      <a:pt x="96" y="492"/>
                      <a:pt x="246" y="492"/>
                    </a:cubicBezTo>
                    <a:cubicBezTo>
                      <a:pt x="383" y="492"/>
                      <a:pt x="496" y="379"/>
                      <a:pt x="496" y="246"/>
                    </a:cubicBezTo>
                    <a:cubicBezTo>
                      <a:pt x="496" y="114"/>
                      <a:pt x="38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6800468" y="785233"/>
                <a:ext cx="28165" cy="28165"/>
              </a:xfrm>
              <a:custGeom>
                <a:avLst/>
                <a:gdLst/>
                <a:ahLst/>
                <a:cxnLst/>
                <a:rect l="l" t="t" r="r" b="b"/>
                <a:pathLst>
                  <a:path w="420" h="420" extrusionOk="0">
                    <a:moveTo>
                      <a:pt x="210" y="1"/>
                    </a:moveTo>
                    <a:cubicBezTo>
                      <a:pt x="96" y="1"/>
                      <a:pt x="0" y="97"/>
                      <a:pt x="0" y="210"/>
                    </a:cubicBezTo>
                    <a:cubicBezTo>
                      <a:pt x="0" y="324"/>
                      <a:pt x="96" y="420"/>
                      <a:pt x="210" y="420"/>
                    </a:cubicBezTo>
                    <a:cubicBezTo>
                      <a:pt x="324" y="420"/>
                      <a:pt x="419" y="324"/>
                      <a:pt x="419" y="210"/>
                    </a:cubicBezTo>
                    <a:cubicBezTo>
                      <a:pt x="419" y="97"/>
                      <a:pt x="324"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6797987" y="782819"/>
                <a:ext cx="33061" cy="33061"/>
              </a:xfrm>
              <a:custGeom>
                <a:avLst/>
                <a:gdLst/>
                <a:ahLst/>
                <a:cxnLst/>
                <a:rect l="l" t="t" r="r" b="b"/>
                <a:pathLst>
                  <a:path w="493" h="493" extrusionOk="0">
                    <a:moveTo>
                      <a:pt x="247" y="73"/>
                    </a:moveTo>
                    <a:cubicBezTo>
                      <a:pt x="342" y="73"/>
                      <a:pt x="420" y="151"/>
                      <a:pt x="420" y="246"/>
                    </a:cubicBezTo>
                    <a:cubicBezTo>
                      <a:pt x="420" y="342"/>
                      <a:pt x="342" y="415"/>
                      <a:pt x="247" y="415"/>
                    </a:cubicBezTo>
                    <a:cubicBezTo>
                      <a:pt x="151" y="415"/>
                      <a:pt x="78" y="342"/>
                      <a:pt x="78" y="246"/>
                    </a:cubicBezTo>
                    <a:cubicBezTo>
                      <a:pt x="78" y="151"/>
                      <a:pt x="151" y="73"/>
                      <a:pt x="247" y="73"/>
                    </a:cubicBezTo>
                    <a:close/>
                    <a:moveTo>
                      <a:pt x="247" y="1"/>
                    </a:moveTo>
                    <a:cubicBezTo>
                      <a:pt x="115" y="1"/>
                      <a:pt x="1" y="114"/>
                      <a:pt x="1" y="246"/>
                    </a:cubicBezTo>
                    <a:cubicBezTo>
                      <a:pt x="1" y="379"/>
                      <a:pt x="115" y="492"/>
                      <a:pt x="247" y="492"/>
                    </a:cubicBezTo>
                    <a:cubicBezTo>
                      <a:pt x="379" y="492"/>
                      <a:pt x="493" y="379"/>
                      <a:pt x="493" y="246"/>
                    </a:cubicBezTo>
                    <a:cubicBezTo>
                      <a:pt x="493" y="114"/>
                      <a:pt x="379" y="1"/>
                      <a:pt x="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6742126" y="923913"/>
                <a:ext cx="217476" cy="217811"/>
              </a:xfrm>
              <a:custGeom>
                <a:avLst/>
                <a:gdLst/>
                <a:ahLst/>
                <a:cxnLst/>
                <a:rect l="l" t="t" r="r" b="b"/>
                <a:pathLst>
                  <a:path w="3243" h="3248" extrusionOk="0">
                    <a:moveTo>
                      <a:pt x="1631" y="1"/>
                    </a:moveTo>
                    <a:cubicBezTo>
                      <a:pt x="720" y="1"/>
                      <a:pt x="0" y="720"/>
                      <a:pt x="0" y="1613"/>
                    </a:cubicBezTo>
                    <a:cubicBezTo>
                      <a:pt x="0" y="2523"/>
                      <a:pt x="720" y="3248"/>
                      <a:pt x="1631" y="3248"/>
                    </a:cubicBezTo>
                    <a:cubicBezTo>
                      <a:pt x="2523" y="3248"/>
                      <a:pt x="3243" y="2523"/>
                      <a:pt x="3243" y="1613"/>
                    </a:cubicBezTo>
                    <a:lnTo>
                      <a:pt x="1631" y="1613"/>
                    </a:lnTo>
                    <a:lnTo>
                      <a:pt x="16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6863035" y="927870"/>
                <a:ext cx="92945" cy="92945"/>
              </a:xfrm>
              <a:custGeom>
                <a:avLst/>
                <a:gdLst/>
                <a:ahLst/>
                <a:cxnLst/>
                <a:rect l="l" t="t" r="r" b="b"/>
                <a:pathLst>
                  <a:path w="1386" h="1386" extrusionOk="0">
                    <a:moveTo>
                      <a:pt x="1" y="1"/>
                    </a:moveTo>
                    <a:lnTo>
                      <a:pt x="1" y="1385"/>
                    </a:lnTo>
                    <a:lnTo>
                      <a:pt x="1385" y="1385"/>
                    </a:lnTo>
                    <a:cubicBezTo>
                      <a:pt x="1385" y="625"/>
                      <a:pt x="757"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7012981" y="949262"/>
                <a:ext cx="419997" cy="18106"/>
              </a:xfrm>
              <a:custGeom>
                <a:avLst/>
                <a:gdLst/>
                <a:ahLst/>
                <a:cxnLst/>
                <a:rect l="l" t="t" r="r" b="b"/>
                <a:pathLst>
                  <a:path w="6263" h="270" extrusionOk="0">
                    <a:moveTo>
                      <a:pt x="133" y="1"/>
                    </a:moveTo>
                    <a:cubicBezTo>
                      <a:pt x="60" y="1"/>
                      <a:pt x="1" y="60"/>
                      <a:pt x="1" y="137"/>
                    </a:cubicBezTo>
                    <a:cubicBezTo>
                      <a:pt x="1" y="210"/>
                      <a:pt x="60" y="269"/>
                      <a:pt x="133" y="269"/>
                    </a:cubicBezTo>
                    <a:lnTo>
                      <a:pt x="6131" y="269"/>
                    </a:lnTo>
                    <a:cubicBezTo>
                      <a:pt x="6208" y="269"/>
                      <a:pt x="6263" y="210"/>
                      <a:pt x="6263" y="137"/>
                    </a:cubicBezTo>
                    <a:cubicBezTo>
                      <a:pt x="6263" y="60"/>
                      <a:pt x="6208" y="1"/>
                      <a:pt x="6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7010567" y="946848"/>
                <a:ext cx="425160" cy="22935"/>
              </a:xfrm>
              <a:custGeom>
                <a:avLst/>
                <a:gdLst/>
                <a:ahLst/>
                <a:cxnLst/>
                <a:rect l="l" t="t" r="r" b="b"/>
                <a:pathLst>
                  <a:path w="6340" h="342" extrusionOk="0">
                    <a:moveTo>
                      <a:pt x="6167" y="78"/>
                    </a:moveTo>
                    <a:cubicBezTo>
                      <a:pt x="6226" y="78"/>
                      <a:pt x="6262" y="132"/>
                      <a:pt x="6262" y="173"/>
                    </a:cubicBezTo>
                    <a:cubicBezTo>
                      <a:pt x="6262" y="228"/>
                      <a:pt x="6226" y="264"/>
                      <a:pt x="6167" y="264"/>
                    </a:cubicBezTo>
                    <a:lnTo>
                      <a:pt x="169" y="264"/>
                    </a:lnTo>
                    <a:cubicBezTo>
                      <a:pt x="114" y="264"/>
                      <a:pt x="78" y="228"/>
                      <a:pt x="78" y="173"/>
                    </a:cubicBezTo>
                    <a:cubicBezTo>
                      <a:pt x="78" y="132"/>
                      <a:pt x="114" y="78"/>
                      <a:pt x="169" y="78"/>
                    </a:cubicBezTo>
                    <a:close/>
                    <a:moveTo>
                      <a:pt x="169" y="0"/>
                    </a:moveTo>
                    <a:cubicBezTo>
                      <a:pt x="78" y="0"/>
                      <a:pt x="0" y="78"/>
                      <a:pt x="0" y="173"/>
                    </a:cubicBezTo>
                    <a:cubicBezTo>
                      <a:pt x="0" y="264"/>
                      <a:pt x="78" y="342"/>
                      <a:pt x="169" y="342"/>
                    </a:cubicBezTo>
                    <a:lnTo>
                      <a:pt x="6167" y="342"/>
                    </a:lnTo>
                    <a:cubicBezTo>
                      <a:pt x="6262" y="342"/>
                      <a:pt x="6340" y="264"/>
                      <a:pt x="6340" y="173"/>
                    </a:cubicBezTo>
                    <a:cubicBezTo>
                      <a:pt x="6340" y="78"/>
                      <a:pt x="6262" y="0"/>
                      <a:pt x="6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7012981" y="1023162"/>
                <a:ext cx="419997" cy="17771"/>
              </a:xfrm>
              <a:custGeom>
                <a:avLst/>
                <a:gdLst/>
                <a:ahLst/>
                <a:cxnLst/>
                <a:rect l="l" t="t" r="r" b="b"/>
                <a:pathLst>
                  <a:path w="6263" h="265" extrusionOk="0">
                    <a:moveTo>
                      <a:pt x="133" y="1"/>
                    </a:moveTo>
                    <a:cubicBezTo>
                      <a:pt x="60" y="1"/>
                      <a:pt x="1" y="60"/>
                      <a:pt x="1" y="133"/>
                    </a:cubicBezTo>
                    <a:cubicBezTo>
                      <a:pt x="1" y="210"/>
                      <a:pt x="60" y="265"/>
                      <a:pt x="133" y="265"/>
                    </a:cubicBezTo>
                    <a:lnTo>
                      <a:pt x="6131" y="265"/>
                    </a:lnTo>
                    <a:cubicBezTo>
                      <a:pt x="6208" y="265"/>
                      <a:pt x="6263" y="210"/>
                      <a:pt x="6263" y="133"/>
                    </a:cubicBezTo>
                    <a:cubicBezTo>
                      <a:pt x="6263" y="60"/>
                      <a:pt x="6208" y="1"/>
                      <a:pt x="6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7010567" y="1020748"/>
                <a:ext cx="425160" cy="22935"/>
              </a:xfrm>
              <a:custGeom>
                <a:avLst/>
                <a:gdLst/>
                <a:ahLst/>
                <a:cxnLst/>
                <a:rect l="l" t="t" r="r" b="b"/>
                <a:pathLst>
                  <a:path w="6340" h="342" extrusionOk="0">
                    <a:moveTo>
                      <a:pt x="6167" y="73"/>
                    </a:moveTo>
                    <a:cubicBezTo>
                      <a:pt x="6226" y="73"/>
                      <a:pt x="6262" y="132"/>
                      <a:pt x="6262" y="169"/>
                    </a:cubicBezTo>
                    <a:cubicBezTo>
                      <a:pt x="6262" y="228"/>
                      <a:pt x="6226" y="264"/>
                      <a:pt x="6167" y="264"/>
                    </a:cubicBezTo>
                    <a:lnTo>
                      <a:pt x="169" y="264"/>
                    </a:lnTo>
                    <a:cubicBezTo>
                      <a:pt x="114" y="264"/>
                      <a:pt x="78" y="228"/>
                      <a:pt x="78" y="169"/>
                    </a:cubicBezTo>
                    <a:cubicBezTo>
                      <a:pt x="78" y="132"/>
                      <a:pt x="114" y="73"/>
                      <a:pt x="169" y="73"/>
                    </a:cubicBezTo>
                    <a:close/>
                    <a:moveTo>
                      <a:pt x="169" y="0"/>
                    </a:moveTo>
                    <a:cubicBezTo>
                      <a:pt x="78" y="0"/>
                      <a:pt x="0" y="73"/>
                      <a:pt x="0" y="169"/>
                    </a:cubicBezTo>
                    <a:cubicBezTo>
                      <a:pt x="0" y="264"/>
                      <a:pt x="78" y="342"/>
                      <a:pt x="169" y="342"/>
                    </a:cubicBezTo>
                    <a:lnTo>
                      <a:pt x="6167" y="342"/>
                    </a:lnTo>
                    <a:cubicBezTo>
                      <a:pt x="6262" y="342"/>
                      <a:pt x="6340" y="264"/>
                      <a:pt x="6340" y="169"/>
                    </a:cubicBezTo>
                    <a:cubicBezTo>
                      <a:pt x="6340" y="73"/>
                      <a:pt x="6262" y="0"/>
                      <a:pt x="6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7012981" y="1088210"/>
                <a:ext cx="419997" cy="17771"/>
              </a:xfrm>
              <a:custGeom>
                <a:avLst/>
                <a:gdLst/>
                <a:ahLst/>
                <a:cxnLst/>
                <a:rect l="l" t="t" r="r" b="b"/>
                <a:pathLst>
                  <a:path w="6263" h="265" extrusionOk="0">
                    <a:moveTo>
                      <a:pt x="133" y="1"/>
                    </a:moveTo>
                    <a:cubicBezTo>
                      <a:pt x="60" y="1"/>
                      <a:pt x="1" y="55"/>
                      <a:pt x="1" y="133"/>
                    </a:cubicBezTo>
                    <a:cubicBezTo>
                      <a:pt x="1" y="206"/>
                      <a:pt x="60" y="265"/>
                      <a:pt x="133" y="265"/>
                    </a:cubicBezTo>
                    <a:lnTo>
                      <a:pt x="6131" y="265"/>
                    </a:lnTo>
                    <a:cubicBezTo>
                      <a:pt x="6208" y="265"/>
                      <a:pt x="6263" y="206"/>
                      <a:pt x="6263" y="133"/>
                    </a:cubicBezTo>
                    <a:cubicBezTo>
                      <a:pt x="6263" y="55"/>
                      <a:pt x="6208" y="1"/>
                      <a:pt x="6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7010567" y="1085461"/>
                <a:ext cx="425160" cy="23002"/>
              </a:xfrm>
              <a:custGeom>
                <a:avLst/>
                <a:gdLst/>
                <a:ahLst/>
                <a:cxnLst/>
                <a:rect l="l" t="t" r="r" b="b"/>
                <a:pathLst>
                  <a:path w="6340" h="343" extrusionOk="0">
                    <a:moveTo>
                      <a:pt x="6167" y="78"/>
                    </a:moveTo>
                    <a:cubicBezTo>
                      <a:pt x="6226" y="78"/>
                      <a:pt x="6262" y="114"/>
                      <a:pt x="6262" y="174"/>
                    </a:cubicBezTo>
                    <a:cubicBezTo>
                      <a:pt x="6262" y="228"/>
                      <a:pt x="6226" y="269"/>
                      <a:pt x="6167" y="269"/>
                    </a:cubicBezTo>
                    <a:lnTo>
                      <a:pt x="169" y="269"/>
                    </a:lnTo>
                    <a:cubicBezTo>
                      <a:pt x="114" y="269"/>
                      <a:pt x="78" y="228"/>
                      <a:pt x="78" y="174"/>
                    </a:cubicBezTo>
                    <a:cubicBezTo>
                      <a:pt x="78" y="114"/>
                      <a:pt x="114" y="78"/>
                      <a:pt x="169" y="78"/>
                    </a:cubicBezTo>
                    <a:close/>
                    <a:moveTo>
                      <a:pt x="169" y="1"/>
                    </a:moveTo>
                    <a:cubicBezTo>
                      <a:pt x="78" y="1"/>
                      <a:pt x="0" y="78"/>
                      <a:pt x="0" y="174"/>
                    </a:cubicBezTo>
                    <a:cubicBezTo>
                      <a:pt x="0" y="269"/>
                      <a:pt x="78" y="342"/>
                      <a:pt x="169" y="342"/>
                    </a:cubicBezTo>
                    <a:lnTo>
                      <a:pt x="6167" y="342"/>
                    </a:lnTo>
                    <a:cubicBezTo>
                      <a:pt x="6262" y="342"/>
                      <a:pt x="6340" y="269"/>
                      <a:pt x="6340" y="174"/>
                    </a:cubicBezTo>
                    <a:cubicBezTo>
                      <a:pt x="6340" y="78"/>
                      <a:pt x="6262" y="1"/>
                      <a:pt x="6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4"/>
            <p:cNvGrpSpPr/>
            <p:nvPr/>
          </p:nvGrpSpPr>
          <p:grpSpPr>
            <a:xfrm>
              <a:off x="-2187346" y="733014"/>
              <a:ext cx="751193" cy="246847"/>
              <a:chOff x="7382214" y="2387364"/>
              <a:chExt cx="383047" cy="125872"/>
            </a:xfrm>
          </p:grpSpPr>
          <p:sp>
            <p:nvSpPr>
              <p:cNvPr id="264" name="Google Shape;264;p24"/>
              <p:cNvSpPr/>
              <p:nvPr/>
            </p:nvSpPr>
            <p:spPr>
              <a:xfrm>
                <a:off x="7382214" y="2389778"/>
                <a:ext cx="380297" cy="123457"/>
              </a:xfrm>
              <a:custGeom>
                <a:avLst/>
                <a:gdLst/>
                <a:ahLst/>
                <a:cxnLst/>
                <a:rect l="l" t="t" r="r" b="b"/>
                <a:pathLst>
                  <a:path w="5671" h="1841" extrusionOk="0">
                    <a:moveTo>
                      <a:pt x="114" y="1"/>
                    </a:moveTo>
                    <a:cubicBezTo>
                      <a:pt x="55" y="1"/>
                      <a:pt x="1" y="60"/>
                      <a:pt x="1" y="133"/>
                    </a:cubicBezTo>
                    <a:lnTo>
                      <a:pt x="1" y="1709"/>
                    </a:lnTo>
                    <a:cubicBezTo>
                      <a:pt x="1" y="1786"/>
                      <a:pt x="55" y="1841"/>
                      <a:pt x="114" y="1841"/>
                    </a:cubicBezTo>
                    <a:lnTo>
                      <a:pt x="5557" y="1841"/>
                    </a:lnTo>
                    <a:cubicBezTo>
                      <a:pt x="5616" y="1841"/>
                      <a:pt x="5670" y="1786"/>
                      <a:pt x="5670" y="1709"/>
                    </a:cubicBezTo>
                    <a:lnTo>
                      <a:pt x="5670" y="133"/>
                    </a:lnTo>
                    <a:cubicBezTo>
                      <a:pt x="5670" y="60"/>
                      <a:pt x="5616" y="1"/>
                      <a:pt x="5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7468654" y="2387364"/>
                <a:ext cx="296606" cy="119501"/>
              </a:xfrm>
              <a:custGeom>
                <a:avLst/>
                <a:gdLst/>
                <a:ahLst/>
                <a:cxnLst/>
                <a:rect l="l" t="t" r="r" b="b"/>
                <a:pathLst>
                  <a:path w="4423" h="1782" extrusionOk="0">
                    <a:moveTo>
                      <a:pt x="0" y="1"/>
                    </a:moveTo>
                    <a:lnTo>
                      <a:pt x="0" y="73"/>
                    </a:lnTo>
                    <a:lnTo>
                      <a:pt x="4309" y="73"/>
                    </a:lnTo>
                    <a:cubicBezTo>
                      <a:pt x="4327" y="73"/>
                      <a:pt x="4345" y="114"/>
                      <a:pt x="4345" y="133"/>
                    </a:cubicBezTo>
                    <a:lnTo>
                      <a:pt x="4345" y="1781"/>
                    </a:lnTo>
                    <a:lnTo>
                      <a:pt x="4422" y="1781"/>
                    </a:lnTo>
                    <a:lnTo>
                      <a:pt x="4422" y="133"/>
                    </a:lnTo>
                    <a:cubicBezTo>
                      <a:pt x="4422" y="55"/>
                      <a:pt x="4363" y="1"/>
                      <a:pt x="4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7417621" y="2421565"/>
                <a:ext cx="56263" cy="56263"/>
              </a:xfrm>
              <a:custGeom>
                <a:avLst/>
                <a:gdLst/>
                <a:ahLst/>
                <a:cxnLst/>
                <a:rect l="l" t="t" r="r" b="b"/>
                <a:pathLst>
                  <a:path w="839" h="839" extrusionOk="0">
                    <a:moveTo>
                      <a:pt x="420" y="1"/>
                    </a:moveTo>
                    <a:cubicBezTo>
                      <a:pt x="192" y="1"/>
                      <a:pt x="1" y="192"/>
                      <a:pt x="1" y="420"/>
                    </a:cubicBezTo>
                    <a:cubicBezTo>
                      <a:pt x="1" y="647"/>
                      <a:pt x="192" y="839"/>
                      <a:pt x="420" y="839"/>
                    </a:cubicBezTo>
                    <a:cubicBezTo>
                      <a:pt x="648" y="839"/>
                      <a:pt x="839" y="647"/>
                      <a:pt x="839" y="420"/>
                    </a:cubicBezTo>
                    <a:cubicBezTo>
                      <a:pt x="839" y="192"/>
                      <a:pt x="648"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7406355" y="2410299"/>
                <a:ext cx="78863" cy="78863"/>
              </a:xfrm>
              <a:custGeom>
                <a:avLst/>
                <a:gdLst/>
                <a:ahLst/>
                <a:cxnLst/>
                <a:rect l="l" t="t" r="r" b="b"/>
                <a:pathLst>
                  <a:path w="1176" h="1176" extrusionOk="0">
                    <a:moveTo>
                      <a:pt x="588" y="37"/>
                    </a:moveTo>
                    <a:cubicBezTo>
                      <a:pt x="893" y="37"/>
                      <a:pt x="1139" y="282"/>
                      <a:pt x="1139" y="588"/>
                    </a:cubicBezTo>
                    <a:cubicBezTo>
                      <a:pt x="1139" y="893"/>
                      <a:pt x="893" y="1139"/>
                      <a:pt x="588" y="1139"/>
                    </a:cubicBezTo>
                    <a:cubicBezTo>
                      <a:pt x="283" y="1139"/>
                      <a:pt x="37" y="893"/>
                      <a:pt x="37" y="588"/>
                    </a:cubicBezTo>
                    <a:cubicBezTo>
                      <a:pt x="37" y="282"/>
                      <a:pt x="283" y="37"/>
                      <a:pt x="588" y="37"/>
                    </a:cubicBezTo>
                    <a:close/>
                    <a:moveTo>
                      <a:pt x="588" y="0"/>
                    </a:moveTo>
                    <a:cubicBezTo>
                      <a:pt x="265" y="0"/>
                      <a:pt x="0" y="264"/>
                      <a:pt x="0" y="588"/>
                    </a:cubicBezTo>
                    <a:cubicBezTo>
                      <a:pt x="0" y="911"/>
                      <a:pt x="265" y="1175"/>
                      <a:pt x="588" y="1175"/>
                    </a:cubicBezTo>
                    <a:cubicBezTo>
                      <a:pt x="911" y="1175"/>
                      <a:pt x="1175" y="911"/>
                      <a:pt x="1175" y="588"/>
                    </a:cubicBezTo>
                    <a:cubicBezTo>
                      <a:pt x="1175" y="264"/>
                      <a:pt x="911"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7429223" y="2406610"/>
                <a:ext cx="64847" cy="53179"/>
              </a:xfrm>
              <a:custGeom>
                <a:avLst/>
                <a:gdLst/>
                <a:ahLst/>
                <a:cxnLst/>
                <a:rect l="l" t="t" r="r" b="b"/>
                <a:pathLst>
                  <a:path w="967" h="793" extrusionOk="0">
                    <a:moveTo>
                      <a:pt x="948" y="0"/>
                    </a:moveTo>
                    <a:cubicBezTo>
                      <a:pt x="944" y="0"/>
                      <a:pt x="939" y="5"/>
                      <a:pt x="930" y="14"/>
                    </a:cubicBezTo>
                    <a:lnTo>
                      <a:pt x="210" y="738"/>
                    </a:lnTo>
                    <a:lnTo>
                      <a:pt x="37" y="510"/>
                    </a:lnTo>
                    <a:cubicBezTo>
                      <a:pt x="37" y="501"/>
                      <a:pt x="33" y="497"/>
                      <a:pt x="28" y="497"/>
                    </a:cubicBezTo>
                    <a:cubicBezTo>
                      <a:pt x="24" y="497"/>
                      <a:pt x="19" y="501"/>
                      <a:pt x="19" y="510"/>
                    </a:cubicBezTo>
                    <a:cubicBezTo>
                      <a:pt x="1" y="510"/>
                      <a:pt x="1" y="529"/>
                      <a:pt x="1" y="529"/>
                    </a:cubicBezTo>
                    <a:lnTo>
                      <a:pt x="210" y="793"/>
                    </a:lnTo>
                    <a:lnTo>
                      <a:pt x="966" y="37"/>
                    </a:lnTo>
                    <a:lnTo>
                      <a:pt x="966" y="14"/>
                    </a:lnTo>
                    <a:cubicBezTo>
                      <a:pt x="957" y="5"/>
                      <a:pt x="953"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7518144" y="2431959"/>
                <a:ext cx="196083" cy="67"/>
              </a:xfrm>
              <a:custGeom>
                <a:avLst/>
                <a:gdLst/>
                <a:ahLst/>
                <a:cxnLst/>
                <a:rect l="l" t="t" r="r" b="b"/>
                <a:pathLst>
                  <a:path w="2924" h="1" extrusionOk="0">
                    <a:moveTo>
                      <a:pt x="0" y="0"/>
                    </a:moveTo>
                    <a:lnTo>
                      <a:pt x="2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7515663" y="2429210"/>
                <a:ext cx="201046" cy="5231"/>
              </a:xfrm>
              <a:custGeom>
                <a:avLst/>
                <a:gdLst/>
                <a:ahLst/>
                <a:cxnLst/>
                <a:rect l="l" t="t" r="r" b="b"/>
                <a:pathLst>
                  <a:path w="2998" h="78" extrusionOk="0">
                    <a:moveTo>
                      <a:pt x="37" y="0"/>
                    </a:moveTo>
                    <a:cubicBezTo>
                      <a:pt x="19" y="0"/>
                      <a:pt x="1" y="19"/>
                      <a:pt x="1" y="41"/>
                    </a:cubicBezTo>
                    <a:cubicBezTo>
                      <a:pt x="1" y="60"/>
                      <a:pt x="19" y="78"/>
                      <a:pt x="37" y="78"/>
                    </a:cubicBezTo>
                    <a:lnTo>
                      <a:pt x="2961" y="78"/>
                    </a:lnTo>
                    <a:cubicBezTo>
                      <a:pt x="2979" y="78"/>
                      <a:pt x="2997" y="60"/>
                      <a:pt x="2997" y="41"/>
                    </a:cubicBezTo>
                    <a:cubicBezTo>
                      <a:pt x="2997" y="19"/>
                      <a:pt x="2979" y="0"/>
                      <a:pt x="2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7518144" y="2454827"/>
                <a:ext cx="87983" cy="67"/>
              </a:xfrm>
              <a:custGeom>
                <a:avLst/>
                <a:gdLst/>
                <a:ahLst/>
                <a:cxnLst/>
                <a:rect l="l" t="t" r="r" b="b"/>
                <a:pathLst>
                  <a:path w="1312" h="1" extrusionOk="0">
                    <a:moveTo>
                      <a:pt x="0" y="1"/>
                    </a:moveTo>
                    <a:lnTo>
                      <a:pt x="1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7515663" y="2452077"/>
                <a:ext cx="92945" cy="5298"/>
              </a:xfrm>
              <a:custGeom>
                <a:avLst/>
                <a:gdLst/>
                <a:ahLst/>
                <a:cxnLst/>
                <a:rect l="l" t="t" r="r" b="b"/>
                <a:pathLst>
                  <a:path w="1386" h="79" extrusionOk="0">
                    <a:moveTo>
                      <a:pt x="37" y="1"/>
                    </a:moveTo>
                    <a:cubicBezTo>
                      <a:pt x="19" y="1"/>
                      <a:pt x="1" y="19"/>
                      <a:pt x="1" y="42"/>
                    </a:cubicBezTo>
                    <a:cubicBezTo>
                      <a:pt x="1" y="60"/>
                      <a:pt x="19" y="78"/>
                      <a:pt x="37"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7626513" y="2454827"/>
                <a:ext cx="87714" cy="67"/>
              </a:xfrm>
              <a:custGeom>
                <a:avLst/>
                <a:gdLst/>
                <a:ahLst/>
                <a:cxnLst/>
                <a:rect l="l" t="t" r="r" b="b"/>
                <a:pathLst>
                  <a:path w="1308" h="1" extrusionOk="0">
                    <a:moveTo>
                      <a:pt x="1" y="1"/>
                    </a:moveTo>
                    <a:lnTo>
                      <a:pt x="1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7623764" y="2452077"/>
                <a:ext cx="92945" cy="5298"/>
              </a:xfrm>
              <a:custGeom>
                <a:avLst/>
                <a:gdLst/>
                <a:ahLst/>
                <a:cxnLst/>
                <a:rect l="l" t="t" r="r" b="b"/>
                <a:pathLst>
                  <a:path w="1386" h="79" extrusionOk="0">
                    <a:moveTo>
                      <a:pt x="42" y="1"/>
                    </a:moveTo>
                    <a:cubicBezTo>
                      <a:pt x="19" y="1"/>
                      <a:pt x="1" y="19"/>
                      <a:pt x="1" y="42"/>
                    </a:cubicBezTo>
                    <a:cubicBezTo>
                      <a:pt x="1" y="60"/>
                      <a:pt x="19" y="78"/>
                      <a:pt x="42"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7518144" y="2478968"/>
                <a:ext cx="196083" cy="67"/>
              </a:xfrm>
              <a:custGeom>
                <a:avLst/>
                <a:gdLst/>
                <a:ahLst/>
                <a:cxnLst/>
                <a:rect l="l" t="t" r="r" b="b"/>
                <a:pathLst>
                  <a:path w="2924" h="1" extrusionOk="0">
                    <a:moveTo>
                      <a:pt x="0" y="1"/>
                    </a:moveTo>
                    <a:lnTo>
                      <a:pt x="2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7515663" y="2476219"/>
                <a:ext cx="201046" cy="5298"/>
              </a:xfrm>
              <a:custGeom>
                <a:avLst/>
                <a:gdLst/>
                <a:ahLst/>
                <a:cxnLst/>
                <a:rect l="l" t="t" r="r" b="b"/>
                <a:pathLst>
                  <a:path w="2998" h="79" extrusionOk="0">
                    <a:moveTo>
                      <a:pt x="37" y="1"/>
                    </a:moveTo>
                    <a:cubicBezTo>
                      <a:pt x="19" y="1"/>
                      <a:pt x="1" y="24"/>
                      <a:pt x="1" y="42"/>
                    </a:cubicBezTo>
                    <a:cubicBezTo>
                      <a:pt x="1" y="60"/>
                      <a:pt x="19" y="78"/>
                      <a:pt x="37" y="78"/>
                    </a:cubicBezTo>
                    <a:lnTo>
                      <a:pt x="2961" y="78"/>
                    </a:lnTo>
                    <a:cubicBezTo>
                      <a:pt x="2979" y="78"/>
                      <a:pt x="2997" y="60"/>
                      <a:pt x="2997" y="42"/>
                    </a:cubicBezTo>
                    <a:cubicBezTo>
                      <a:pt x="2997" y="24"/>
                      <a:pt x="2979" y="1"/>
                      <a:pt x="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4"/>
            <p:cNvGrpSpPr/>
            <p:nvPr/>
          </p:nvGrpSpPr>
          <p:grpSpPr>
            <a:xfrm>
              <a:off x="-2083463" y="1628730"/>
              <a:ext cx="543433" cy="537449"/>
              <a:chOff x="5519337" y="1378943"/>
              <a:chExt cx="543433" cy="537449"/>
            </a:xfrm>
          </p:grpSpPr>
          <p:sp>
            <p:nvSpPr>
              <p:cNvPr id="278" name="Google Shape;278;p24"/>
              <p:cNvSpPr/>
              <p:nvPr/>
            </p:nvSpPr>
            <p:spPr>
              <a:xfrm>
                <a:off x="5522902" y="1540490"/>
                <a:ext cx="537633" cy="373788"/>
              </a:xfrm>
              <a:custGeom>
                <a:avLst/>
                <a:gdLst/>
                <a:ahLst/>
                <a:cxnLst/>
                <a:rect l="l" t="t" r="r" b="b"/>
                <a:pathLst>
                  <a:path w="8899" h="6187" extrusionOk="0">
                    <a:moveTo>
                      <a:pt x="8311" y="0"/>
                    </a:moveTo>
                    <a:lnTo>
                      <a:pt x="0" y="948"/>
                    </a:lnTo>
                    <a:lnTo>
                      <a:pt x="547" y="5957"/>
                    </a:lnTo>
                    <a:cubicBezTo>
                      <a:pt x="568" y="6080"/>
                      <a:pt x="683" y="6187"/>
                      <a:pt x="820" y="6187"/>
                    </a:cubicBezTo>
                    <a:cubicBezTo>
                      <a:pt x="831" y="6187"/>
                      <a:pt x="841" y="6186"/>
                      <a:pt x="852" y="6185"/>
                    </a:cubicBezTo>
                    <a:lnTo>
                      <a:pt x="8653" y="5310"/>
                    </a:lnTo>
                    <a:cubicBezTo>
                      <a:pt x="8803" y="5292"/>
                      <a:pt x="8899" y="5160"/>
                      <a:pt x="8881" y="5010"/>
                    </a:cubicBezTo>
                    <a:lnTo>
                      <a:pt x="8330" y="18"/>
                    </a:lnTo>
                    <a:lnTo>
                      <a:pt x="8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5519337" y="1538013"/>
                <a:ext cx="543433" cy="378379"/>
              </a:xfrm>
              <a:custGeom>
                <a:avLst/>
                <a:gdLst/>
                <a:ahLst/>
                <a:cxnLst/>
                <a:rect l="l" t="t" r="r" b="b"/>
                <a:pathLst>
                  <a:path w="8995" h="6263" extrusionOk="0">
                    <a:moveTo>
                      <a:pt x="8348" y="78"/>
                    </a:moveTo>
                    <a:lnTo>
                      <a:pt x="8899" y="5051"/>
                    </a:lnTo>
                    <a:cubicBezTo>
                      <a:pt x="8917" y="5124"/>
                      <a:pt x="8899" y="5183"/>
                      <a:pt x="8862" y="5219"/>
                    </a:cubicBezTo>
                    <a:cubicBezTo>
                      <a:pt x="8826" y="5278"/>
                      <a:pt x="8767" y="5315"/>
                      <a:pt x="8712" y="5315"/>
                    </a:cubicBezTo>
                    <a:lnTo>
                      <a:pt x="911" y="6189"/>
                    </a:lnTo>
                    <a:cubicBezTo>
                      <a:pt x="900" y="6191"/>
                      <a:pt x="889" y="6191"/>
                      <a:pt x="879" y="6191"/>
                    </a:cubicBezTo>
                    <a:cubicBezTo>
                      <a:pt x="761" y="6191"/>
                      <a:pt x="663" y="6101"/>
                      <a:pt x="647" y="5980"/>
                    </a:cubicBezTo>
                    <a:lnTo>
                      <a:pt x="96" y="1007"/>
                    </a:lnTo>
                    <a:lnTo>
                      <a:pt x="8348" y="78"/>
                    </a:lnTo>
                    <a:close/>
                    <a:moveTo>
                      <a:pt x="8370" y="0"/>
                    </a:moveTo>
                    <a:lnTo>
                      <a:pt x="59" y="952"/>
                    </a:lnTo>
                    <a:cubicBezTo>
                      <a:pt x="36" y="952"/>
                      <a:pt x="0" y="970"/>
                      <a:pt x="18" y="1007"/>
                    </a:cubicBezTo>
                    <a:lnTo>
                      <a:pt x="569" y="5998"/>
                    </a:lnTo>
                    <a:cubicBezTo>
                      <a:pt x="587" y="6148"/>
                      <a:pt x="720" y="6262"/>
                      <a:pt x="893" y="6262"/>
                    </a:cubicBezTo>
                    <a:lnTo>
                      <a:pt x="911" y="6262"/>
                    </a:lnTo>
                    <a:lnTo>
                      <a:pt x="8712" y="5392"/>
                    </a:lnTo>
                    <a:cubicBezTo>
                      <a:pt x="8785" y="5374"/>
                      <a:pt x="8862" y="5333"/>
                      <a:pt x="8917" y="5278"/>
                    </a:cubicBezTo>
                    <a:cubicBezTo>
                      <a:pt x="8976" y="5219"/>
                      <a:pt x="8994" y="5124"/>
                      <a:pt x="8976" y="5051"/>
                    </a:cubicBezTo>
                    <a:lnTo>
                      <a:pt x="8425" y="59"/>
                    </a:lnTo>
                    <a:cubicBezTo>
                      <a:pt x="8425" y="23"/>
                      <a:pt x="8389" y="0"/>
                      <a:pt x="8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5597150" y="1911915"/>
                <a:ext cx="24287" cy="2235"/>
              </a:xfrm>
              <a:custGeom>
                <a:avLst/>
                <a:gdLst/>
                <a:ahLst/>
                <a:cxnLst/>
                <a:rect l="l" t="t" r="r" b="b"/>
                <a:pathLst>
                  <a:path w="402" h="37" extrusionOk="0">
                    <a:moveTo>
                      <a:pt x="402" y="0"/>
                    </a:moveTo>
                    <a:lnTo>
                      <a:pt x="1" y="37"/>
                    </a:lnTo>
                    <a:lnTo>
                      <a:pt x="1" y="37"/>
                    </a:lnTo>
                    <a:lnTo>
                      <a:pt x="1" y="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5525077" y="1542664"/>
                <a:ext cx="498605" cy="316454"/>
              </a:xfrm>
              <a:custGeom>
                <a:avLst/>
                <a:gdLst/>
                <a:ahLst/>
                <a:cxnLst/>
                <a:rect l="l" t="t" r="r" b="b"/>
                <a:pathLst>
                  <a:path w="8253" h="5238" extrusionOk="0">
                    <a:moveTo>
                      <a:pt x="8253" y="1"/>
                    </a:moveTo>
                    <a:lnTo>
                      <a:pt x="6772" y="174"/>
                    </a:lnTo>
                    <a:lnTo>
                      <a:pt x="6909" y="1349"/>
                    </a:lnTo>
                    <a:lnTo>
                      <a:pt x="8253" y="19"/>
                    </a:lnTo>
                    <a:lnTo>
                      <a:pt x="8253" y="1"/>
                    </a:lnTo>
                    <a:close/>
                    <a:moveTo>
                      <a:pt x="1253" y="798"/>
                    </a:moveTo>
                    <a:lnTo>
                      <a:pt x="1" y="930"/>
                    </a:lnTo>
                    <a:lnTo>
                      <a:pt x="1" y="948"/>
                    </a:lnTo>
                    <a:lnTo>
                      <a:pt x="1367" y="1786"/>
                    </a:lnTo>
                    <a:lnTo>
                      <a:pt x="1253" y="798"/>
                    </a:lnTo>
                    <a:close/>
                    <a:moveTo>
                      <a:pt x="7551" y="4632"/>
                    </a:moveTo>
                    <a:lnTo>
                      <a:pt x="7706" y="4764"/>
                    </a:lnTo>
                    <a:lnTo>
                      <a:pt x="8234" y="5238"/>
                    </a:lnTo>
                    <a:cubicBezTo>
                      <a:pt x="8180" y="5160"/>
                      <a:pt x="7911" y="4915"/>
                      <a:pt x="7551" y="46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5523989" y="1598789"/>
                <a:ext cx="172002" cy="315366"/>
              </a:xfrm>
              <a:custGeom>
                <a:avLst/>
                <a:gdLst/>
                <a:ahLst/>
                <a:cxnLst/>
                <a:rect l="l" t="t" r="r" b="b"/>
                <a:pathLst>
                  <a:path w="2847" h="5220" extrusionOk="0">
                    <a:moveTo>
                      <a:pt x="19" y="1"/>
                    </a:moveTo>
                    <a:lnTo>
                      <a:pt x="0" y="19"/>
                    </a:lnTo>
                    <a:lnTo>
                      <a:pt x="19" y="19"/>
                    </a:lnTo>
                    <a:lnTo>
                      <a:pt x="19" y="1"/>
                    </a:lnTo>
                    <a:close/>
                    <a:moveTo>
                      <a:pt x="2847" y="5028"/>
                    </a:moveTo>
                    <a:lnTo>
                      <a:pt x="1212" y="5201"/>
                    </a:lnTo>
                    <a:lnTo>
                      <a:pt x="1212" y="5220"/>
                    </a:lnTo>
                    <a:lnTo>
                      <a:pt x="1613" y="5183"/>
                    </a:lnTo>
                    <a:lnTo>
                      <a:pt x="2847" y="50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5522902" y="1381118"/>
                <a:ext cx="500780" cy="216648"/>
              </a:xfrm>
              <a:custGeom>
                <a:avLst/>
                <a:gdLst/>
                <a:ahLst/>
                <a:cxnLst/>
                <a:rect l="l" t="t" r="r" b="b"/>
                <a:pathLst>
                  <a:path w="8289" h="3586" extrusionOk="0">
                    <a:moveTo>
                      <a:pt x="3884" y="1"/>
                    </a:moveTo>
                    <a:cubicBezTo>
                      <a:pt x="3720" y="1"/>
                      <a:pt x="3558" y="64"/>
                      <a:pt x="3434" y="188"/>
                    </a:cubicBezTo>
                    <a:lnTo>
                      <a:pt x="0" y="3586"/>
                    </a:lnTo>
                    <a:lnTo>
                      <a:pt x="8289" y="2638"/>
                    </a:lnTo>
                    <a:lnTo>
                      <a:pt x="4213" y="93"/>
                    </a:lnTo>
                    <a:cubicBezTo>
                      <a:pt x="4110" y="31"/>
                      <a:pt x="3997" y="1"/>
                      <a:pt x="3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5521512" y="1378943"/>
                <a:ext cx="504646" cy="220998"/>
              </a:xfrm>
              <a:custGeom>
                <a:avLst/>
                <a:gdLst/>
                <a:ahLst/>
                <a:cxnLst/>
                <a:rect l="l" t="t" r="r" b="b"/>
                <a:pathLst>
                  <a:path w="8353" h="3658" extrusionOk="0">
                    <a:moveTo>
                      <a:pt x="3894" y="74"/>
                    </a:moveTo>
                    <a:cubicBezTo>
                      <a:pt x="4008" y="74"/>
                      <a:pt x="4122" y="110"/>
                      <a:pt x="4213" y="170"/>
                    </a:cubicBezTo>
                    <a:lnTo>
                      <a:pt x="8220" y="2656"/>
                    </a:lnTo>
                    <a:lnTo>
                      <a:pt x="137" y="3567"/>
                    </a:lnTo>
                    <a:lnTo>
                      <a:pt x="3493" y="242"/>
                    </a:lnTo>
                    <a:cubicBezTo>
                      <a:pt x="3607" y="129"/>
                      <a:pt x="3739" y="74"/>
                      <a:pt x="3894" y="74"/>
                    </a:cubicBezTo>
                    <a:close/>
                    <a:moveTo>
                      <a:pt x="3902" y="0"/>
                    </a:moveTo>
                    <a:cubicBezTo>
                      <a:pt x="3729" y="0"/>
                      <a:pt x="3560" y="64"/>
                      <a:pt x="3439" y="188"/>
                    </a:cubicBezTo>
                    <a:lnTo>
                      <a:pt x="0" y="3585"/>
                    </a:lnTo>
                    <a:lnTo>
                      <a:pt x="0" y="3603"/>
                    </a:lnTo>
                    <a:lnTo>
                      <a:pt x="23" y="3658"/>
                    </a:lnTo>
                    <a:lnTo>
                      <a:pt x="8312" y="2711"/>
                    </a:lnTo>
                    <a:cubicBezTo>
                      <a:pt x="8334" y="2711"/>
                      <a:pt x="8353" y="2711"/>
                      <a:pt x="8353" y="2692"/>
                    </a:cubicBezTo>
                    <a:cubicBezTo>
                      <a:pt x="8353" y="2674"/>
                      <a:pt x="8353" y="2656"/>
                      <a:pt x="8334" y="2633"/>
                    </a:cubicBezTo>
                    <a:lnTo>
                      <a:pt x="4254" y="92"/>
                    </a:lnTo>
                    <a:cubicBezTo>
                      <a:pt x="4144" y="31"/>
                      <a:pt x="4022" y="0"/>
                      <a:pt x="3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5695927" y="1383353"/>
                <a:ext cx="123851" cy="47124"/>
              </a:xfrm>
              <a:custGeom>
                <a:avLst/>
                <a:gdLst/>
                <a:ahLst/>
                <a:cxnLst/>
                <a:rect l="l" t="t" r="r" b="b"/>
                <a:pathLst>
                  <a:path w="2050" h="780" extrusionOk="0">
                    <a:moveTo>
                      <a:pt x="1007" y="1"/>
                    </a:moveTo>
                    <a:cubicBezTo>
                      <a:pt x="852" y="1"/>
                      <a:pt x="720" y="56"/>
                      <a:pt x="606" y="169"/>
                    </a:cubicBezTo>
                    <a:lnTo>
                      <a:pt x="1" y="780"/>
                    </a:lnTo>
                    <a:lnTo>
                      <a:pt x="2050" y="534"/>
                    </a:lnTo>
                    <a:lnTo>
                      <a:pt x="1326" y="97"/>
                    </a:lnTo>
                    <a:cubicBezTo>
                      <a:pt x="1235" y="37"/>
                      <a:pt x="1121" y="1"/>
                      <a:pt x="1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5692363" y="1381178"/>
                <a:ext cx="130738" cy="49299"/>
              </a:xfrm>
              <a:custGeom>
                <a:avLst/>
                <a:gdLst/>
                <a:ahLst/>
                <a:cxnLst/>
                <a:rect l="l" t="t" r="r" b="b"/>
                <a:pathLst>
                  <a:path w="2164" h="816" extrusionOk="0">
                    <a:moveTo>
                      <a:pt x="1066" y="0"/>
                    </a:moveTo>
                    <a:cubicBezTo>
                      <a:pt x="911" y="0"/>
                      <a:pt x="761" y="55"/>
                      <a:pt x="629" y="187"/>
                    </a:cubicBezTo>
                    <a:lnTo>
                      <a:pt x="0" y="816"/>
                    </a:lnTo>
                    <a:lnTo>
                      <a:pt x="60" y="816"/>
                    </a:lnTo>
                    <a:lnTo>
                      <a:pt x="665" y="205"/>
                    </a:lnTo>
                    <a:cubicBezTo>
                      <a:pt x="779" y="92"/>
                      <a:pt x="911" y="37"/>
                      <a:pt x="1066" y="37"/>
                    </a:cubicBezTo>
                    <a:cubicBezTo>
                      <a:pt x="1180" y="37"/>
                      <a:pt x="1294" y="73"/>
                      <a:pt x="1385" y="133"/>
                    </a:cubicBezTo>
                    <a:lnTo>
                      <a:pt x="2109" y="570"/>
                    </a:lnTo>
                    <a:lnTo>
                      <a:pt x="2164" y="570"/>
                    </a:lnTo>
                    <a:lnTo>
                      <a:pt x="1408" y="92"/>
                    </a:lnTo>
                    <a:cubicBezTo>
                      <a:pt x="1294" y="37"/>
                      <a:pt x="118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5926225" y="1481888"/>
                <a:ext cx="91952" cy="66638"/>
              </a:xfrm>
              <a:custGeom>
                <a:avLst/>
                <a:gdLst/>
                <a:ahLst/>
                <a:cxnLst/>
                <a:rect l="l" t="t" r="r" b="b"/>
                <a:pathLst>
                  <a:path w="1522" h="1103" extrusionOk="0">
                    <a:moveTo>
                      <a:pt x="0" y="0"/>
                    </a:moveTo>
                    <a:lnTo>
                      <a:pt x="114" y="1102"/>
                    </a:lnTo>
                    <a:lnTo>
                      <a:pt x="1521" y="95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5925138" y="1479653"/>
                <a:ext cx="98537" cy="71048"/>
              </a:xfrm>
              <a:custGeom>
                <a:avLst/>
                <a:gdLst/>
                <a:ahLst/>
                <a:cxnLst/>
                <a:rect l="l" t="t" r="r" b="b"/>
                <a:pathLst>
                  <a:path w="1631" h="1176" extrusionOk="0">
                    <a:moveTo>
                      <a:pt x="0" y="1"/>
                    </a:moveTo>
                    <a:lnTo>
                      <a:pt x="18" y="37"/>
                    </a:lnTo>
                    <a:lnTo>
                      <a:pt x="1539" y="989"/>
                    </a:lnTo>
                    <a:lnTo>
                      <a:pt x="132" y="1139"/>
                    </a:lnTo>
                    <a:lnTo>
                      <a:pt x="132" y="1176"/>
                    </a:lnTo>
                    <a:lnTo>
                      <a:pt x="1631" y="100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5529789" y="1531125"/>
                <a:ext cx="69900" cy="63315"/>
              </a:xfrm>
              <a:custGeom>
                <a:avLst/>
                <a:gdLst/>
                <a:ahLst/>
                <a:cxnLst/>
                <a:rect l="l" t="t" r="r" b="b"/>
                <a:pathLst>
                  <a:path w="1157" h="1048" extrusionOk="0">
                    <a:moveTo>
                      <a:pt x="1061" y="0"/>
                    </a:moveTo>
                    <a:lnTo>
                      <a:pt x="0" y="1048"/>
                    </a:lnTo>
                    <a:lnTo>
                      <a:pt x="1157" y="911"/>
                    </a:lnTo>
                    <a:lnTo>
                      <a:pt x="10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5522902" y="1527803"/>
                <a:ext cx="76787" cy="69961"/>
              </a:xfrm>
              <a:custGeom>
                <a:avLst/>
                <a:gdLst/>
                <a:ahLst/>
                <a:cxnLst/>
                <a:rect l="l" t="t" r="r" b="b"/>
                <a:pathLst>
                  <a:path w="1271" h="1158" extrusionOk="0">
                    <a:moveTo>
                      <a:pt x="1157" y="1"/>
                    </a:moveTo>
                    <a:lnTo>
                      <a:pt x="0" y="1158"/>
                    </a:lnTo>
                    <a:lnTo>
                      <a:pt x="1271" y="1007"/>
                    </a:lnTo>
                    <a:lnTo>
                      <a:pt x="1271" y="966"/>
                    </a:lnTo>
                    <a:lnTo>
                      <a:pt x="114" y="1103"/>
                    </a:lnTo>
                    <a:lnTo>
                      <a:pt x="1175" y="55"/>
                    </a:lnTo>
                    <a:lnTo>
                      <a:pt x="11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5597150" y="1674246"/>
                <a:ext cx="426530" cy="236585"/>
              </a:xfrm>
              <a:custGeom>
                <a:avLst/>
                <a:gdLst/>
                <a:ahLst/>
                <a:cxnLst/>
                <a:rect l="l" t="t" r="r" b="b"/>
                <a:pathLst>
                  <a:path w="7060" h="3916" extrusionOk="0">
                    <a:moveTo>
                      <a:pt x="3222" y="0"/>
                    </a:moveTo>
                    <a:cubicBezTo>
                      <a:pt x="2977" y="0"/>
                      <a:pt x="2733" y="112"/>
                      <a:pt x="2583" y="327"/>
                    </a:cubicBezTo>
                    <a:lnTo>
                      <a:pt x="1" y="3916"/>
                    </a:lnTo>
                    <a:lnTo>
                      <a:pt x="7060" y="3119"/>
                    </a:lnTo>
                    <a:lnTo>
                      <a:pt x="3740" y="195"/>
                    </a:lnTo>
                    <a:cubicBezTo>
                      <a:pt x="3593" y="64"/>
                      <a:pt x="3407" y="0"/>
                      <a:pt x="3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5592740" y="1672071"/>
                <a:ext cx="435592" cy="242083"/>
              </a:xfrm>
              <a:custGeom>
                <a:avLst/>
                <a:gdLst/>
                <a:ahLst/>
                <a:cxnLst/>
                <a:rect l="l" t="t" r="r" b="b"/>
                <a:pathLst>
                  <a:path w="7210" h="4007" extrusionOk="0">
                    <a:moveTo>
                      <a:pt x="3303" y="81"/>
                    </a:moveTo>
                    <a:cubicBezTo>
                      <a:pt x="3471" y="81"/>
                      <a:pt x="3644" y="136"/>
                      <a:pt x="3776" y="268"/>
                    </a:cubicBezTo>
                    <a:lnTo>
                      <a:pt x="7041" y="3132"/>
                    </a:lnTo>
                    <a:lnTo>
                      <a:pt x="151" y="3911"/>
                    </a:lnTo>
                    <a:lnTo>
                      <a:pt x="2692" y="382"/>
                    </a:lnTo>
                    <a:cubicBezTo>
                      <a:pt x="2806" y="213"/>
                      <a:pt x="2997" y="99"/>
                      <a:pt x="3207" y="81"/>
                    </a:cubicBezTo>
                    <a:close/>
                    <a:moveTo>
                      <a:pt x="3276" y="1"/>
                    </a:moveTo>
                    <a:cubicBezTo>
                      <a:pt x="3253" y="1"/>
                      <a:pt x="3230" y="2"/>
                      <a:pt x="3207" y="4"/>
                    </a:cubicBezTo>
                    <a:cubicBezTo>
                      <a:pt x="2979" y="22"/>
                      <a:pt x="2770" y="154"/>
                      <a:pt x="2638" y="345"/>
                    </a:cubicBezTo>
                    <a:lnTo>
                      <a:pt x="1" y="4007"/>
                    </a:lnTo>
                    <a:lnTo>
                      <a:pt x="7210" y="3191"/>
                    </a:lnTo>
                    <a:lnTo>
                      <a:pt x="3831" y="213"/>
                    </a:lnTo>
                    <a:cubicBezTo>
                      <a:pt x="3679" y="74"/>
                      <a:pt x="3480" y="1"/>
                      <a:pt x="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5547913" y="1411747"/>
                <a:ext cx="392154" cy="314520"/>
              </a:xfrm>
              <a:custGeom>
                <a:avLst/>
                <a:gdLst/>
                <a:ahLst/>
                <a:cxnLst/>
                <a:rect l="l" t="t" r="r" b="b"/>
                <a:pathLst>
                  <a:path w="6491" h="5206" extrusionOk="0">
                    <a:moveTo>
                      <a:pt x="5510" y="0"/>
                    </a:moveTo>
                    <a:cubicBezTo>
                      <a:pt x="5483" y="0"/>
                      <a:pt x="5456" y="2"/>
                      <a:pt x="5429" y="5"/>
                    </a:cubicBezTo>
                    <a:lnTo>
                      <a:pt x="1" y="610"/>
                    </a:lnTo>
                    <a:lnTo>
                      <a:pt x="684" y="975"/>
                    </a:lnTo>
                    <a:lnTo>
                      <a:pt x="1025" y="3971"/>
                    </a:lnTo>
                    <a:lnTo>
                      <a:pt x="2979" y="5205"/>
                    </a:lnTo>
                    <a:lnTo>
                      <a:pt x="4992" y="4978"/>
                    </a:lnTo>
                    <a:lnTo>
                      <a:pt x="6490" y="3593"/>
                    </a:lnTo>
                    <a:lnTo>
                      <a:pt x="6149" y="478"/>
                    </a:lnTo>
                    <a:cubicBezTo>
                      <a:pt x="6115" y="200"/>
                      <a:pt x="5836" y="0"/>
                      <a:pt x="5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5555888" y="1409512"/>
                <a:ext cx="386656" cy="318931"/>
              </a:xfrm>
              <a:custGeom>
                <a:avLst/>
                <a:gdLst/>
                <a:ahLst/>
                <a:cxnLst/>
                <a:rect l="l" t="t" r="r" b="b"/>
                <a:pathLst>
                  <a:path w="6400" h="5279" extrusionOk="0">
                    <a:moveTo>
                      <a:pt x="81" y="661"/>
                    </a:moveTo>
                    <a:lnTo>
                      <a:pt x="1" y="670"/>
                    </a:lnTo>
                    <a:lnTo>
                      <a:pt x="227" y="785"/>
                    </a:lnTo>
                    <a:lnTo>
                      <a:pt x="227" y="785"/>
                    </a:lnTo>
                    <a:lnTo>
                      <a:pt x="81" y="661"/>
                    </a:lnTo>
                    <a:close/>
                    <a:moveTo>
                      <a:pt x="5390" y="1"/>
                    </a:moveTo>
                    <a:cubicBezTo>
                      <a:pt x="5360" y="1"/>
                      <a:pt x="5329" y="2"/>
                      <a:pt x="5297" y="5"/>
                    </a:cubicBezTo>
                    <a:lnTo>
                      <a:pt x="1" y="593"/>
                    </a:lnTo>
                    <a:lnTo>
                      <a:pt x="81" y="661"/>
                    </a:lnTo>
                    <a:lnTo>
                      <a:pt x="81" y="661"/>
                    </a:lnTo>
                    <a:lnTo>
                      <a:pt x="5315" y="78"/>
                    </a:lnTo>
                    <a:cubicBezTo>
                      <a:pt x="5339" y="75"/>
                      <a:pt x="5364" y="74"/>
                      <a:pt x="5389" y="74"/>
                    </a:cubicBezTo>
                    <a:cubicBezTo>
                      <a:pt x="5519" y="74"/>
                      <a:pt x="5657" y="112"/>
                      <a:pt x="5752" y="174"/>
                    </a:cubicBezTo>
                    <a:cubicBezTo>
                      <a:pt x="5884" y="269"/>
                      <a:pt x="5962" y="383"/>
                      <a:pt x="5980" y="533"/>
                    </a:cubicBezTo>
                    <a:lnTo>
                      <a:pt x="6322" y="3607"/>
                    </a:lnTo>
                    <a:lnTo>
                      <a:pt x="4842" y="4974"/>
                    </a:lnTo>
                    <a:lnTo>
                      <a:pt x="2870" y="5183"/>
                    </a:lnTo>
                    <a:lnTo>
                      <a:pt x="911" y="3972"/>
                    </a:lnTo>
                    <a:lnTo>
                      <a:pt x="593" y="971"/>
                    </a:lnTo>
                    <a:lnTo>
                      <a:pt x="227" y="785"/>
                    </a:lnTo>
                    <a:lnTo>
                      <a:pt x="227" y="785"/>
                    </a:lnTo>
                    <a:lnTo>
                      <a:pt x="515" y="1030"/>
                    </a:lnTo>
                    <a:lnTo>
                      <a:pt x="857" y="4026"/>
                    </a:lnTo>
                    <a:lnTo>
                      <a:pt x="2847" y="5279"/>
                    </a:lnTo>
                    <a:lnTo>
                      <a:pt x="4860" y="5051"/>
                    </a:lnTo>
                    <a:lnTo>
                      <a:pt x="6399" y="3630"/>
                    </a:lnTo>
                    <a:lnTo>
                      <a:pt x="6058" y="515"/>
                    </a:lnTo>
                    <a:cubicBezTo>
                      <a:pt x="6035" y="365"/>
                      <a:pt x="5944" y="215"/>
                      <a:pt x="5789" y="119"/>
                    </a:cubicBezTo>
                    <a:cubicBezTo>
                      <a:pt x="5679" y="39"/>
                      <a:pt x="5543" y="1"/>
                      <a:pt x="5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5854152" y="1704453"/>
                <a:ext cx="136538" cy="126086"/>
              </a:xfrm>
              <a:custGeom>
                <a:avLst/>
                <a:gdLst/>
                <a:ahLst/>
                <a:cxnLst/>
                <a:rect l="l" t="t" r="r" b="b"/>
                <a:pathLst>
                  <a:path w="2260" h="2087" extrusionOk="0">
                    <a:moveTo>
                      <a:pt x="114" y="0"/>
                    </a:moveTo>
                    <a:lnTo>
                      <a:pt x="0" y="92"/>
                    </a:lnTo>
                    <a:lnTo>
                      <a:pt x="0" y="114"/>
                    </a:lnTo>
                    <a:lnTo>
                      <a:pt x="114" y="0"/>
                    </a:lnTo>
                    <a:close/>
                    <a:moveTo>
                      <a:pt x="1763" y="1649"/>
                    </a:moveTo>
                    <a:lnTo>
                      <a:pt x="1763" y="1649"/>
                    </a:lnTo>
                    <a:cubicBezTo>
                      <a:pt x="1877" y="1763"/>
                      <a:pt x="1990" y="1859"/>
                      <a:pt x="2104" y="1954"/>
                    </a:cubicBezTo>
                    <a:lnTo>
                      <a:pt x="2259" y="2086"/>
                    </a:lnTo>
                    <a:lnTo>
                      <a:pt x="2259" y="2086"/>
                    </a:lnTo>
                    <a:lnTo>
                      <a:pt x="1763" y="16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5720999" y="1700889"/>
                <a:ext cx="140102" cy="26462"/>
              </a:xfrm>
              <a:custGeom>
                <a:avLst/>
                <a:gdLst/>
                <a:ahLst/>
                <a:cxnLst/>
                <a:rect l="l" t="t" r="r" b="b"/>
                <a:pathLst>
                  <a:path w="2319" h="438" extrusionOk="0">
                    <a:moveTo>
                      <a:pt x="2259" y="0"/>
                    </a:moveTo>
                    <a:lnTo>
                      <a:pt x="2145" y="114"/>
                    </a:lnTo>
                    <a:lnTo>
                      <a:pt x="2204" y="151"/>
                    </a:lnTo>
                    <a:lnTo>
                      <a:pt x="2318" y="59"/>
                    </a:lnTo>
                    <a:lnTo>
                      <a:pt x="2259" y="0"/>
                    </a:lnTo>
                    <a:close/>
                    <a:moveTo>
                      <a:pt x="41" y="324"/>
                    </a:moveTo>
                    <a:lnTo>
                      <a:pt x="0" y="378"/>
                    </a:lnTo>
                    <a:lnTo>
                      <a:pt x="96" y="437"/>
                    </a:lnTo>
                    <a:lnTo>
                      <a:pt x="155" y="360"/>
                    </a:lnTo>
                    <a:lnTo>
                      <a:pt x="137" y="360"/>
                    </a:lnTo>
                    <a:lnTo>
                      <a:pt x="41" y="3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5597150" y="1674246"/>
                <a:ext cx="426530" cy="236585"/>
              </a:xfrm>
              <a:custGeom>
                <a:avLst/>
                <a:gdLst/>
                <a:ahLst/>
                <a:cxnLst/>
                <a:rect l="l" t="t" r="r" b="b"/>
                <a:pathLst>
                  <a:path w="7060" h="3916" extrusionOk="0">
                    <a:moveTo>
                      <a:pt x="3222" y="0"/>
                    </a:moveTo>
                    <a:cubicBezTo>
                      <a:pt x="2977" y="0"/>
                      <a:pt x="2733" y="112"/>
                      <a:pt x="2583" y="327"/>
                    </a:cubicBezTo>
                    <a:lnTo>
                      <a:pt x="1" y="3916"/>
                    </a:lnTo>
                    <a:lnTo>
                      <a:pt x="7060" y="3119"/>
                    </a:lnTo>
                    <a:lnTo>
                      <a:pt x="3740" y="195"/>
                    </a:lnTo>
                    <a:cubicBezTo>
                      <a:pt x="3593" y="64"/>
                      <a:pt x="3407" y="0"/>
                      <a:pt x="32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5592740" y="1672071"/>
                <a:ext cx="435592" cy="242083"/>
              </a:xfrm>
              <a:custGeom>
                <a:avLst/>
                <a:gdLst/>
                <a:ahLst/>
                <a:cxnLst/>
                <a:rect l="l" t="t" r="r" b="b"/>
                <a:pathLst>
                  <a:path w="7210" h="4007" extrusionOk="0">
                    <a:moveTo>
                      <a:pt x="3303" y="81"/>
                    </a:moveTo>
                    <a:cubicBezTo>
                      <a:pt x="3471" y="81"/>
                      <a:pt x="3644" y="136"/>
                      <a:pt x="3776" y="268"/>
                    </a:cubicBezTo>
                    <a:lnTo>
                      <a:pt x="7041" y="3132"/>
                    </a:lnTo>
                    <a:lnTo>
                      <a:pt x="151" y="3911"/>
                    </a:lnTo>
                    <a:lnTo>
                      <a:pt x="2692" y="382"/>
                    </a:lnTo>
                    <a:cubicBezTo>
                      <a:pt x="2806" y="213"/>
                      <a:pt x="2997" y="99"/>
                      <a:pt x="3207" y="81"/>
                    </a:cubicBezTo>
                    <a:close/>
                    <a:moveTo>
                      <a:pt x="3276" y="1"/>
                    </a:moveTo>
                    <a:cubicBezTo>
                      <a:pt x="3253" y="1"/>
                      <a:pt x="3230" y="2"/>
                      <a:pt x="3207" y="4"/>
                    </a:cubicBezTo>
                    <a:cubicBezTo>
                      <a:pt x="2979" y="22"/>
                      <a:pt x="2770" y="154"/>
                      <a:pt x="2638" y="345"/>
                    </a:cubicBezTo>
                    <a:lnTo>
                      <a:pt x="1" y="4007"/>
                    </a:lnTo>
                    <a:lnTo>
                      <a:pt x="7210" y="3191"/>
                    </a:lnTo>
                    <a:lnTo>
                      <a:pt x="3831" y="213"/>
                    </a:lnTo>
                    <a:cubicBezTo>
                      <a:pt x="3679" y="74"/>
                      <a:pt x="3480" y="1"/>
                      <a:pt x="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5654665" y="1727290"/>
                <a:ext cx="311802" cy="174237"/>
              </a:xfrm>
              <a:custGeom>
                <a:avLst/>
                <a:gdLst/>
                <a:ahLst/>
                <a:cxnLst/>
                <a:rect l="l" t="t" r="r" b="b"/>
                <a:pathLst>
                  <a:path w="5161" h="2884" extrusionOk="0">
                    <a:moveTo>
                      <a:pt x="2350" y="0"/>
                    </a:moveTo>
                    <a:cubicBezTo>
                      <a:pt x="2182" y="0"/>
                      <a:pt x="1991" y="96"/>
                      <a:pt x="1877" y="246"/>
                    </a:cubicBezTo>
                    <a:lnTo>
                      <a:pt x="1" y="2883"/>
                    </a:lnTo>
                    <a:lnTo>
                      <a:pt x="1" y="2883"/>
                    </a:lnTo>
                    <a:lnTo>
                      <a:pt x="5160" y="2296"/>
                    </a:lnTo>
                    <a:lnTo>
                      <a:pt x="2733" y="151"/>
                    </a:lnTo>
                    <a:cubicBezTo>
                      <a:pt x="2619" y="55"/>
                      <a:pt x="2487" y="0"/>
                      <a:pt x="2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5522902" y="1597702"/>
                <a:ext cx="204988" cy="128563"/>
              </a:xfrm>
              <a:custGeom>
                <a:avLst/>
                <a:gdLst/>
                <a:ahLst/>
                <a:cxnLst/>
                <a:rect l="l" t="t" r="r" b="b"/>
                <a:pathLst>
                  <a:path w="3393" h="2128" extrusionOk="0">
                    <a:moveTo>
                      <a:pt x="0" y="1"/>
                    </a:moveTo>
                    <a:lnTo>
                      <a:pt x="3393" y="21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5521512" y="1595527"/>
                <a:ext cx="207767" cy="131826"/>
              </a:xfrm>
              <a:custGeom>
                <a:avLst/>
                <a:gdLst/>
                <a:ahLst/>
                <a:cxnLst/>
                <a:rect l="l" t="t" r="r" b="b"/>
                <a:pathLst>
                  <a:path w="3439" h="2182" extrusionOk="0">
                    <a:moveTo>
                      <a:pt x="60" y="0"/>
                    </a:moveTo>
                    <a:lnTo>
                      <a:pt x="0" y="73"/>
                    </a:lnTo>
                    <a:lnTo>
                      <a:pt x="3398" y="2181"/>
                    </a:lnTo>
                    <a:lnTo>
                      <a:pt x="3439" y="21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54152" y="1541577"/>
                <a:ext cx="172002" cy="169827"/>
              </a:xfrm>
              <a:custGeom>
                <a:avLst/>
                <a:gdLst/>
                <a:ahLst/>
                <a:cxnLst/>
                <a:rect l="l" t="t" r="r" b="b"/>
                <a:pathLst>
                  <a:path w="2847" h="2811" extrusionOk="0">
                    <a:moveTo>
                      <a:pt x="2847" y="0"/>
                    </a:moveTo>
                    <a:lnTo>
                      <a:pt x="0" y="28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853064" y="1539402"/>
                <a:ext cx="174176" cy="174176"/>
              </a:xfrm>
              <a:custGeom>
                <a:avLst/>
                <a:gdLst/>
                <a:ahLst/>
                <a:cxnLst/>
                <a:rect l="l" t="t" r="r" b="b"/>
                <a:pathLst>
                  <a:path w="2883" h="2883" extrusionOk="0">
                    <a:moveTo>
                      <a:pt x="2824" y="0"/>
                    </a:moveTo>
                    <a:lnTo>
                      <a:pt x="0" y="2824"/>
                    </a:lnTo>
                    <a:lnTo>
                      <a:pt x="36" y="2883"/>
                    </a:lnTo>
                    <a:lnTo>
                      <a:pt x="2883" y="55"/>
                    </a:lnTo>
                    <a:lnTo>
                      <a:pt x="2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5529789" y="1447392"/>
                <a:ext cx="68813" cy="112674"/>
              </a:xfrm>
              <a:custGeom>
                <a:avLst/>
                <a:gdLst/>
                <a:ahLst/>
                <a:cxnLst/>
                <a:rect l="l" t="t" r="r" b="b"/>
                <a:pathLst>
                  <a:path w="1139" h="1865" extrusionOk="0">
                    <a:moveTo>
                      <a:pt x="509" y="1"/>
                    </a:moveTo>
                    <a:cubicBezTo>
                      <a:pt x="497" y="1"/>
                      <a:pt x="486" y="1"/>
                      <a:pt x="474" y="2"/>
                    </a:cubicBezTo>
                    <a:lnTo>
                      <a:pt x="433" y="2"/>
                    </a:lnTo>
                    <a:cubicBezTo>
                      <a:pt x="187" y="43"/>
                      <a:pt x="0" y="271"/>
                      <a:pt x="36" y="517"/>
                    </a:cubicBezTo>
                    <a:lnTo>
                      <a:pt x="187" y="1865"/>
                    </a:lnTo>
                    <a:lnTo>
                      <a:pt x="1139" y="1751"/>
                    </a:lnTo>
                    <a:lnTo>
                      <a:pt x="984" y="403"/>
                    </a:lnTo>
                    <a:cubicBezTo>
                      <a:pt x="949" y="169"/>
                      <a:pt x="741" y="1"/>
                      <a:pt x="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5528399" y="1445036"/>
                <a:ext cx="72377" cy="117266"/>
              </a:xfrm>
              <a:custGeom>
                <a:avLst/>
                <a:gdLst/>
                <a:ahLst/>
                <a:cxnLst/>
                <a:rect l="l" t="t" r="r" b="b"/>
                <a:pathLst>
                  <a:path w="1198" h="1941" extrusionOk="0">
                    <a:moveTo>
                      <a:pt x="551" y="82"/>
                    </a:moveTo>
                    <a:cubicBezTo>
                      <a:pt x="647" y="82"/>
                      <a:pt x="743" y="118"/>
                      <a:pt x="820" y="173"/>
                    </a:cubicBezTo>
                    <a:cubicBezTo>
                      <a:pt x="893" y="232"/>
                      <a:pt x="952" y="346"/>
                      <a:pt x="970" y="442"/>
                    </a:cubicBezTo>
                    <a:lnTo>
                      <a:pt x="1102" y="1767"/>
                    </a:lnTo>
                    <a:lnTo>
                      <a:pt x="251" y="1863"/>
                    </a:lnTo>
                    <a:lnTo>
                      <a:pt x="96" y="556"/>
                    </a:lnTo>
                    <a:cubicBezTo>
                      <a:pt x="78" y="442"/>
                      <a:pt x="114" y="328"/>
                      <a:pt x="173" y="232"/>
                    </a:cubicBezTo>
                    <a:cubicBezTo>
                      <a:pt x="251" y="155"/>
                      <a:pt x="342" y="100"/>
                      <a:pt x="456" y="82"/>
                    </a:cubicBezTo>
                    <a:close/>
                    <a:moveTo>
                      <a:pt x="562" y="0"/>
                    </a:moveTo>
                    <a:cubicBezTo>
                      <a:pt x="540" y="0"/>
                      <a:pt x="519" y="2"/>
                      <a:pt x="497" y="5"/>
                    </a:cubicBezTo>
                    <a:lnTo>
                      <a:pt x="456" y="5"/>
                    </a:lnTo>
                    <a:cubicBezTo>
                      <a:pt x="324" y="23"/>
                      <a:pt x="210" y="82"/>
                      <a:pt x="114" y="196"/>
                    </a:cubicBezTo>
                    <a:cubicBezTo>
                      <a:pt x="41" y="287"/>
                      <a:pt x="0" y="424"/>
                      <a:pt x="23" y="556"/>
                    </a:cubicBezTo>
                    <a:lnTo>
                      <a:pt x="173" y="1940"/>
                    </a:lnTo>
                    <a:lnTo>
                      <a:pt x="1198" y="1826"/>
                    </a:lnTo>
                    <a:lnTo>
                      <a:pt x="1048" y="442"/>
                    </a:lnTo>
                    <a:cubicBezTo>
                      <a:pt x="1025" y="310"/>
                      <a:pt x="952" y="196"/>
                      <a:pt x="856" y="118"/>
                    </a:cubicBezTo>
                    <a:cubicBezTo>
                      <a:pt x="777" y="39"/>
                      <a:pt x="671"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5634063" y="1479653"/>
                <a:ext cx="242989" cy="30872"/>
              </a:xfrm>
              <a:custGeom>
                <a:avLst/>
                <a:gdLst/>
                <a:ahLst/>
                <a:cxnLst/>
                <a:rect l="l" t="t" r="r" b="b"/>
                <a:pathLst>
                  <a:path w="4022" h="511" extrusionOk="0">
                    <a:moveTo>
                      <a:pt x="3985" y="1"/>
                    </a:moveTo>
                    <a:lnTo>
                      <a:pt x="36" y="438"/>
                    </a:lnTo>
                    <a:cubicBezTo>
                      <a:pt x="18" y="438"/>
                      <a:pt x="0" y="456"/>
                      <a:pt x="18" y="493"/>
                    </a:cubicBezTo>
                    <a:cubicBezTo>
                      <a:pt x="18" y="511"/>
                      <a:pt x="36" y="511"/>
                      <a:pt x="55" y="511"/>
                    </a:cubicBezTo>
                    <a:lnTo>
                      <a:pt x="3985" y="78"/>
                    </a:lnTo>
                    <a:cubicBezTo>
                      <a:pt x="4003" y="78"/>
                      <a:pt x="4021" y="55"/>
                      <a:pt x="4021" y="37"/>
                    </a:cubicBezTo>
                    <a:cubicBezTo>
                      <a:pt x="4021" y="19"/>
                      <a:pt x="4003" y="1"/>
                      <a:pt x="3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5643126" y="1560003"/>
                <a:ext cx="242989" cy="31960"/>
              </a:xfrm>
              <a:custGeom>
                <a:avLst/>
                <a:gdLst/>
                <a:ahLst/>
                <a:cxnLst/>
                <a:rect l="l" t="t" r="r" b="b"/>
                <a:pathLst>
                  <a:path w="4022" h="529" extrusionOk="0">
                    <a:moveTo>
                      <a:pt x="3985" y="1"/>
                    </a:moveTo>
                    <a:lnTo>
                      <a:pt x="37" y="456"/>
                    </a:lnTo>
                    <a:cubicBezTo>
                      <a:pt x="19" y="456"/>
                      <a:pt x="0" y="474"/>
                      <a:pt x="19" y="492"/>
                    </a:cubicBezTo>
                    <a:cubicBezTo>
                      <a:pt x="19" y="511"/>
                      <a:pt x="37" y="529"/>
                      <a:pt x="60" y="529"/>
                    </a:cubicBezTo>
                    <a:lnTo>
                      <a:pt x="3985" y="73"/>
                    </a:lnTo>
                    <a:cubicBezTo>
                      <a:pt x="4003" y="73"/>
                      <a:pt x="4022" y="55"/>
                      <a:pt x="4022" y="37"/>
                    </a:cubicBezTo>
                    <a:cubicBezTo>
                      <a:pt x="4022" y="19"/>
                      <a:pt x="4003" y="1"/>
                      <a:pt x="3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5638413" y="1534690"/>
                <a:ext cx="107962" cy="16010"/>
              </a:xfrm>
              <a:custGeom>
                <a:avLst/>
                <a:gdLst/>
                <a:ahLst/>
                <a:cxnLst/>
                <a:rect l="l" t="t" r="r" b="b"/>
                <a:pathLst>
                  <a:path w="1787" h="265" extrusionOk="0">
                    <a:moveTo>
                      <a:pt x="1750" y="1"/>
                    </a:moveTo>
                    <a:lnTo>
                      <a:pt x="42" y="192"/>
                    </a:lnTo>
                    <a:cubicBezTo>
                      <a:pt x="24" y="192"/>
                      <a:pt x="1" y="210"/>
                      <a:pt x="24" y="228"/>
                    </a:cubicBezTo>
                    <a:cubicBezTo>
                      <a:pt x="24" y="247"/>
                      <a:pt x="42" y="265"/>
                      <a:pt x="60" y="265"/>
                    </a:cubicBezTo>
                    <a:lnTo>
                      <a:pt x="1750" y="78"/>
                    </a:lnTo>
                    <a:cubicBezTo>
                      <a:pt x="1768" y="78"/>
                      <a:pt x="1786" y="55"/>
                      <a:pt x="1786" y="37"/>
                    </a:cubicBezTo>
                    <a:cubicBezTo>
                      <a:pt x="1786" y="19"/>
                      <a:pt x="1768"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5768001" y="1519828"/>
                <a:ext cx="113701" cy="16010"/>
              </a:xfrm>
              <a:custGeom>
                <a:avLst/>
                <a:gdLst/>
                <a:ahLst/>
                <a:cxnLst/>
                <a:rect l="l" t="t" r="r" b="b"/>
                <a:pathLst>
                  <a:path w="1882" h="265" extrusionOk="0">
                    <a:moveTo>
                      <a:pt x="1841" y="1"/>
                    </a:moveTo>
                    <a:lnTo>
                      <a:pt x="42" y="187"/>
                    </a:lnTo>
                    <a:cubicBezTo>
                      <a:pt x="19" y="210"/>
                      <a:pt x="1" y="210"/>
                      <a:pt x="19" y="247"/>
                    </a:cubicBezTo>
                    <a:cubicBezTo>
                      <a:pt x="19" y="265"/>
                      <a:pt x="42" y="265"/>
                      <a:pt x="60" y="265"/>
                    </a:cubicBezTo>
                    <a:lnTo>
                      <a:pt x="1841" y="74"/>
                    </a:lnTo>
                    <a:cubicBezTo>
                      <a:pt x="1863" y="74"/>
                      <a:pt x="1882" y="55"/>
                      <a:pt x="1882" y="37"/>
                    </a:cubicBezTo>
                    <a:cubicBezTo>
                      <a:pt x="1882" y="1"/>
                      <a:pt x="1863" y="1"/>
                      <a:pt x="1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5648865" y="1621323"/>
                <a:ext cx="107962" cy="16614"/>
              </a:xfrm>
              <a:custGeom>
                <a:avLst/>
                <a:gdLst/>
                <a:ahLst/>
                <a:cxnLst/>
                <a:rect l="l" t="t" r="r" b="b"/>
                <a:pathLst>
                  <a:path w="1787" h="275" extrusionOk="0">
                    <a:moveTo>
                      <a:pt x="1743" y="1"/>
                    </a:moveTo>
                    <a:cubicBezTo>
                      <a:pt x="1738" y="1"/>
                      <a:pt x="1732" y="3"/>
                      <a:pt x="1727" y="10"/>
                    </a:cubicBezTo>
                    <a:lnTo>
                      <a:pt x="37" y="197"/>
                    </a:lnTo>
                    <a:cubicBezTo>
                      <a:pt x="19" y="197"/>
                      <a:pt x="1" y="215"/>
                      <a:pt x="1" y="238"/>
                    </a:cubicBezTo>
                    <a:cubicBezTo>
                      <a:pt x="1" y="256"/>
                      <a:pt x="19" y="274"/>
                      <a:pt x="37" y="274"/>
                    </a:cubicBezTo>
                    <a:lnTo>
                      <a:pt x="1745" y="83"/>
                    </a:lnTo>
                    <a:cubicBezTo>
                      <a:pt x="1763" y="65"/>
                      <a:pt x="1786" y="47"/>
                      <a:pt x="1786" y="28"/>
                    </a:cubicBezTo>
                    <a:cubicBezTo>
                      <a:pt x="1770" y="16"/>
                      <a:pt x="1756" y="1"/>
                      <a:pt x="1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1"/>
        <p:cNvGrpSpPr/>
        <p:nvPr/>
      </p:nvGrpSpPr>
      <p:grpSpPr>
        <a:xfrm>
          <a:off x="0" y="0"/>
          <a:ext cx="0" cy="0"/>
          <a:chOff x="0" y="0"/>
          <a:chExt cx="0" cy="0"/>
        </a:xfrm>
      </p:grpSpPr>
      <p:sp>
        <p:nvSpPr>
          <p:cNvPr id="312" name="Google Shape;312;p25"/>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5"/>
          <p:cNvGrpSpPr/>
          <p:nvPr/>
        </p:nvGrpSpPr>
        <p:grpSpPr>
          <a:xfrm>
            <a:off x="487848" y="2248274"/>
            <a:ext cx="2240732" cy="2458012"/>
            <a:chOff x="-2139236" y="2799004"/>
            <a:chExt cx="1641562" cy="1800741"/>
          </a:xfrm>
        </p:grpSpPr>
        <p:grpSp>
          <p:nvGrpSpPr>
            <p:cNvPr id="314" name="Google Shape;314;p25"/>
            <p:cNvGrpSpPr/>
            <p:nvPr/>
          </p:nvGrpSpPr>
          <p:grpSpPr>
            <a:xfrm>
              <a:off x="-2139236" y="3190010"/>
              <a:ext cx="1641562" cy="1409735"/>
              <a:chOff x="7831464" y="3255685"/>
              <a:chExt cx="1641562" cy="1409735"/>
            </a:xfrm>
          </p:grpSpPr>
          <p:sp>
            <p:nvSpPr>
              <p:cNvPr id="315" name="Google Shape;315;p25"/>
              <p:cNvSpPr/>
              <p:nvPr/>
            </p:nvSpPr>
            <p:spPr>
              <a:xfrm>
                <a:off x="7831464" y="3255685"/>
                <a:ext cx="1641562" cy="1409735"/>
              </a:xfrm>
              <a:custGeom>
                <a:avLst/>
                <a:gdLst/>
                <a:ahLst/>
                <a:cxnLst/>
                <a:rect l="l" t="t" r="r" b="b"/>
                <a:pathLst>
                  <a:path w="24479" h="21022" extrusionOk="0">
                    <a:moveTo>
                      <a:pt x="13931" y="1498"/>
                    </a:moveTo>
                    <a:cubicBezTo>
                      <a:pt x="14555" y="1498"/>
                      <a:pt x="15184" y="1594"/>
                      <a:pt x="15753" y="1803"/>
                    </a:cubicBezTo>
                    <a:cubicBezTo>
                      <a:pt x="16718" y="2145"/>
                      <a:pt x="17593" y="2787"/>
                      <a:pt x="18198" y="3643"/>
                    </a:cubicBezTo>
                    <a:cubicBezTo>
                      <a:pt x="18786" y="4495"/>
                      <a:pt x="18749" y="5483"/>
                      <a:pt x="19223" y="6335"/>
                    </a:cubicBezTo>
                    <a:cubicBezTo>
                      <a:pt x="19510" y="6849"/>
                      <a:pt x="20020" y="7191"/>
                      <a:pt x="20457" y="7569"/>
                    </a:cubicBezTo>
                    <a:cubicBezTo>
                      <a:pt x="21673" y="8653"/>
                      <a:pt x="22506" y="10187"/>
                      <a:pt x="22698" y="11822"/>
                    </a:cubicBezTo>
                    <a:cubicBezTo>
                      <a:pt x="22734" y="12164"/>
                      <a:pt x="22734" y="12505"/>
                      <a:pt x="22716" y="12865"/>
                    </a:cubicBezTo>
                    <a:cubicBezTo>
                      <a:pt x="22638" y="14136"/>
                      <a:pt x="22165" y="15406"/>
                      <a:pt x="21350" y="16395"/>
                    </a:cubicBezTo>
                    <a:cubicBezTo>
                      <a:pt x="19792" y="18234"/>
                      <a:pt x="17251" y="18936"/>
                      <a:pt x="14860" y="19164"/>
                    </a:cubicBezTo>
                    <a:cubicBezTo>
                      <a:pt x="14063" y="19259"/>
                      <a:pt x="13285" y="19296"/>
                      <a:pt x="12488" y="19296"/>
                    </a:cubicBezTo>
                    <a:cubicBezTo>
                      <a:pt x="10702" y="19296"/>
                      <a:pt x="8922" y="19086"/>
                      <a:pt x="7196" y="18612"/>
                    </a:cubicBezTo>
                    <a:cubicBezTo>
                      <a:pt x="5943" y="18271"/>
                      <a:pt x="4709" y="17779"/>
                      <a:pt x="3780" y="16886"/>
                    </a:cubicBezTo>
                    <a:cubicBezTo>
                      <a:pt x="2546" y="15693"/>
                      <a:pt x="2013" y="13831"/>
                      <a:pt x="2337" y="12141"/>
                    </a:cubicBezTo>
                    <a:cubicBezTo>
                      <a:pt x="2828" y="9504"/>
                      <a:pt x="5165" y="7437"/>
                      <a:pt x="7856" y="7359"/>
                    </a:cubicBezTo>
                    <a:cubicBezTo>
                      <a:pt x="8580" y="7341"/>
                      <a:pt x="9149" y="6736"/>
                      <a:pt x="9108" y="6016"/>
                    </a:cubicBezTo>
                    <a:lnTo>
                      <a:pt x="9108" y="5957"/>
                    </a:lnTo>
                    <a:cubicBezTo>
                      <a:pt x="8808" y="3129"/>
                      <a:pt x="11385" y="1498"/>
                      <a:pt x="13931" y="1498"/>
                    </a:cubicBezTo>
                    <a:close/>
                    <a:moveTo>
                      <a:pt x="14081" y="0"/>
                    </a:moveTo>
                    <a:cubicBezTo>
                      <a:pt x="11067" y="0"/>
                      <a:pt x="8011" y="1917"/>
                      <a:pt x="8371" y="5255"/>
                    </a:cubicBezTo>
                    <a:lnTo>
                      <a:pt x="8371" y="5333"/>
                    </a:lnTo>
                    <a:cubicBezTo>
                      <a:pt x="8425" y="6184"/>
                      <a:pt x="7765" y="6904"/>
                      <a:pt x="6891" y="6927"/>
                    </a:cubicBezTo>
                    <a:cubicBezTo>
                      <a:pt x="3703" y="7000"/>
                      <a:pt x="970" y="9468"/>
                      <a:pt x="383" y="12578"/>
                    </a:cubicBezTo>
                    <a:cubicBezTo>
                      <a:pt x="0" y="14573"/>
                      <a:pt x="629" y="16773"/>
                      <a:pt x="2091" y="18175"/>
                    </a:cubicBezTo>
                    <a:cubicBezTo>
                      <a:pt x="3170" y="19241"/>
                      <a:pt x="4632" y="19810"/>
                      <a:pt x="6112" y="20206"/>
                    </a:cubicBezTo>
                    <a:cubicBezTo>
                      <a:pt x="8143" y="20757"/>
                      <a:pt x="10247" y="21022"/>
                      <a:pt x="12355" y="21022"/>
                    </a:cubicBezTo>
                    <a:cubicBezTo>
                      <a:pt x="13303" y="21022"/>
                      <a:pt x="14232" y="20967"/>
                      <a:pt x="15165" y="20871"/>
                    </a:cubicBezTo>
                    <a:cubicBezTo>
                      <a:pt x="18012" y="20589"/>
                      <a:pt x="20990" y="19769"/>
                      <a:pt x="22830" y="17588"/>
                    </a:cubicBezTo>
                    <a:cubicBezTo>
                      <a:pt x="23818" y="16431"/>
                      <a:pt x="24364" y="14933"/>
                      <a:pt x="24460" y="13416"/>
                    </a:cubicBezTo>
                    <a:cubicBezTo>
                      <a:pt x="24478" y="12997"/>
                      <a:pt x="24478" y="12597"/>
                      <a:pt x="24424" y="12182"/>
                    </a:cubicBezTo>
                    <a:cubicBezTo>
                      <a:pt x="24214" y="10265"/>
                      <a:pt x="23226" y="8461"/>
                      <a:pt x="21769" y="7173"/>
                    </a:cubicBezTo>
                    <a:cubicBezTo>
                      <a:pt x="21254" y="6717"/>
                      <a:pt x="20667" y="6317"/>
                      <a:pt x="20325" y="5711"/>
                    </a:cubicBezTo>
                    <a:cubicBezTo>
                      <a:pt x="19756" y="4704"/>
                      <a:pt x="19810" y="3529"/>
                      <a:pt x="19109" y="2541"/>
                    </a:cubicBezTo>
                    <a:cubicBezTo>
                      <a:pt x="18408" y="1535"/>
                      <a:pt x="17365" y="756"/>
                      <a:pt x="16208" y="342"/>
                    </a:cubicBezTo>
                    <a:cubicBezTo>
                      <a:pt x="15543" y="114"/>
                      <a:pt x="14801" y="0"/>
                      <a:pt x="14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7966455" y="3356141"/>
                <a:ext cx="1389617" cy="1193534"/>
              </a:xfrm>
              <a:custGeom>
                <a:avLst/>
                <a:gdLst/>
                <a:ahLst/>
                <a:cxnLst/>
                <a:rect l="l" t="t" r="r" b="b"/>
                <a:pathLst>
                  <a:path w="20722" h="17798" extrusionOk="0">
                    <a:moveTo>
                      <a:pt x="11918" y="0"/>
                    </a:moveTo>
                    <a:cubicBezTo>
                      <a:pt x="9372" y="0"/>
                      <a:pt x="6795" y="1631"/>
                      <a:pt x="7095" y="4459"/>
                    </a:cubicBezTo>
                    <a:lnTo>
                      <a:pt x="7095" y="4518"/>
                    </a:lnTo>
                    <a:cubicBezTo>
                      <a:pt x="7136" y="5238"/>
                      <a:pt x="6567" y="5843"/>
                      <a:pt x="5843" y="5861"/>
                    </a:cubicBezTo>
                    <a:cubicBezTo>
                      <a:pt x="3152" y="5939"/>
                      <a:pt x="815" y="8006"/>
                      <a:pt x="324" y="10643"/>
                    </a:cubicBezTo>
                    <a:cubicBezTo>
                      <a:pt x="0" y="12333"/>
                      <a:pt x="533" y="14195"/>
                      <a:pt x="1767" y="15388"/>
                    </a:cubicBezTo>
                    <a:cubicBezTo>
                      <a:pt x="2696" y="16281"/>
                      <a:pt x="3930" y="16773"/>
                      <a:pt x="5183" y="17114"/>
                    </a:cubicBezTo>
                    <a:cubicBezTo>
                      <a:pt x="6909" y="17588"/>
                      <a:pt x="8689" y="17798"/>
                      <a:pt x="10475" y="17798"/>
                    </a:cubicBezTo>
                    <a:cubicBezTo>
                      <a:pt x="11272" y="17798"/>
                      <a:pt x="12050" y="17761"/>
                      <a:pt x="12847" y="17666"/>
                    </a:cubicBezTo>
                    <a:cubicBezTo>
                      <a:pt x="15238" y="17438"/>
                      <a:pt x="17779" y="16736"/>
                      <a:pt x="19337" y="14897"/>
                    </a:cubicBezTo>
                    <a:cubicBezTo>
                      <a:pt x="20152" y="13908"/>
                      <a:pt x="20625" y="12638"/>
                      <a:pt x="20703" y="11367"/>
                    </a:cubicBezTo>
                    <a:cubicBezTo>
                      <a:pt x="20721" y="11007"/>
                      <a:pt x="20721" y="10666"/>
                      <a:pt x="20685" y="10324"/>
                    </a:cubicBezTo>
                    <a:cubicBezTo>
                      <a:pt x="20493" y="8689"/>
                      <a:pt x="19660" y="7155"/>
                      <a:pt x="18444" y="6071"/>
                    </a:cubicBezTo>
                    <a:cubicBezTo>
                      <a:pt x="18007" y="5693"/>
                      <a:pt x="17497" y="5351"/>
                      <a:pt x="17210" y="4837"/>
                    </a:cubicBezTo>
                    <a:cubicBezTo>
                      <a:pt x="16736" y="3985"/>
                      <a:pt x="16773" y="2997"/>
                      <a:pt x="16185" y="2145"/>
                    </a:cubicBezTo>
                    <a:cubicBezTo>
                      <a:pt x="15580" y="1289"/>
                      <a:pt x="14705" y="647"/>
                      <a:pt x="13740" y="305"/>
                    </a:cubicBezTo>
                    <a:cubicBezTo>
                      <a:pt x="13171" y="96"/>
                      <a:pt x="12542" y="0"/>
                      <a:pt x="11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7929505" y="3497235"/>
                <a:ext cx="131035" cy="124933"/>
              </a:xfrm>
              <a:custGeom>
                <a:avLst/>
                <a:gdLst/>
                <a:ahLst/>
                <a:cxnLst/>
                <a:rect l="l" t="t" r="r" b="b"/>
                <a:pathLst>
                  <a:path w="1954" h="1863" extrusionOk="0">
                    <a:moveTo>
                      <a:pt x="970" y="0"/>
                    </a:moveTo>
                    <a:cubicBezTo>
                      <a:pt x="497" y="0"/>
                      <a:pt x="96" y="365"/>
                      <a:pt x="59" y="838"/>
                    </a:cubicBezTo>
                    <a:cubicBezTo>
                      <a:pt x="0" y="1348"/>
                      <a:pt x="383" y="1804"/>
                      <a:pt x="893" y="1863"/>
                    </a:cubicBezTo>
                    <a:lnTo>
                      <a:pt x="970" y="1863"/>
                    </a:lnTo>
                    <a:cubicBezTo>
                      <a:pt x="1444" y="1863"/>
                      <a:pt x="1863" y="1503"/>
                      <a:pt x="1899" y="1007"/>
                    </a:cubicBezTo>
                    <a:cubicBezTo>
                      <a:pt x="1954" y="497"/>
                      <a:pt x="1576" y="6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9273186" y="3436144"/>
                <a:ext cx="45936" cy="43455"/>
              </a:xfrm>
              <a:custGeom>
                <a:avLst/>
                <a:gdLst/>
                <a:ahLst/>
                <a:cxnLst/>
                <a:rect l="l" t="t" r="r" b="b"/>
                <a:pathLst>
                  <a:path w="685" h="648" extrusionOk="0">
                    <a:moveTo>
                      <a:pt x="343" y="1"/>
                    </a:moveTo>
                    <a:cubicBezTo>
                      <a:pt x="174" y="1"/>
                      <a:pt x="42" y="114"/>
                      <a:pt x="19" y="287"/>
                    </a:cubicBezTo>
                    <a:cubicBezTo>
                      <a:pt x="1" y="456"/>
                      <a:pt x="133" y="629"/>
                      <a:pt x="306" y="647"/>
                    </a:cubicBezTo>
                    <a:lnTo>
                      <a:pt x="343" y="647"/>
                    </a:lnTo>
                    <a:cubicBezTo>
                      <a:pt x="516" y="647"/>
                      <a:pt x="648" y="515"/>
                      <a:pt x="666" y="342"/>
                    </a:cubicBezTo>
                    <a:cubicBezTo>
                      <a:pt x="684" y="174"/>
                      <a:pt x="552" y="23"/>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8242541" y="3455390"/>
                <a:ext cx="84026" cy="84026"/>
              </a:xfrm>
              <a:custGeom>
                <a:avLst/>
                <a:gdLst/>
                <a:ahLst/>
                <a:cxnLst/>
                <a:rect l="l" t="t" r="r" b="b"/>
                <a:pathLst>
                  <a:path w="1253" h="1253" extrusionOk="0">
                    <a:moveTo>
                      <a:pt x="629" y="0"/>
                    </a:moveTo>
                    <a:cubicBezTo>
                      <a:pt x="269" y="0"/>
                      <a:pt x="0" y="283"/>
                      <a:pt x="0" y="624"/>
                    </a:cubicBezTo>
                    <a:cubicBezTo>
                      <a:pt x="0" y="966"/>
                      <a:pt x="269" y="1253"/>
                      <a:pt x="629" y="1253"/>
                    </a:cubicBezTo>
                    <a:cubicBezTo>
                      <a:pt x="970" y="1253"/>
                      <a:pt x="1252" y="966"/>
                      <a:pt x="1252" y="624"/>
                    </a:cubicBezTo>
                    <a:cubicBezTo>
                      <a:pt x="1252" y="283"/>
                      <a:pt x="970" y="0"/>
                      <a:pt x="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5"/>
            <p:cNvGrpSpPr/>
            <p:nvPr/>
          </p:nvGrpSpPr>
          <p:grpSpPr>
            <a:xfrm>
              <a:off x="-1959374" y="3005988"/>
              <a:ext cx="594106" cy="662468"/>
              <a:chOff x="5274725" y="617200"/>
              <a:chExt cx="879376" cy="980562"/>
            </a:xfrm>
          </p:grpSpPr>
          <p:sp>
            <p:nvSpPr>
              <p:cNvPr id="321" name="Google Shape;321;p25"/>
              <p:cNvSpPr/>
              <p:nvPr/>
            </p:nvSpPr>
            <p:spPr>
              <a:xfrm>
                <a:off x="5522902" y="1597702"/>
                <a:ext cx="60" cy="60"/>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5274725" y="617200"/>
                <a:ext cx="879376" cy="950808"/>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5422287" y="807525"/>
                <a:ext cx="614543" cy="890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5754181" y="945369"/>
                <a:ext cx="282651" cy="9719"/>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5431034" y="945369"/>
                <a:ext cx="280545" cy="9719"/>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5453225" y="1068635"/>
                <a:ext cx="414662" cy="9719"/>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25"/>
            <p:cNvGrpSpPr/>
            <p:nvPr/>
          </p:nvGrpSpPr>
          <p:grpSpPr>
            <a:xfrm>
              <a:off x="-2011311" y="3739507"/>
              <a:ext cx="697982" cy="472206"/>
              <a:chOff x="7235621" y="2677477"/>
              <a:chExt cx="566590" cy="383315"/>
            </a:xfrm>
          </p:grpSpPr>
          <p:sp>
            <p:nvSpPr>
              <p:cNvPr id="328" name="Google Shape;328;p25"/>
              <p:cNvSpPr/>
              <p:nvPr/>
            </p:nvSpPr>
            <p:spPr>
              <a:xfrm>
                <a:off x="7238370" y="2680227"/>
                <a:ext cx="561091" cy="377816"/>
              </a:xfrm>
              <a:custGeom>
                <a:avLst/>
                <a:gdLst/>
                <a:ahLst/>
                <a:cxnLst/>
                <a:rect l="l" t="t" r="r" b="b"/>
                <a:pathLst>
                  <a:path w="8367" h="5634" extrusionOk="0">
                    <a:moveTo>
                      <a:pt x="360" y="0"/>
                    </a:moveTo>
                    <a:cubicBezTo>
                      <a:pt x="151" y="0"/>
                      <a:pt x="1" y="132"/>
                      <a:pt x="1" y="283"/>
                    </a:cubicBezTo>
                    <a:lnTo>
                      <a:pt x="1" y="797"/>
                    </a:lnTo>
                    <a:lnTo>
                      <a:pt x="1" y="5370"/>
                    </a:lnTo>
                    <a:cubicBezTo>
                      <a:pt x="1" y="5520"/>
                      <a:pt x="151" y="5634"/>
                      <a:pt x="360" y="5634"/>
                    </a:cubicBezTo>
                    <a:lnTo>
                      <a:pt x="8007" y="5634"/>
                    </a:lnTo>
                    <a:cubicBezTo>
                      <a:pt x="8198" y="5634"/>
                      <a:pt x="8366" y="5520"/>
                      <a:pt x="8366" y="5370"/>
                    </a:cubicBezTo>
                    <a:lnTo>
                      <a:pt x="8366" y="283"/>
                    </a:lnTo>
                    <a:cubicBezTo>
                      <a:pt x="8366" y="132"/>
                      <a:pt x="8198" y="0"/>
                      <a:pt x="8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7235621" y="2677477"/>
                <a:ext cx="566590" cy="383315"/>
              </a:xfrm>
              <a:custGeom>
                <a:avLst/>
                <a:gdLst/>
                <a:ahLst/>
                <a:cxnLst/>
                <a:rect l="l" t="t" r="r" b="b"/>
                <a:pathLst>
                  <a:path w="8449" h="5716" extrusionOk="0">
                    <a:moveTo>
                      <a:pt x="8048" y="78"/>
                    </a:moveTo>
                    <a:cubicBezTo>
                      <a:pt x="8221" y="78"/>
                      <a:pt x="8371" y="192"/>
                      <a:pt x="8371" y="324"/>
                    </a:cubicBezTo>
                    <a:lnTo>
                      <a:pt x="8371" y="5411"/>
                    </a:lnTo>
                    <a:cubicBezTo>
                      <a:pt x="8371" y="5524"/>
                      <a:pt x="8221" y="5638"/>
                      <a:pt x="8048" y="5638"/>
                    </a:cubicBezTo>
                    <a:lnTo>
                      <a:pt x="401" y="5638"/>
                    </a:lnTo>
                    <a:cubicBezTo>
                      <a:pt x="210" y="5638"/>
                      <a:pt x="78" y="5524"/>
                      <a:pt x="78" y="5411"/>
                    </a:cubicBezTo>
                    <a:lnTo>
                      <a:pt x="78" y="324"/>
                    </a:lnTo>
                    <a:cubicBezTo>
                      <a:pt x="78" y="192"/>
                      <a:pt x="210" y="78"/>
                      <a:pt x="401" y="78"/>
                    </a:cubicBezTo>
                    <a:close/>
                    <a:moveTo>
                      <a:pt x="401" y="0"/>
                    </a:moveTo>
                    <a:cubicBezTo>
                      <a:pt x="174" y="0"/>
                      <a:pt x="1" y="155"/>
                      <a:pt x="1" y="324"/>
                    </a:cubicBezTo>
                    <a:lnTo>
                      <a:pt x="1" y="5411"/>
                    </a:lnTo>
                    <a:cubicBezTo>
                      <a:pt x="1" y="5579"/>
                      <a:pt x="174" y="5716"/>
                      <a:pt x="401" y="5716"/>
                    </a:cubicBezTo>
                    <a:lnTo>
                      <a:pt x="8048" y="5716"/>
                    </a:lnTo>
                    <a:cubicBezTo>
                      <a:pt x="8257" y="5716"/>
                      <a:pt x="8448" y="5579"/>
                      <a:pt x="8448" y="5411"/>
                    </a:cubicBez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7238370" y="2680227"/>
                <a:ext cx="561091" cy="70011"/>
              </a:xfrm>
              <a:custGeom>
                <a:avLst/>
                <a:gdLst/>
                <a:ahLst/>
                <a:cxnLst/>
                <a:rect l="l" t="t" r="r" b="b"/>
                <a:pathLst>
                  <a:path w="8367" h="1044" extrusionOk="0">
                    <a:moveTo>
                      <a:pt x="360" y="0"/>
                    </a:moveTo>
                    <a:cubicBezTo>
                      <a:pt x="151" y="0"/>
                      <a:pt x="1" y="132"/>
                      <a:pt x="1" y="283"/>
                    </a:cubicBezTo>
                    <a:lnTo>
                      <a:pt x="1" y="1043"/>
                    </a:lnTo>
                    <a:lnTo>
                      <a:pt x="8366" y="1043"/>
                    </a:lnTo>
                    <a:lnTo>
                      <a:pt x="8366" y="283"/>
                    </a:lnTo>
                    <a:cubicBezTo>
                      <a:pt x="8366" y="132"/>
                      <a:pt x="8198" y="0"/>
                      <a:pt x="8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7235621" y="2677477"/>
                <a:ext cx="566590" cy="72760"/>
              </a:xfrm>
              <a:custGeom>
                <a:avLst/>
                <a:gdLst/>
                <a:ahLst/>
                <a:cxnLst/>
                <a:rect l="l" t="t" r="r" b="b"/>
                <a:pathLst>
                  <a:path w="8449" h="1085" extrusionOk="0">
                    <a:moveTo>
                      <a:pt x="401" y="0"/>
                    </a:moveTo>
                    <a:cubicBezTo>
                      <a:pt x="174" y="0"/>
                      <a:pt x="1" y="155"/>
                      <a:pt x="1" y="324"/>
                    </a:cubicBezTo>
                    <a:lnTo>
                      <a:pt x="1" y="1084"/>
                    </a:lnTo>
                    <a:lnTo>
                      <a:pt x="78" y="1084"/>
                    </a:lnTo>
                    <a:lnTo>
                      <a:pt x="78" y="324"/>
                    </a:lnTo>
                    <a:cubicBezTo>
                      <a:pt x="78" y="192"/>
                      <a:pt x="210" y="78"/>
                      <a:pt x="401" y="78"/>
                    </a:cubicBezTo>
                    <a:lnTo>
                      <a:pt x="8048" y="78"/>
                    </a:lnTo>
                    <a:cubicBezTo>
                      <a:pt x="8221" y="78"/>
                      <a:pt x="8371" y="192"/>
                      <a:pt x="8371" y="324"/>
                    </a:cubicBezTo>
                    <a:lnTo>
                      <a:pt x="8371" y="1084"/>
                    </a:lnTo>
                    <a:lnTo>
                      <a:pt x="8448" y="1084"/>
                    </a:ln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7238370" y="2750170"/>
                <a:ext cx="557403" cy="67"/>
              </a:xfrm>
              <a:custGeom>
                <a:avLst/>
                <a:gdLst/>
                <a:ahLst/>
                <a:cxnLst/>
                <a:rect l="l" t="t" r="r" b="b"/>
                <a:pathLst>
                  <a:path w="8312" h="1" extrusionOk="0">
                    <a:moveTo>
                      <a:pt x="8312"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7238370" y="2747689"/>
                <a:ext cx="557403" cy="4962"/>
              </a:xfrm>
              <a:custGeom>
                <a:avLst/>
                <a:gdLst/>
                <a:ahLst/>
                <a:cxnLst/>
                <a:rect l="l" t="t" r="r" b="b"/>
                <a:pathLst>
                  <a:path w="8312" h="74" extrusionOk="0">
                    <a:moveTo>
                      <a:pt x="1" y="1"/>
                    </a:moveTo>
                    <a:lnTo>
                      <a:pt x="1" y="74"/>
                    </a:lnTo>
                    <a:lnTo>
                      <a:pt x="8312" y="74"/>
                    </a:lnTo>
                    <a:lnTo>
                      <a:pt x="8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7270156" y="2709532"/>
                <a:ext cx="17771" cy="17771"/>
              </a:xfrm>
              <a:custGeom>
                <a:avLst/>
                <a:gdLst/>
                <a:ahLst/>
                <a:cxnLst/>
                <a:rect l="l" t="t" r="r" b="b"/>
                <a:pathLst>
                  <a:path w="265" h="265" extrusionOk="0">
                    <a:moveTo>
                      <a:pt x="132" y="1"/>
                    </a:moveTo>
                    <a:cubicBezTo>
                      <a:pt x="55" y="1"/>
                      <a:pt x="0" y="55"/>
                      <a:pt x="0" y="133"/>
                    </a:cubicBezTo>
                    <a:cubicBezTo>
                      <a:pt x="0" y="205"/>
                      <a:pt x="55" y="265"/>
                      <a:pt x="132" y="265"/>
                    </a:cubicBezTo>
                    <a:cubicBezTo>
                      <a:pt x="210" y="265"/>
                      <a:pt x="264" y="205"/>
                      <a:pt x="264" y="133"/>
                    </a:cubicBezTo>
                    <a:cubicBezTo>
                      <a:pt x="264"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7267675" y="2706782"/>
                <a:ext cx="23002" cy="23002"/>
              </a:xfrm>
              <a:custGeom>
                <a:avLst/>
                <a:gdLst/>
                <a:ahLst/>
                <a:cxnLst/>
                <a:rect l="l" t="t" r="r" b="b"/>
                <a:pathLst>
                  <a:path w="343" h="343" extrusionOk="0">
                    <a:moveTo>
                      <a:pt x="169" y="78"/>
                    </a:moveTo>
                    <a:cubicBezTo>
                      <a:pt x="206" y="78"/>
                      <a:pt x="265" y="114"/>
                      <a:pt x="265" y="174"/>
                    </a:cubicBezTo>
                    <a:cubicBezTo>
                      <a:pt x="265" y="228"/>
                      <a:pt x="206" y="269"/>
                      <a:pt x="169" y="269"/>
                    </a:cubicBezTo>
                    <a:cubicBezTo>
                      <a:pt x="115" y="269"/>
                      <a:pt x="74" y="228"/>
                      <a:pt x="74" y="174"/>
                    </a:cubicBezTo>
                    <a:cubicBezTo>
                      <a:pt x="74" y="114"/>
                      <a:pt x="115" y="78"/>
                      <a:pt x="169" y="78"/>
                    </a:cubicBezTo>
                    <a:close/>
                    <a:moveTo>
                      <a:pt x="169" y="1"/>
                    </a:moveTo>
                    <a:cubicBezTo>
                      <a:pt x="74" y="1"/>
                      <a:pt x="1" y="78"/>
                      <a:pt x="1" y="174"/>
                    </a:cubicBezTo>
                    <a:cubicBezTo>
                      <a:pt x="1" y="269"/>
                      <a:pt x="74"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7303150" y="2709532"/>
                <a:ext cx="18039" cy="17771"/>
              </a:xfrm>
              <a:custGeom>
                <a:avLst/>
                <a:gdLst/>
                <a:ahLst/>
                <a:cxnLst/>
                <a:rect l="l" t="t" r="r" b="b"/>
                <a:pathLst>
                  <a:path w="269" h="265" extrusionOk="0">
                    <a:moveTo>
                      <a:pt x="132" y="1"/>
                    </a:moveTo>
                    <a:cubicBezTo>
                      <a:pt x="59" y="1"/>
                      <a:pt x="0" y="55"/>
                      <a:pt x="0" y="133"/>
                    </a:cubicBezTo>
                    <a:cubicBezTo>
                      <a:pt x="0" y="205"/>
                      <a:pt x="59" y="265"/>
                      <a:pt x="132" y="265"/>
                    </a:cubicBezTo>
                    <a:cubicBezTo>
                      <a:pt x="210" y="265"/>
                      <a:pt x="269" y="205"/>
                      <a:pt x="269" y="133"/>
                    </a:cubicBezTo>
                    <a:cubicBezTo>
                      <a:pt x="269"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7300669" y="2706782"/>
                <a:ext cx="23002" cy="23002"/>
              </a:xfrm>
              <a:custGeom>
                <a:avLst/>
                <a:gdLst/>
                <a:ahLst/>
                <a:cxnLst/>
                <a:rect l="l" t="t" r="r" b="b"/>
                <a:pathLst>
                  <a:path w="343" h="343" extrusionOk="0">
                    <a:moveTo>
                      <a:pt x="169" y="78"/>
                    </a:moveTo>
                    <a:cubicBezTo>
                      <a:pt x="210" y="78"/>
                      <a:pt x="265" y="114"/>
                      <a:pt x="265" y="174"/>
                    </a:cubicBezTo>
                    <a:cubicBezTo>
                      <a:pt x="265" y="228"/>
                      <a:pt x="210" y="269"/>
                      <a:pt x="169" y="269"/>
                    </a:cubicBezTo>
                    <a:cubicBezTo>
                      <a:pt x="115" y="269"/>
                      <a:pt x="78" y="228"/>
                      <a:pt x="78" y="174"/>
                    </a:cubicBezTo>
                    <a:cubicBezTo>
                      <a:pt x="78" y="114"/>
                      <a:pt x="115" y="78"/>
                      <a:pt x="169" y="78"/>
                    </a:cubicBezTo>
                    <a:close/>
                    <a:moveTo>
                      <a:pt x="169" y="1"/>
                    </a:moveTo>
                    <a:cubicBezTo>
                      <a:pt x="78" y="1"/>
                      <a:pt x="1" y="78"/>
                      <a:pt x="1" y="174"/>
                    </a:cubicBezTo>
                    <a:cubicBezTo>
                      <a:pt x="1" y="269"/>
                      <a:pt x="78"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7334869" y="2709532"/>
                <a:ext cx="18106" cy="17771"/>
              </a:xfrm>
              <a:custGeom>
                <a:avLst/>
                <a:gdLst/>
                <a:ahLst/>
                <a:cxnLst/>
                <a:rect l="l" t="t" r="r" b="b"/>
                <a:pathLst>
                  <a:path w="270" h="265" extrusionOk="0">
                    <a:moveTo>
                      <a:pt x="137" y="1"/>
                    </a:moveTo>
                    <a:cubicBezTo>
                      <a:pt x="60" y="1"/>
                      <a:pt x="1" y="55"/>
                      <a:pt x="1" y="133"/>
                    </a:cubicBezTo>
                    <a:cubicBezTo>
                      <a:pt x="1" y="205"/>
                      <a:pt x="60" y="265"/>
                      <a:pt x="137" y="265"/>
                    </a:cubicBezTo>
                    <a:cubicBezTo>
                      <a:pt x="210" y="265"/>
                      <a:pt x="269" y="205"/>
                      <a:pt x="269" y="133"/>
                    </a:cubicBezTo>
                    <a:cubicBezTo>
                      <a:pt x="269" y="55"/>
                      <a:pt x="21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332455" y="2706782"/>
                <a:ext cx="22935" cy="23002"/>
              </a:xfrm>
              <a:custGeom>
                <a:avLst/>
                <a:gdLst/>
                <a:ahLst/>
                <a:cxnLst/>
                <a:rect l="l" t="t" r="r" b="b"/>
                <a:pathLst>
                  <a:path w="342" h="343" extrusionOk="0">
                    <a:moveTo>
                      <a:pt x="173" y="78"/>
                    </a:moveTo>
                    <a:cubicBezTo>
                      <a:pt x="228" y="78"/>
                      <a:pt x="264" y="114"/>
                      <a:pt x="264" y="174"/>
                    </a:cubicBezTo>
                    <a:cubicBezTo>
                      <a:pt x="264" y="228"/>
                      <a:pt x="228" y="269"/>
                      <a:pt x="173" y="269"/>
                    </a:cubicBezTo>
                    <a:cubicBezTo>
                      <a:pt x="114" y="269"/>
                      <a:pt x="78" y="228"/>
                      <a:pt x="78" y="174"/>
                    </a:cubicBezTo>
                    <a:cubicBezTo>
                      <a:pt x="78" y="114"/>
                      <a:pt x="114" y="78"/>
                      <a:pt x="173" y="78"/>
                    </a:cubicBezTo>
                    <a:close/>
                    <a:moveTo>
                      <a:pt x="173" y="1"/>
                    </a:moveTo>
                    <a:cubicBezTo>
                      <a:pt x="78" y="1"/>
                      <a:pt x="0" y="78"/>
                      <a:pt x="0" y="174"/>
                    </a:cubicBezTo>
                    <a:cubicBezTo>
                      <a:pt x="0" y="269"/>
                      <a:pt x="78" y="342"/>
                      <a:pt x="173" y="342"/>
                    </a:cubicBezTo>
                    <a:cubicBezTo>
                      <a:pt x="264" y="342"/>
                      <a:pt x="342" y="269"/>
                      <a:pt x="342" y="174"/>
                    </a:cubicBezTo>
                    <a:cubicBezTo>
                      <a:pt x="342" y="78"/>
                      <a:pt x="264"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7566696" y="2846938"/>
                <a:ext cx="80070" cy="115813"/>
              </a:xfrm>
              <a:custGeom>
                <a:avLst/>
                <a:gdLst/>
                <a:ahLst/>
                <a:cxnLst/>
                <a:rect l="l" t="t" r="r" b="b"/>
                <a:pathLst>
                  <a:path w="1194" h="1727" extrusionOk="0">
                    <a:moveTo>
                      <a:pt x="1121" y="1"/>
                    </a:moveTo>
                    <a:lnTo>
                      <a:pt x="1121" y="930"/>
                    </a:lnTo>
                    <a:lnTo>
                      <a:pt x="0" y="930"/>
                    </a:lnTo>
                    <a:lnTo>
                      <a:pt x="0" y="1727"/>
                    </a:lnTo>
                    <a:lnTo>
                      <a:pt x="73" y="1727"/>
                    </a:lnTo>
                    <a:lnTo>
                      <a:pt x="73" y="1003"/>
                    </a:lnTo>
                    <a:lnTo>
                      <a:pt x="1193" y="1003"/>
                    </a:lnTo>
                    <a:lnTo>
                      <a:pt x="1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7641803" y="2846938"/>
                <a:ext cx="80070" cy="115813"/>
              </a:xfrm>
              <a:custGeom>
                <a:avLst/>
                <a:gdLst/>
                <a:ahLst/>
                <a:cxnLst/>
                <a:rect l="l" t="t" r="r" b="b"/>
                <a:pathLst>
                  <a:path w="1194" h="1727" extrusionOk="0">
                    <a:moveTo>
                      <a:pt x="1" y="1"/>
                    </a:moveTo>
                    <a:lnTo>
                      <a:pt x="1" y="1003"/>
                    </a:lnTo>
                    <a:lnTo>
                      <a:pt x="1116" y="1003"/>
                    </a:lnTo>
                    <a:lnTo>
                      <a:pt x="1116" y="1727"/>
                    </a:lnTo>
                    <a:lnTo>
                      <a:pt x="1194" y="1727"/>
                    </a:lnTo>
                    <a:lnTo>
                      <a:pt x="1194" y="930"/>
                    </a:lnTo>
                    <a:lnTo>
                      <a:pt x="73" y="930"/>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7641803" y="2891264"/>
                <a:ext cx="4962" cy="71486"/>
              </a:xfrm>
              <a:custGeom>
                <a:avLst/>
                <a:gdLst/>
                <a:ahLst/>
                <a:cxnLst/>
                <a:rect l="l" t="t" r="r" b="b"/>
                <a:pathLst>
                  <a:path w="74" h="1066" extrusionOk="0">
                    <a:moveTo>
                      <a:pt x="1" y="0"/>
                    </a:moveTo>
                    <a:lnTo>
                      <a:pt x="1" y="1066"/>
                    </a:lnTo>
                    <a:lnTo>
                      <a:pt x="73" y="1066"/>
                    </a:lnTo>
                    <a:lnTo>
                      <a:pt x="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7546242" y="2946187"/>
                <a:ext cx="44662" cy="43187"/>
              </a:xfrm>
              <a:custGeom>
                <a:avLst/>
                <a:gdLst/>
                <a:ahLst/>
                <a:cxnLst/>
                <a:rect l="l" t="t" r="r" b="b"/>
                <a:pathLst>
                  <a:path w="666" h="644" extrusionOk="0">
                    <a:moveTo>
                      <a:pt x="323" y="1"/>
                    </a:moveTo>
                    <a:cubicBezTo>
                      <a:pt x="150" y="1"/>
                      <a:pt x="0" y="133"/>
                      <a:pt x="0" y="320"/>
                    </a:cubicBezTo>
                    <a:cubicBezTo>
                      <a:pt x="0" y="493"/>
                      <a:pt x="150" y="643"/>
                      <a:pt x="323" y="643"/>
                    </a:cubicBezTo>
                    <a:cubicBezTo>
                      <a:pt x="515" y="643"/>
                      <a:pt x="665" y="493"/>
                      <a:pt x="665" y="320"/>
                    </a:cubicBezTo>
                    <a:cubicBezTo>
                      <a:pt x="665" y="133"/>
                      <a:pt x="515"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7543761" y="2943437"/>
                <a:ext cx="49557" cy="48686"/>
              </a:xfrm>
              <a:custGeom>
                <a:avLst/>
                <a:gdLst/>
                <a:ahLst/>
                <a:cxnLst/>
                <a:rect l="l" t="t" r="r" b="b"/>
                <a:pathLst>
                  <a:path w="739" h="726" extrusionOk="0">
                    <a:moveTo>
                      <a:pt x="360" y="78"/>
                    </a:moveTo>
                    <a:cubicBezTo>
                      <a:pt x="529" y="78"/>
                      <a:pt x="666" y="192"/>
                      <a:pt x="666" y="361"/>
                    </a:cubicBezTo>
                    <a:cubicBezTo>
                      <a:pt x="666" y="516"/>
                      <a:pt x="529" y="648"/>
                      <a:pt x="360" y="648"/>
                    </a:cubicBezTo>
                    <a:cubicBezTo>
                      <a:pt x="210" y="648"/>
                      <a:pt x="74" y="516"/>
                      <a:pt x="74" y="361"/>
                    </a:cubicBezTo>
                    <a:cubicBezTo>
                      <a:pt x="74" y="192"/>
                      <a:pt x="210"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7622557" y="2946187"/>
                <a:ext cx="43455" cy="43187"/>
              </a:xfrm>
              <a:custGeom>
                <a:avLst/>
                <a:gdLst/>
                <a:ahLst/>
                <a:cxnLst/>
                <a:rect l="l" t="t" r="r" b="b"/>
                <a:pathLst>
                  <a:path w="648" h="644" extrusionOk="0">
                    <a:moveTo>
                      <a:pt x="324" y="1"/>
                    </a:moveTo>
                    <a:cubicBezTo>
                      <a:pt x="133" y="1"/>
                      <a:pt x="1" y="133"/>
                      <a:pt x="1" y="320"/>
                    </a:cubicBezTo>
                    <a:cubicBezTo>
                      <a:pt x="1" y="493"/>
                      <a:pt x="133" y="643"/>
                      <a:pt x="324" y="643"/>
                    </a:cubicBezTo>
                    <a:cubicBezTo>
                      <a:pt x="492" y="643"/>
                      <a:pt x="647" y="493"/>
                      <a:pt x="647" y="320"/>
                    </a:cubicBezTo>
                    <a:cubicBezTo>
                      <a:pt x="647" y="133"/>
                      <a:pt x="49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7620142" y="2943437"/>
                <a:ext cx="48283" cy="48686"/>
              </a:xfrm>
              <a:custGeom>
                <a:avLst/>
                <a:gdLst/>
                <a:ahLst/>
                <a:cxnLst/>
                <a:rect l="l" t="t" r="r" b="b"/>
                <a:pathLst>
                  <a:path w="720" h="726" extrusionOk="0">
                    <a:moveTo>
                      <a:pt x="360" y="78"/>
                    </a:moveTo>
                    <a:cubicBezTo>
                      <a:pt x="510" y="78"/>
                      <a:pt x="642" y="192"/>
                      <a:pt x="642" y="361"/>
                    </a:cubicBezTo>
                    <a:cubicBezTo>
                      <a:pt x="642" y="516"/>
                      <a:pt x="510" y="648"/>
                      <a:pt x="360" y="648"/>
                    </a:cubicBezTo>
                    <a:cubicBezTo>
                      <a:pt x="210" y="648"/>
                      <a:pt x="73" y="516"/>
                      <a:pt x="73" y="361"/>
                    </a:cubicBezTo>
                    <a:cubicBezTo>
                      <a:pt x="73" y="192"/>
                      <a:pt x="210" y="78"/>
                      <a:pt x="360" y="78"/>
                    </a:cubicBezTo>
                    <a:close/>
                    <a:moveTo>
                      <a:pt x="360" y="1"/>
                    </a:moveTo>
                    <a:cubicBezTo>
                      <a:pt x="150" y="1"/>
                      <a:pt x="0" y="156"/>
                      <a:pt x="0" y="361"/>
                    </a:cubicBezTo>
                    <a:cubicBezTo>
                      <a:pt x="0" y="552"/>
                      <a:pt x="150" y="725"/>
                      <a:pt x="360" y="725"/>
                    </a:cubicBezTo>
                    <a:cubicBezTo>
                      <a:pt x="569" y="725"/>
                      <a:pt x="720" y="552"/>
                      <a:pt x="720" y="361"/>
                    </a:cubicBezTo>
                    <a:cubicBezTo>
                      <a:pt x="720" y="156"/>
                      <a:pt x="569"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7697664" y="2946187"/>
                <a:ext cx="44662" cy="43187"/>
              </a:xfrm>
              <a:custGeom>
                <a:avLst/>
                <a:gdLst/>
                <a:ahLst/>
                <a:cxnLst/>
                <a:rect l="l" t="t" r="r" b="b"/>
                <a:pathLst>
                  <a:path w="666" h="644" extrusionOk="0">
                    <a:moveTo>
                      <a:pt x="324" y="1"/>
                    </a:moveTo>
                    <a:cubicBezTo>
                      <a:pt x="151" y="1"/>
                      <a:pt x="1" y="133"/>
                      <a:pt x="1" y="320"/>
                    </a:cubicBezTo>
                    <a:cubicBezTo>
                      <a:pt x="1" y="493"/>
                      <a:pt x="151" y="643"/>
                      <a:pt x="324" y="643"/>
                    </a:cubicBezTo>
                    <a:cubicBezTo>
                      <a:pt x="511" y="643"/>
                      <a:pt x="666" y="493"/>
                      <a:pt x="666" y="320"/>
                    </a:cubicBezTo>
                    <a:cubicBezTo>
                      <a:pt x="666" y="133"/>
                      <a:pt x="511"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7695250" y="2943437"/>
                <a:ext cx="49557" cy="48686"/>
              </a:xfrm>
              <a:custGeom>
                <a:avLst/>
                <a:gdLst/>
                <a:ahLst/>
                <a:cxnLst/>
                <a:rect l="l" t="t" r="r" b="b"/>
                <a:pathLst>
                  <a:path w="739" h="726" extrusionOk="0">
                    <a:moveTo>
                      <a:pt x="360" y="78"/>
                    </a:moveTo>
                    <a:cubicBezTo>
                      <a:pt x="529" y="78"/>
                      <a:pt x="661" y="192"/>
                      <a:pt x="661" y="361"/>
                    </a:cubicBezTo>
                    <a:cubicBezTo>
                      <a:pt x="661" y="516"/>
                      <a:pt x="529" y="648"/>
                      <a:pt x="360" y="648"/>
                    </a:cubicBezTo>
                    <a:cubicBezTo>
                      <a:pt x="205" y="648"/>
                      <a:pt x="73" y="516"/>
                      <a:pt x="73" y="361"/>
                    </a:cubicBezTo>
                    <a:cubicBezTo>
                      <a:pt x="73" y="192"/>
                      <a:pt x="205"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7593251" y="2799660"/>
                <a:ext cx="102065" cy="73967"/>
              </a:xfrm>
              <a:custGeom>
                <a:avLst/>
                <a:gdLst/>
                <a:ahLst/>
                <a:cxnLst/>
                <a:rect l="l" t="t" r="r" b="b"/>
                <a:pathLst>
                  <a:path w="1522" h="1103" extrusionOk="0">
                    <a:moveTo>
                      <a:pt x="551" y="0"/>
                    </a:moveTo>
                    <a:cubicBezTo>
                      <a:pt x="246" y="0"/>
                      <a:pt x="0" y="250"/>
                      <a:pt x="0" y="551"/>
                    </a:cubicBezTo>
                    <a:cubicBezTo>
                      <a:pt x="0" y="856"/>
                      <a:pt x="246" y="1102"/>
                      <a:pt x="551" y="1102"/>
                    </a:cubicBezTo>
                    <a:lnTo>
                      <a:pt x="970" y="1102"/>
                    </a:lnTo>
                    <a:cubicBezTo>
                      <a:pt x="1271" y="1102"/>
                      <a:pt x="1522" y="856"/>
                      <a:pt x="1522" y="551"/>
                    </a:cubicBezTo>
                    <a:cubicBezTo>
                      <a:pt x="1522" y="250"/>
                      <a:pt x="1271"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7590837" y="2797179"/>
                <a:ext cx="106894" cy="78863"/>
              </a:xfrm>
              <a:custGeom>
                <a:avLst/>
                <a:gdLst/>
                <a:ahLst/>
                <a:cxnLst/>
                <a:rect l="l" t="t" r="r" b="b"/>
                <a:pathLst>
                  <a:path w="1594" h="1176" extrusionOk="0">
                    <a:moveTo>
                      <a:pt x="1006" y="78"/>
                    </a:moveTo>
                    <a:cubicBezTo>
                      <a:pt x="1289" y="78"/>
                      <a:pt x="1517" y="306"/>
                      <a:pt x="1517" y="588"/>
                    </a:cubicBezTo>
                    <a:cubicBezTo>
                      <a:pt x="1517" y="875"/>
                      <a:pt x="1289" y="1103"/>
                      <a:pt x="1006" y="1103"/>
                    </a:cubicBezTo>
                    <a:lnTo>
                      <a:pt x="587" y="1103"/>
                    </a:lnTo>
                    <a:cubicBezTo>
                      <a:pt x="305" y="1103"/>
                      <a:pt x="77" y="875"/>
                      <a:pt x="77" y="588"/>
                    </a:cubicBezTo>
                    <a:cubicBezTo>
                      <a:pt x="77" y="306"/>
                      <a:pt x="305" y="78"/>
                      <a:pt x="587" y="78"/>
                    </a:cubicBezTo>
                    <a:close/>
                    <a:moveTo>
                      <a:pt x="587" y="1"/>
                    </a:moveTo>
                    <a:cubicBezTo>
                      <a:pt x="264" y="1"/>
                      <a:pt x="0" y="265"/>
                      <a:pt x="0" y="588"/>
                    </a:cubicBezTo>
                    <a:cubicBezTo>
                      <a:pt x="0" y="911"/>
                      <a:pt x="264" y="1176"/>
                      <a:pt x="587" y="1176"/>
                    </a:cubicBezTo>
                    <a:lnTo>
                      <a:pt x="1006" y="1176"/>
                    </a:lnTo>
                    <a:cubicBezTo>
                      <a:pt x="1330" y="1176"/>
                      <a:pt x="1594" y="911"/>
                      <a:pt x="1594" y="588"/>
                    </a:cubicBezTo>
                    <a:cubicBezTo>
                      <a:pt x="1594" y="265"/>
                      <a:pt x="1330" y="1"/>
                      <a:pt x="1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7293024" y="2794765"/>
                <a:ext cx="208691" cy="47076"/>
              </a:xfrm>
              <a:custGeom>
                <a:avLst/>
                <a:gdLst/>
                <a:ahLst/>
                <a:cxnLst/>
                <a:rect l="l" t="t" r="r" b="b"/>
                <a:pathLst>
                  <a:path w="3112" h="702" extrusionOk="0">
                    <a:moveTo>
                      <a:pt x="19" y="0"/>
                    </a:moveTo>
                    <a:cubicBezTo>
                      <a:pt x="1" y="0"/>
                      <a:pt x="1" y="0"/>
                      <a:pt x="1" y="18"/>
                    </a:cubicBezTo>
                    <a:lnTo>
                      <a:pt x="1" y="683"/>
                    </a:lnTo>
                    <a:cubicBezTo>
                      <a:pt x="1" y="701"/>
                      <a:pt x="1" y="701"/>
                      <a:pt x="19" y="701"/>
                    </a:cubicBezTo>
                    <a:lnTo>
                      <a:pt x="3093" y="701"/>
                    </a:lnTo>
                    <a:cubicBezTo>
                      <a:pt x="3093" y="701"/>
                      <a:pt x="3111" y="701"/>
                      <a:pt x="3111" y="683"/>
                    </a:cubicBezTo>
                    <a:lnTo>
                      <a:pt x="3111" y="18"/>
                    </a:lnTo>
                    <a:cubicBezTo>
                      <a:pt x="3111" y="0"/>
                      <a:pt x="3093"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7290610" y="2792016"/>
                <a:ext cx="213854" cy="52240"/>
              </a:xfrm>
              <a:custGeom>
                <a:avLst/>
                <a:gdLst/>
                <a:ahLst/>
                <a:cxnLst/>
                <a:rect l="l" t="t" r="r" b="b"/>
                <a:pathLst>
                  <a:path w="3189" h="779" extrusionOk="0">
                    <a:moveTo>
                      <a:pt x="3111" y="78"/>
                    </a:moveTo>
                    <a:lnTo>
                      <a:pt x="3111" y="706"/>
                    </a:lnTo>
                    <a:lnTo>
                      <a:pt x="73" y="706"/>
                    </a:lnTo>
                    <a:lnTo>
                      <a:pt x="73" y="78"/>
                    </a:lnTo>
                    <a:close/>
                    <a:moveTo>
                      <a:pt x="55" y="0"/>
                    </a:moveTo>
                    <a:cubicBezTo>
                      <a:pt x="19" y="0"/>
                      <a:pt x="0" y="23"/>
                      <a:pt x="0" y="59"/>
                    </a:cubicBezTo>
                    <a:lnTo>
                      <a:pt x="0" y="724"/>
                    </a:lnTo>
                    <a:cubicBezTo>
                      <a:pt x="0" y="761"/>
                      <a:pt x="19" y="779"/>
                      <a:pt x="55" y="779"/>
                    </a:cubicBezTo>
                    <a:lnTo>
                      <a:pt x="3129" y="779"/>
                    </a:lnTo>
                    <a:cubicBezTo>
                      <a:pt x="3165" y="779"/>
                      <a:pt x="3188" y="761"/>
                      <a:pt x="3188" y="724"/>
                    </a:cubicBezTo>
                    <a:lnTo>
                      <a:pt x="3188" y="59"/>
                    </a:lnTo>
                    <a:cubicBezTo>
                      <a:pt x="3188" y="23"/>
                      <a:pt x="3165"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7293024" y="2794765"/>
                <a:ext cx="160408" cy="47076"/>
              </a:xfrm>
              <a:custGeom>
                <a:avLst/>
                <a:gdLst/>
                <a:ahLst/>
                <a:cxnLst/>
                <a:rect l="l" t="t" r="r" b="b"/>
                <a:pathLst>
                  <a:path w="2392" h="702" extrusionOk="0">
                    <a:moveTo>
                      <a:pt x="19" y="0"/>
                    </a:moveTo>
                    <a:cubicBezTo>
                      <a:pt x="1" y="0"/>
                      <a:pt x="1" y="0"/>
                      <a:pt x="1" y="18"/>
                    </a:cubicBezTo>
                    <a:lnTo>
                      <a:pt x="1" y="683"/>
                    </a:lnTo>
                    <a:cubicBezTo>
                      <a:pt x="1" y="701"/>
                      <a:pt x="1" y="701"/>
                      <a:pt x="19" y="701"/>
                    </a:cubicBezTo>
                    <a:lnTo>
                      <a:pt x="2355" y="701"/>
                    </a:lnTo>
                    <a:cubicBezTo>
                      <a:pt x="2373" y="701"/>
                      <a:pt x="2392" y="701"/>
                      <a:pt x="2392" y="683"/>
                    </a:cubicBezTo>
                    <a:lnTo>
                      <a:pt x="2392" y="18"/>
                    </a:lnTo>
                    <a:cubicBezTo>
                      <a:pt x="2392" y="0"/>
                      <a:pt x="2373"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7290610" y="2792016"/>
                <a:ext cx="165303" cy="52240"/>
              </a:xfrm>
              <a:custGeom>
                <a:avLst/>
                <a:gdLst/>
                <a:ahLst/>
                <a:cxnLst/>
                <a:rect l="l" t="t" r="r" b="b"/>
                <a:pathLst>
                  <a:path w="2465" h="779" extrusionOk="0">
                    <a:moveTo>
                      <a:pt x="2391" y="78"/>
                    </a:moveTo>
                    <a:lnTo>
                      <a:pt x="2391" y="706"/>
                    </a:lnTo>
                    <a:lnTo>
                      <a:pt x="73" y="706"/>
                    </a:lnTo>
                    <a:lnTo>
                      <a:pt x="73" y="78"/>
                    </a:lnTo>
                    <a:close/>
                    <a:moveTo>
                      <a:pt x="55" y="0"/>
                    </a:moveTo>
                    <a:cubicBezTo>
                      <a:pt x="19" y="0"/>
                      <a:pt x="0" y="23"/>
                      <a:pt x="0" y="59"/>
                    </a:cubicBezTo>
                    <a:lnTo>
                      <a:pt x="0" y="724"/>
                    </a:lnTo>
                    <a:cubicBezTo>
                      <a:pt x="0" y="761"/>
                      <a:pt x="19" y="779"/>
                      <a:pt x="55" y="779"/>
                    </a:cubicBezTo>
                    <a:lnTo>
                      <a:pt x="2391" y="779"/>
                    </a:lnTo>
                    <a:cubicBezTo>
                      <a:pt x="2428" y="779"/>
                      <a:pt x="2464" y="761"/>
                      <a:pt x="2464" y="724"/>
                    </a:cubicBezTo>
                    <a:lnTo>
                      <a:pt x="2464" y="59"/>
                    </a:lnTo>
                    <a:cubicBezTo>
                      <a:pt x="2464" y="23"/>
                      <a:pt x="2428"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7293024" y="2794765"/>
                <a:ext cx="59952" cy="47076"/>
              </a:xfrm>
              <a:custGeom>
                <a:avLst/>
                <a:gdLst/>
                <a:ahLst/>
                <a:cxnLst/>
                <a:rect l="l" t="t" r="r" b="b"/>
                <a:pathLst>
                  <a:path w="894" h="702" extrusionOk="0">
                    <a:moveTo>
                      <a:pt x="19" y="0"/>
                    </a:moveTo>
                    <a:cubicBezTo>
                      <a:pt x="1" y="0"/>
                      <a:pt x="1" y="0"/>
                      <a:pt x="1" y="18"/>
                    </a:cubicBezTo>
                    <a:lnTo>
                      <a:pt x="1" y="683"/>
                    </a:lnTo>
                    <a:cubicBezTo>
                      <a:pt x="1" y="701"/>
                      <a:pt x="1" y="701"/>
                      <a:pt x="19" y="701"/>
                    </a:cubicBezTo>
                    <a:lnTo>
                      <a:pt x="852" y="701"/>
                    </a:lnTo>
                    <a:cubicBezTo>
                      <a:pt x="875" y="701"/>
                      <a:pt x="893" y="701"/>
                      <a:pt x="893" y="683"/>
                    </a:cubicBezTo>
                    <a:lnTo>
                      <a:pt x="893" y="18"/>
                    </a:lnTo>
                    <a:cubicBezTo>
                      <a:pt x="893" y="0"/>
                      <a:pt x="875" y="0"/>
                      <a:pt x="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7290610" y="2792016"/>
                <a:ext cx="64780" cy="52240"/>
              </a:xfrm>
              <a:custGeom>
                <a:avLst/>
                <a:gdLst/>
                <a:ahLst/>
                <a:cxnLst/>
                <a:rect l="l" t="t" r="r" b="b"/>
                <a:pathLst>
                  <a:path w="966" h="779" extrusionOk="0">
                    <a:moveTo>
                      <a:pt x="888" y="78"/>
                    </a:moveTo>
                    <a:lnTo>
                      <a:pt x="888" y="706"/>
                    </a:lnTo>
                    <a:lnTo>
                      <a:pt x="73" y="706"/>
                    </a:lnTo>
                    <a:lnTo>
                      <a:pt x="73" y="78"/>
                    </a:lnTo>
                    <a:close/>
                    <a:moveTo>
                      <a:pt x="55" y="0"/>
                    </a:moveTo>
                    <a:cubicBezTo>
                      <a:pt x="19" y="0"/>
                      <a:pt x="0" y="23"/>
                      <a:pt x="0" y="59"/>
                    </a:cubicBezTo>
                    <a:lnTo>
                      <a:pt x="0" y="724"/>
                    </a:lnTo>
                    <a:cubicBezTo>
                      <a:pt x="0" y="761"/>
                      <a:pt x="19" y="779"/>
                      <a:pt x="55" y="779"/>
                    </a:cubicBezTo>
                    <a:lnTo>
                      <a:pt x="888" y="779"/>
                    </a:lnTo>
                    <a:cubicBezTo>
                      <a:pt x="948" y="779"/>
                      <a:pt x="966" y="761"/>
                      <a:pt x="966" y="724"/>
                    </a:cubicBezTo>
                    <a:lnTo>
                      <a:pt x="966" y="59"/>
                    </a:lnTo>
                    <a:cubicBezTo>
                      <a:pt x="966" y="23"/>
                      <a:pt x="94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7290610" y="2891264"/>
                <a:ext cx="103004" cy="5231"/>
              </a:xfrm>
              <a:custGeom>
                <a:avLst/>
                <a:gdLst/>
                <a:ahLst/>
                <a:cxnLst/>
                <a:rect l="l" t="t" r="r" b="b"/>
                <a:pathLst>
                  <a:path w="1536" h="78" extrusionOk="0">
                    <a:moveTo>
                      <a:pt x="37" y="0"/>
                    </a:moveTo>
                    <a:cubicBezTo>
                      <a:pt x="19" y="0"/>
                      <a:pt x="0" y="23"/>
                      <a:pt x="0" y="41"/>
                    </a:cubicBezTo>
                    <a:cubicBezTo>
                      <a:pt x="0" y="59"/>
                      <a:pt x="19" y="78"/>
                      <a:pt x="37" y="78"/>
                    </a:cubicBezTo>
                    <a:lnTo>
                      <a:pt x="1499" y="78"/>
                    </a:lnTo>
                    <a:cubicBezTo>
                      <a:pt x="1517" y="78"/>
                      <a:pt x="1535" y="59"/>
                      <a:pt x="1535" y="41"/>
                    </a:cubicBezTo>
                    <a:cubicBezTo>
                      <a:pt x="1535"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7401125" y="2891264"/>
                <a:ext cx="103339" cy="5231"/>
              </a:xfrm>
              <a:custGeom>
                <a:avLst/>
                <a:gdLst/>
                <a:ahLst/>
                <a:cxnLst/>
                <a:rect l="l" t="t" r="r" b="b"/>
                <a:pathLst>
                  <a:path w="1541" h="78" extrusionOk="0">
                    <a:moveTo>
                      <a:pt x="37" y="0"/>
                    </a:moveTo>
                    <a:cubicBezTo>
                      <a:pt x="19" y="0"/>
                      <a:pt x="1" y="23"/>
                      <a:pt x="1" y="41"/>
                    </a:cubicBezTo>
                    <a:cubicBezTo>
                      <a:pt x="1" y="59"/>
                      <a:pt x="19" y="78"/>
                      <a:pt x="37" y="78"/>
                    </a:cubicBezTo>
                    <a:lnTo>
                      <a:pt x="1499" y="78"/>
                    </a:lnTo>
                    <a:cubicBezTo>
                      <a:pt x="1517" y="78"/>
                      <a:pt x="1540" y="59"/>
                      <a:pt x="1540" y="41"/>
                    </a:cubicBezTo>
                    <a:cubicBezTo>
                      <a:pt x="1540"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290610" y="2933378"/>
                <a:ext cx="103004" cy="5298"/>
              </a:xfrm>
              <a:custGeom>
                <a:avLst/>
                <a:gdLst/>
                <a:ahLst/>
                <a:cxnLst/>
                <a:rect l="l" t="t" r="r" b="b"/>
                <a:pathLst>
                  <a:path w="1536" h="79" extrusionOk="0">
                    <a:moveTo>
                      <a:pt x="37" y="1"/>
                    </a:moveTo>
                    <a:cubicBezTo>
                      <a:pt x="19" y="1"/>
                      <a:pt x="0" y="19"/>
                      <a:pt x="0" y="37"/>
                    </a:cubicBezTo>
                    <a:cubicBezTo>
                      <a:pt x="0" y="55"/>
                      <a:pt x="19" y="78"/>
                      <a:pt x="37" y="78"/>
                    </a:cubicBezTo>
                    <a:lnTo>
                      <a:pt x="1499" y="78"/>
                    </a:lnTo>
                    <a:cubicBezTo>
                      <a:pt x="1517" y="78"/>
                      <a:pt x="1535" y="55"/>
                      <a:pt x="1535" y="37"/>
                    </a:cubicBezTo>
                    <a:cubicBezTo>
                      <a:pt x="1535"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401125" y="2933378"/>
                <a:ext cx="103339" cy="5298"/>
              </a:xfrm>
              <a:custGeom>
                <a:avLst/>
                <a:gdLst/>
                <a:ahLst/>
                <a:cxnLst/>
                <a:rect l="l" t="t" r="r" b="b"/>
                <a:pathLst>
                  <a:path w="1541" h="79" extrusionOk="0">
                    <a:moveTo>
                      <a:pt x="37" y="1"/>
                    </a:moveTo>
                    <a:cubicBezTo>
                      <a:pt x="19" y="1"/>
                      <a:pt x="1" y="19"/>
                      <a:pt x="1" y="37"/>
                    </a:cubicBezTo>
                    <a:cubicBezTo>
                      <a:pt x="1" y="55"/>
                      <a:pt x="19" y="78"/>
                      <a:pt x="37" y="78"/>
                    </a:cubicBezTo>
                    <a:lnTo>
                      <a:pt x="1499" y="78"/>
                    </a:lnTo>
                    <a:cubicBezTo>
                      <a:pt x="1517" y="78"/>
                      <a:pt x="1540" y="55"/>
                      <a:pt x="1540" y="37"/>
                    </a:cubicBezTo>
                    <a:cubicBezTo>
                      <a:pt x="1540"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7290610" y="2974017"/>
                <a:ext cx="103004" cy="5231"/>
              </a:xfrm>
              <a:custGeom>
                <a:avLst/>
                <a:gdLst/>
                <a:ahLst/>
                <a:cxnLst/>
                <a:rect l="l" t="t" r="r" b="b"/>
                <a:pathLst>
                  <a:path w="1536" h="78" extrusionOk="0">
                    <a:moveTo>
                      <a:pt x="37" y="0"/>
                    </a:moveTo>
                    <a:cubicBezTo>
                      <a:pt x="19" y="0"/>
                      <a:pt x="0" y="19"/>
                      <a:pt x="0" y="41"/>
                    </a:cubicBezTo>
                    <a:cubicBezTo>
                      <a:pt x="0" y="60"/>
                      <a:pt x="19" y="78"/>
                      <a:pt x="37" y="78"/>
                    </a:cubicBezTo>
                    <a:lnTo>
                      <a:pt x="1499" y="78"/>
                    </a:lnTo>
                    <a:cubicBezTo>
                      <a:pt x="1517" y="78"/>
                      <a:pt x="1535" y="60"/>
                      <a:pt x="1535" y="41"/>
                    </a:cubicBezTo>
                    <a:cubicBezTo>
                      <a:pt x="1535"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7401125" y="2974017"/>
                <a:ext cx="103339" cy="5231"/>
              </a:xfrm>
              <a:custGeom>
                <a:avLst/>
                <a:gdLst/>
                <a:ahLst/>
                <a:cxnLst/>
                <a:rect l="l" t="t" r="r" b="b"/>
                <a:pathLst>
                  <a:path w="1541" h="78" extrusionOk="0">
                    <a:moveTo>
                      <a:pt x="37" y="0"/>
                    </a:moveTo>
                    <a:cubicBezTo>
                      <a:pt x="19" y="0"/>
                      <a:pt x="1" y="19"/>
                      <a:pt x="1" y="41"/>
                    </a:cubicBezTo>
                    <a:cubicBezTo>
                      <a:pt x="1" y="60"/>
                      <a:pt x="19" y="78"/>
                      <a:pt x="37" y="78"/>
                    </a:cubicBezTo>
                    <a:lnTo>
                      <a:pt x="1499" y="78"/>
                    </a:lnTo>
                    <a:cubicBezTo>
                      <a:pt x="1517" y="78"/>
                      <a:pt x="1540" y="60"/>
                      <a:pt x="1540" y="41"/>
                    </a:cubicBezTo>
                    <a:cubicBezTo>
                      <a:pt x="1540"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5"/>
            <p:cNvGrpSpPr/>
            <p:nvPr/>
          </p:nvGrpSpPr>
          <p:grpSpPr>
            <a:xfrm>
              <a:off x="-1490657" y="3271738"/>
              <a:ext cx="751174" cy="1246251"/>
              <a:chOff x="7131891" y="1761967"/>
              <a:chExt cx="609769" cy="1011649"/>
            </a:xfrm>
          </p:grpSpPr>
          <p:sp>
            <p:nvSpPr>
              <p:cNvPr id="364" name="Google Shape;364;p25"/>
              <p:cNvSpPr/>
              <p:nvPr/>
            </p:nvSpPr>
            <p:spPr>
              <a:xfrm>
                <a:off x="7131891" y="1761967"/>
                <a:ext cx="609769" cy="1011649"/>
              </a:xfrm>
              <a:custGeom>
                <a:avLst/>
                <a:gdLst/>
                <a:ahLst/>
                <a:cxnLst/>
                <a:rect l="l" t="t" r="r" b="b"/>
                <a:pathLst>
                  <a:path w="10093" h="16745" extrusionOk="0">
                    <a:moveTo>
                      <a:pt x="3244" y="1"/>
                    </a:moveTo>
                    <a:cubicBezTo>
                      <a:pt x="2684" y="1"/>
                      <a:pt x="2192" y="414"/>
                      <a:pt x="2105" y="984"/>
                    </a:cubicBezTo>
                    <a:lnTo>
                      <a:pt x="92" y="14587"/>
                    </a:lnTo>
                    <a:cubicBezTo>
                      <a:pt x="1" y="15215"/>
                      <a:pt x="434" y="15803"/>
                      <a:pt x="1062" y="15898"/>
                    </a:cubicBezTo>
                    <a:lnTo>
                      <a:pt x="6677" y="16732"/>
                    </a:lnTo>
                    <a:cubicBezTo>
                      <a:pt x="6735" y="16741"/>
                      <a:pt x="6793" y="16745"/>
                      <a:pt x="6850" y="16745"/>
                    </a:cubicBezTo>
                    <a:cubicBezTo>
                      <a:pt x="7410" y="16745"/>
                      <a:pt x="7902" y="16331"/>
                      <a:pt x="7989" y="15744"/>
                    </a:cubicBezTo>
                    <a:lnTo>
                      <a:pt x="9997" y="2159"/>
                    </a:lnTo>
                    <a:cubicBezTo>
                      <a:pt x="10093" y="1512"/>
                      <a:pt x="9655" y="925"/>
                      <a:pt x="9032" y="829"/>
                    </a:cubicBezTo>
                    <a:lnTo>
                      <a:pt x="3416" y="14"/>
                    </a:lnTo>
                    <a:cubicBezTo>
                      <a:pt x="3358" y="5"/>
                      <a:pt x="3301" y="1"/>
                      <a:pt x="3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7170738" y="1838451"/>
                <a:ext cx="535458" cy="839225"/>
              </a:xfrm>
              <a:custGeom>
                <a:avLst/>
                <a:gdLst/>
                <a:ahLst/>
                <a:cxnLst/>
                <a:rect l="l" t="t" r="r" b="b"/>
                <a:pathLst>
                  <a:path w="8863" h="13891" extrusionOk="0">
                    <a:moveTo>
                      <a:pt x="1899" y="0"/>
                    </a:moveTo>
                    <a:lnTo>
                      <a:pt x="0" y="12847"/>
                    </a:lnTo>
                    <a:lnTo>
                      <a:pt x="6963" y="13890"/>
                    </a:lnTo>
                    <a:lnTo>
                      <a:pt x="8862" y="1043"/>
                    </a:lnTo>
                    <a:lnTo>
                      <a:pt x="18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7276341" y="1838451"/>
                <a:ext cx="429853" cy="120528"/>
              </a:xfrm>
              <a:custGeom>
                <a:avLst/>
                <a:gdLst/>
                <a:ahLst/>
                <a:cxnLst/>
                <a:rect l="l" t="t" r="r" b="b"/>
                <a:pathLst>
                  <a:path w="7115" h="1995" extrusionOk="0">
                    <a:moveTo>
                      <a:pt x="151" y="0"/>
                    </a:moveTo>
                    <a:lnTo>
                      <a:pt x="1" y="970"/>
                    </a:lnTo>
                    <a:lnTo>
                      <a:pt x="6964" y="1995"/>
                    </a:lnTo>
                    <a:lnTo>
                      <a:pt x="7114" y="1043"/>
                    </a:lnTo>
                    <a:lnTo>
                      <a:pt x="1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7345153" y="2666908"/>
                <a:ext cx="57273" cy="54192"/>
              </a:xfrm>
              <a:custGeom>
                <a:avLst/>
                <a:gdLst/>
                <a:ahLst/>
                <a:cxnLst/>
                <a:rect l="l" t="t" r="r" b="b"/>
                <a:pathLst>
                  <a:path w="948" h="897" extrusionOk="0">
                    <a:moveTo>
                      <a:pt x="474" y="63"/>
                    </a:moveTo>
                    <a:cubicBezTo>
                      <a:pt x="492" y="63"/>
                      <a:pt x="510" y="82"/>
                      <a:pt x="529" y="82"/>
                    </a:cubicBezTo>
                    <a:cubicBezTo>
                      <a:pt x="624" y="82"/>
                      <a:pt x="720" y="141"/>
                      <a:pt x="775" y="236"/>
                    </a:cubicBezTo>
                    <a:cubicBezTo>
                      <a:pt x="834" y="309"/>
                      <a:pt x="852" y="405"/>
                      <a:pt x="852" y="500"/>
                    </a:cubicBezTo>
                    <a:cubicBezTo>
                      <a:pt x="819" y="689"/>
                      <a:pt x="661" y="829"/>
                      <a:pt x="478" y="829"/>
                    </a:cubicBezTo>
                    <a:cubicBezTo>
                      <a:pt x="457" y="829"/>
                      <a:pt x="436" y="827"/>
                      <a:pt x="415" y="824"/>
                    </a:cubicBezTo>
                    <a:cubicBezTo>
                      <a:pt x="319" y="806"/>
                      <a:pt x="228" y="765"/>
                      <a:pt x="169" y="669"/>
                    </a:cubicBezTo>
                    <a:cubicBezTo>
                      <a:pt x="114" y="596"/>
                      <a:pt x="73" y="500"/>
                      <a:pt x="91" y="387"/>
                    </a:cubicBezTo>
                    <a:cubicBezTo>
                      <a:pt x="114" y="291"/>
                      <a:pt x="169" y="214"/>
                      <a:pt x="246" y="141"/>
                    </a:cubicBezTo>
                    <a:cubicBezTo>
                      <a:pt x="301" y="100"/>
                      <a:pt x="397" y="63"/>
                      <a:pt x="474" y="63"/>
                    </a:cubicBezTo>
                    <a:close/>
                    <a:moveTo>
                      <a:pt x="445" y="0"/>
                    </a:moveTo>
                    <a:cubicBezTo>
                      <a:pt x="360" y="0"/>
                      <a:pt x="277" y="27"/>
                      <a:pt x="205" y="82"/>
                    </a:cubicBezTo>
                    <a:cubicBezTo>
                      <a:pt x="91" y="159"/>
                      <a:pt x="37" y="273"/>
                      <a:pt x="19" y="387"/>
                    </a:cubicBezTo>
                    <a:cubicBezTo>
                      <a:pt x="0" y="500"/>
                      <a:pt x="37" y="633"/>
                      <a:pt x="114" y="728"/>
                    </a:cubicBezTo>
                    <a:cubicBezTo>
                      <a:pt x="169" y="824"/>
                      <a:pt x="283" y="878"/>
                      <a:pt x="397" y="897"/>
                    </a:cubicBezTo>
                    <a:lnTo>
                      <a:pt x="474" y="897"/>
                    </a:lnTo>
                    <a:cubicBezTo>
                      <a:pt x="702" y="897"/>
                      <a:pt x="888" y="746"/>
                      <a:pt x="929" y="519"/>
                    </a:cubicBezTo>
                    <a:cubicBezTo>
                      <a:pt x="948" y="405"/>
                      <a:pt x="911" y="273"/>
                      <a:pt x="834" y="177"/>
                    </a:cubicBezTo>
                    <a:cubicBezTo>
                      <a:pt x="756" y="82"/>
                      <a:pt x="661" y="27"/>
                      <a:pt x="529" y="9"/>
                    </a:cubicBezTo>
                    <a:cubicBezTo>
                      <a:pt x="500" y="3"/>
                      <a:pt x="472"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7425201" y="1813923"/>
                <a:ext cx="18487" cy="17702"/>
              </a:xfrm>
              <a:custGeom>
                <a:avLst/>
                <a:gdLst/>
                <a:ahLst/>
                <a:cxnLst/>
                <a:rect l="l" t="t" r="r" b="b"/>
                <a:pathLst>
                  <a:path w="306" h="293" extrusionOk="0">
                    <a:moveTo>
                      <a:pt x="155" y="83"/>
                    </a:moveTo>
                    <a:cubicBezTo>
                      <a:pt x="174" y="83"/>
                      <a:pt x="192" y="83"/>
                      <a:pt x="210" y="101"/>
                    </a:cubicBezTo>
                    <a:cubicBezTo>
                      <a:pt x="210" y="124"/>
                      <a:pt x="228" y="142"/>
                      <a:pt x="228" y="160"/>
                    </a:cubicBezTo>
                    <a:cubicBezTo>
                      <a:pt x="210" y="179"/>
                      <a:pt x="210" y="197"/>
                      <a:pt x="192" y="197"/>
                    </a:cubicBezTo>
                    <a:cubicBezTo>
                      <a:pt x="174" y="215"/>
                      <a:pt x="155" y="215"/>
                      <a:pt x="133" y="215"/>
                    </a:cubicBezTo>
                    <a:cubicBezTo>
                      <a:pt x="114" y="215"/>
                      <a:pt x="114" y="197"/>
                      <a:pt x="96" y="179"/>
                    </a:cubicBezTo>
                    <a:cubicBezTo>
                      <a:pt x="78" y="179"/>
                      <a:pt x="78" y="160"/>
                      <a:pt x="78" y="142"/>
                    </a:cubicBezTo>
                    <a:cubicBezTo>
                      <a:pt x="78" y="124"/>
                      <a:pt x="96" y="101"/>
                      <a:pt x="114" y="83"/>
                    </a:cubicBezTo>
                    <a:close/>
                    <a:moveTo>
                      <a:pt x="138" y="1"/>
                    </a:moveTo>
                    <a:cubicBezTo>
                      <a:pt x="111" y="1"/>
                      <a:pt x="85" y="16"/>
                      <a:pt x="60" y="28"/>
                    </a:cubicBezTo>
                    <a:cubicBezTo>
                      <a:pt x="42" y="47"/>
                      <a:pt x="19" y="83"/>
                      <a:pt x="1" y="124"/>
                    </a:cubicBezTo>
                    <a:cubicBezTo>
                      <a:pt x="1" y="160"/>
                      <a:pt x="19" y="197"/>
                      <a:pt x="42" y="238"/>
                    </a:cubicBezTo>
                    <a:cubicBezTo>
                      <a:pt x="60" y="256"/>
                      <a:pt x="96" y="292"/>
                      <a:pt x="133" y="292"/>
                    </a:cubicBezTo>
                    <a:lnTo>
                      <a:pt x="155" y="292"/>
                    </a:lnTo>
                    <a:cubicBezTo>
                      <a:pt x="228" y="292"/>
                      <a:pt x="287" y="238"/>
                      <a:pt x="306" y="160"/>
                    </a:cubicBezTo>
                    <a:cubicBezTo>
                      <a:pt x="306" y="124"/>
                      <a:pt x="287" y="83"/>
                      <a:pt x="269" y="65"/>
                    </a:cubicBezTo>
                    <a:cubicBezTo>
                      <a:pt x="246" y="28"/>
                      <a:pt x="210" y="10"/>
                      <a:pt x="174" y="10"/>
                    </a:cubicBezTo>
                    <a:cubicBezTo>
                      <a:pt x="161" y="3"/>
                      <a:pt x="149"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7455166" y="1817790"/>
                <a:ext cx="124999" cy="34437"/>
              </a:xfrm>
              <a:custGeom>
                <a:avLst/>
                <a:gdLst/>
                <a:ahLst/>
                <a:cxnLst/>
                <a:rect l="l" t="t" r="r" b="b"/>
                <a:pathLst>
                  <a:path w="2069" h="570" extrusionOk="0">
                    <a:moveTo>
                      <a:pt x="151" y="78"/>
                    </a:moveTo>
                    <a:lnTo>
                      <a:pt x="1936" y="342"/>
                    </a:lnTo>
                    <a:cubicBezTo>
                      <a:pt x="1955" y="342"/>
                      <a:pt x="1973" y="361"/>
                      <a:pt x="1973" y="379"/>
                    </a:cubicBezTo>
                    <a:cubicBezTo>
                      <a:pt x="1991" y="379"/>
                      <a:pt x="1991" y="401"/>
                      <a:pt x="1991" y="420"/>
                    </a:cubicBezTo>
                    <a:cubicBezTo>
                      <a:pt x="1973" y="456"/>
                      <a:pt x="1955" y="493"/>
                      <a:pt x="1914" y="493"/>
                    </a:cubicBezTo>
                    <a:lnTo>
                      <a:pt x="133" y="228"/>
                    </a:lnTo>
                    <a:cubicBezTo>
                      <a:pt x="115" y="228"/>
                      <a:pt x="92" y="210"/>
                      <a:pt x="92" y="192"/>
                    </a:cubicBezTo>
                    <a:cubicBezTo>
                      <a:pt x="74" y="174"/>
                      <a:pt x="74" y="151"/>
                      <a:pt x="74" y="133"/>
                    </a:cubicBezTo>
                    <a:cubicBezTo>
                      <a:pt x="74" y="115"/>
                      <a:pt x="115" y="78"/>
                      <a:pt x="133" y="78"/>
                    </a:cubicBezTo>
                    <a:close/>
                    <a:moveTo>
                      <a:pt x="169" y="1"/>
                    </a:moveTo>
                    <a:cubicBezTo>
                      <a:pt x="133" y="1"/>
                      <a:pt x="92" y="19"/>
                      <a:pt x="56" y="37"/>
                    </a:cubicBezTo>
                    <a:cubicBezTo>
                      <a:pt x="19" y="60"/>
                      <a:pt x="1" y="96"/>
                      <a:pt x="1" y="133"/>
                    </a:cubicBezTo>
                    <a:cubicBezTo>
                      <a:pt x="1" y="174"/>
                      <a:pt x="1" y="210"/>
                      <a:pt x="19" y="247"/>
                    </a:cubicBezTo>
                    <a:cubicBezTo>
                      <a:pt x="56" y="265"/>
                      <a:pt x="74" y="288"/>
                      <a:pt x="115" y="306"/>
                    </a:cubicBezTo>
                    <a:lnTo>
                      <a:pt x="1895" y="570"/>
                    </a:lnTo>
                    <a:lnTo>
                      <a:pt x="1914" y="570"/>
                    </a:lnTo>
                    <a:cubicBezTo>
                      <a:pt x="1955" y="570"/>
                      <a:pt x="1973" y="552"/>
                      <a:pt x="2009" y="534"/>
                    </a:cubicBezTo>
                    <a:cubicBezTo>
                      <a:pt x="2027" y="515"/>
                      <a:pt x="2050" y="474"/>
                      <a:pt x="2068" y="438"/>
                    </a:cubicBezTo>
                    <a:cubicBezTo>
                      <a:pt x="2068" y="401"/>
                      <a:pt x="2068" y="361"/>
                      <a:pt x="2027" y="324"/>
                    </a:cubicBezTo>
                    <a:cubicBezTo>
                      <a:pt x="2009" y="306"/>
                      <a:pt x="1973" y="288"/>
                      <a:pt x="1936" y="265"/>
                    </a:cubicBezTo>
                    <a:lnTo>
                      <a:pt x="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7277489" y="2396495"/>
                <a:ext cx="323341" cy="166443"/>
              </a:xfrm>
              <a:custGeom>
                <a:avLst/>
                <a:gdLst/>
                <a:ahLst/>
                <a:cxnLst/>
                <a:rect l="l" t="t" r="r" b="b"/>
                <a:pathLst>
                  <a:path w="5352" h="2755" extrusionOk="0">
                    <a:moveTo>
                      <a:pt x="331" y="0"/>
                    </a:moveTo>
                    <a:cubicBezTo>
                      <a:pt x="265" y="0"/>
                      <a:pt x="207" y="53"/>
                      <a:pt x="187" y="117"/>
                    </a:cubicBezTo>
                    <a:lnTo>
                      <a:pt x="18" y="1370"/>
                    </a:lnTo>
                    <a:cubicBezTo>
                      <a:pt x="0" y="1465"/>
                      <a:pt x="55" y="1525"/>
                      <a:pt x="132" y="1543"/>
                    </a:cubicBezTo>
                    <a:lnTo>
                      <a:pt x="4285" y="2148"/>
                    </a:lnTo>
                    <a:lnTo>
                      <a:pt x="4704" y="2754"/>
                    </a:lnTo>
                    <a:lnTo>
                      <a:pt x="4782" y="2226"/>
                    </a:lnTo>
                    <a:lnTo>
                      <a:pt x="4991" y="2262"/>
                    </a:lnTo>
                    <a:cubicBezTo>
                      <a:pt x="5001" y="2265"/>
                      <a:pt x="5010" y="2266"/>
                      <a:pt x="5020" y="2266"/>
                    </a:cubicBezTo>
                    <a:cubicBezTo>
                      <a:pt x="5083" y="2266"/>
                      <a:pt x="5144" y="2216"/>
                      <a:pt x="5160" y="2148"/>
                    </a:cubicBezTo>
                    <a:lnTo>
                      <a:pt x="5351" y="878"/>
                    </a:lnTo>
                    <a:cubicBezTo>
                      <a:pt x="5351" y="800"/>
                      <a:pt x="5292" y="728"/>
                      <a:pt x="5219" y="705"/>
                    </a:cubicBezTo>
                    <a:lnTo>
                      <a:pt x="360" y="3"/>
                    </a:lnTo>
                    <a:cubicBezTo>
                      <a:pt x="350" y="1"/>
                      <a:pt x="341"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7275012" y="2394260"/>
                <a:ext cx="263893" cy="134242"/>
              </a:xfrm>
              <a:custGeom>
                <a:avLst/>
                <a:gdLst/>
                <a:ahLst/>
                <a:cxnLst/>
                <a:rect l="l" t="t" r="r" b="b"/>
                <a:pathLst>
                  <a:path w="4368" h="2222" extrusionOk="0">
                    <a:moveTo>
                      <a:pt x="365" y="1"/>
                    </a:moveTo>
                    <a:cubicBezTo>
                      <a:pt x="282" y="1"/>
                      <a:pt x="207" y="55"/>
                      <a:pt x="191" y="154"/>
                    </a:cubicBezTo>
                    <a:lnTo>
                      <a:pt x="23" y="1407"/>
                    </a:lnTo>
                    <a:cubicBezTo>
                      <a:pt x="0" y="1466"/>
                      <a:pt x="23" y="1502"/>
                      <a:pt x="41" y="1539"/>
                    </a:cubicBezTo>
                    <a:cubicBezTo>
                      <a:pt x="77" y="1580"/>
                      <a:pt x="114" y="1616"/>
                      <a:pt x="173" y="1616"/>
                    </a:cubicBezTo>
                    <a:lnTo>
                      <a:pt x="4326" y="2222"/>
                    </a:lnTo>
                    <a:cubicBezTo>
                      <a:pt x="4349" y="2222"/>
                      <a:pt x="4367" y="2222"/>
                      <a:pt x="4367" y="2204"/>
                    </a:cubicBezTo>
                    <a:cubicBezTo>
                      <a:pt x="4367" y="2185"/>
                      <a:pt x="4349" y="2167"/>
                      <a:pt x="4326" y="2149"/>
                    </a:cubicBezTo>
                    <a:lnTo>
                      <a:pt x="173" y="1539"/>
                    </a:lnTo>
                    <a:cubicBezTo>
                      <a:pt x="155" y="1539"/>
                      <a:pt x="137" y="1521"/>
                      <a:pt x="114" y="1502"/>
                    </a:cubicBezTo>
                    <a:cubicBezTo>
                      <a:pt x="96" y="1484"/>
                      <a:pt x="77" y="1448"/>
                      <a:pt x="96" y="1425"/>
                    </a:cubicBezTo>
                    <a:lnTo>
                      <a:pt x="269" y="154"/>
                    </a:lnTo>
                    <a:cubicBezTo>
                      <a:pt x="283" y="110"/>
                      <a:pt x="322" y="75"/>
                      <a:pt x="367" y="75"/>
                    </a:cubicBezTo>
                    <a:cubicBezTo>
                      <a:pt x="378" y="75"/>
                      <a:pt x="389" y="77"/>
                      <a:pt x="401" y="81"/>
                    </a:cubicBezTo>
                    <a:lnTo>
                      <a:pt x="1521" y="232"/>
                    </a:lnTo>
                    <a:cubicBezTo>
                      <a:pt x="1539" y="232"/>
                      <a:pt x="1558" y="232"/>
                      <a:pt x="1558" y="214"/>
                    </a:cubicBezTo>
                    <a:cubicBezTo>
                      <a:pt x="1558" y="195"/>
                      <a:pt x="1558" y="173"/>
                      <a:pt x="1539" y="154"/>
                    </a:cubicBezTo>
                    <a:lnTo>
                      <a:pt x="401" y="4"/>
                    </a:lnTo>
                    <a:cubicBezTo>
                      <a:pt x="389" y="2"/>
                      <a:pt x="377" y="1"/>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7324491" y="2080288"/>
                <a:ext cx="323341" cy="166202"/>
              </a:xfrm>
              <a:custGeom>
                <a:avLst/>
                <a:gdLst/>
                <a:ahLst/>
                <a:cxnLst/>
                <a:rect l="l" t="t" r="r" b="b"/>
                <a:pathLst>
                  <a:path w="5352" h="2751" extrusionOk="0">
                    <a:moveTo>
                      <a:pt x="361" y="0"/>
                    </a:moveTo>
                    <a:cubicBezTo>
                      <a:pt x="283" y="0"/>
                      <a:pt x="206" y="60"/>
                      <a:pt x="187" y="132"/>
                    </a:cubicBezTo>
                    <a:lnTo>
                      <a:pt x="1" y="1385"/>
                    </a:lnTo>
                    <a:cubicBezTo>
                      <a:pt x="1" y="1462"/>
                      <a:pt x="55" y="1540"/>
                      <a:pt x="133" y="1558"/>
                    </a:cubicBezTo>
                    <a:lnTo>
                      <a:pt x="4286" y="2163"/>
                    </a:lnTo>
                    <a:lnTo>
                      <a:pt x="4705" y="2751"/>
                    </a:lnTo>
                    <a:lnTo>
                      <a:pt x="4783" y="2241"/>
                    </a:lnTo>
                    <a:lnTo>
                      <a:pt x="4987" y="2277"/>
                    </a:lnTo>
                    <a:cubicBezTo>
                      <a:pt x="5065" y="2277"/>
                      <a:pt x="5142" y="2223"/>
                      <a:pt x="5142" y="2145"/>
                    </a:cubicBezTo>
                    <a:lnTo>
                      <a:pt x="5329" y="893"/>
                    </a:lnTo>
                    <a:cubicBezTo>
                      <a:pt x="5352" y="815"/>
                      <a:pt x="5293" y="743"/>
                      <a:pt x="5215" y="724"/>
                    </a:cubicBezTo>
                    <a:lnTo>
                      <a:pt x="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7322014" y="2157014"/>
                <a:ext cx="323341" cy="96362"/>
              </a:xfrm>
              <a:custGeom>
                <a:avLst/>
                <a:gdLst/>
                <a:ahLst/>
                <a:cxnLst/>
                <a:rect l="l" t="t" r="r" b="b"/>
                <a:pathLst>
                  <a:path w="5352" h="1595" extrusionOk="0">
                    <a:moveTo>
                      <a:pt x="5315" y="1"/>
                    </a:moveTo>
                    <a:cubicBezTo>
                      <a:pt x="5297" y="1"/>
                      <a:pt x="5279" y="24"/>
                      <a:pt x="5279" y="42"/>
                    </a:cubicBezTo>
                    <a:lnTo>
                      <a:pt x="5142" y="875"/>
                    </a:lnTo>
                    <a:cubicBezTo>
                      <a:pt x="5142" y="912"/>
                      <a:pt x="5124" y="934"/>
                      <a:pt x="5106" y="953"/>
                    </a:cubicBezTo>
                    <a:cubicBezTo>
                      <a:pt x="5088" y="971"/>
                      <a:pt x="5069" y="971"/>
                      <a:pt x="5028" y="971"/>
                    </a:cubicBezTo>
                    <a:lnTo>
                      <a:pt x="4801" y="934"/>
                    </a:lnTo>
                    <a:lnTo>
                      <a:pt x="4728" y="1390"/>
                    </a:lnTo>
                    <a:lnTo>
                      <a:pt x="4345" y="857"/>
                    </a:lnTo>
                    <a:lnTo>
                      <a:pt x="174" y="251"/>
                    </a:lnTo>
                    <a:cubicBezTo>
                      <a:pt x="156" y="251"/>
                      <a:pt x="115" y="229"/>
                      <a:pt x="96" y="210"/>
                    </a:cubicBezTo>
                    <a:cubicBezTo>
                      <a:pt x="78" y="174"/>
                      <a:pt x="78" y="156"/>
                      <a:pt x="78" y="138"/>
                    </a:cubicBezTo>
                    <a:cubicBezTo>
                      <a:pt x="78" y="97"/>
                      <a:pt x="78" y="78"/>
                      <a:pt x="60" y="78"/>
                    </a:cubicBezTo>
                    <a:cubicBezTo>
                      <a:pt x="42" y="78"/>
                      <a:pt x="19" y="97"/>
                      <a:pt x="1" y="115"/>
                    </a:cubicBezTo>
                    <a:cubicBezTo>
                      <a:pt x="1" y="210"/>
                      <a:pt x="60" y="306"/>
                      <a:pt x="156" y="324"/>
                    </a:cubicBezTo>
                    <a:lnTo>
                      <a:pt x="4309" y="934"/>
                    </a:lnTo>
                    <a:lnTo>
                      <a:pt x="4764" y="1595"/>
                    </a:lnTo>
                    <a:lnTo>
                      <a:pt x="4860" y="1007"/>
                    </a:lnTo>
                    <a:lnTo>
                      <a:pt x="5010" y="1048"/>
                    </a:lnTo>
                    <a:cubicBezTo>
                      <a:pt x="5069" y="1048"/>
                      <a:pt x="5124" y="1026"/>
                      <a:pt x="5165" y="1007"/>
                    </a:cubicBezTo>
                    <a:cubicBezTo>
                      <a:pt x="5201" y="971"/>
                      <a:pt x="5220" y="934"/>
                      <a:pt x="5220" y="893"/>
                    </a:cubicBezTo>
                    <a:lnTo>
                      <a:pt x="5352" y="42"/>
                    </a:lnTo>
                    <a:cubicBezTo>
                      <a:pt x="5352" y="24"/>
                      <a:pt x="5334" y="1"/>
                      <a:pt x="5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7246376" y="2222321"/>
                <a:ext cx="323341" cy="136900"/>
              </a:xfrm>
              <a:custGeom>
                <a:avLst/>
                <a:gdLst/>
                <a:ahLst/>
                <a:cxnLst/>
                <a:rect l="l" t="t" r="r" b="b"/>
                <a:pathLst>
                  <a:path w="5352" h="2266" extrusionOk="0">
                    <a:moveTo>
                      <a:pt x="331" y="0"/>
                    </a:moveTo>
                    <a:cubicBezTo>
                      <a:pt x="268" y="0"/>
                      <a:pt x="208" y="50"/>
                      <a:pt x="192" y="118"/>
                    </a:cubicBezTo>
                    <a:lnTo>
                      <a:pt x="0" y="1388"/>
                    </a:lnTo>
                    <a:cubicBezTo>
                      <a:pt x="0" y="1466"/>
                      <a:pt x="60" y="1538"/>
                      <a:pt x="132" y="1538"/>
                    </a:cubicBezTo>
                    <a:lnTo>
                      <a:pt x="324" y="1579"/>
                    </a:lnTo>
                    <a:lnTo>
                      <a:pt x="246" y="2089"/>
                    </a:lnTo>
                    <a:lnTo>
                      <a:pt x="838" y="1652"/>
                    </a:lnTo>
                    <a:lnTo>
                      <a:pt x="4992" y="2263"/>
                    </a:lnTo>
                    <a:cubicBezTo>
                      <a:pt x="5001" y="2265"/>
                      <a:pt x="5011" y="2266"/>
                      <a:pt x="5020" y="2266"/>
                    </a:cubicBezTo>
                    <a:cubicBezTo>
                      <a:pt x="5086" y="2266"/>
                      <a:pt x="5142" y="2213"/>
                      <a:pt x="5142" y="2149"/>
                    </a:cubicBezTo>
                    <a:lnTo>
                      <a:pt x="5333" y="878"/>
                    </a:lnTo>
                    <a:cubicBezTo>
                      <a:pt x="5351" y="801"/>
                      <a:pt x="5297" y="723"/>
                      <a:pt x="5219" y="723"/>
                    </a:cubicBezTo>
                    <a:lnTo>
                      <a:pt x="360" y="4"/>
                    </a:lnTo>
                    <a:cubicBezTo>
                      <a:pt x="351" y="1"/>
                      <a:pt x="341"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7388590" y="2263765"/>
                <a:ext cx="183601" cy="97449"/>
              </a:xfrm>
              <a:custGeom>
                <a:avLst/>
                <a:gdLst/>
                <a:ahLst/>
                <a:cxnLst/>
                <a:rect l="l" t="t" r="r" b="b"/>
                <a:pathLst>
                  <a:path w="3039" h="1613" extrusionOk="0">
                    <a:moveTo>
                      <a:pt x="2865" y="1"/>
                    </a:moveTo>
                    <a:cubicBezTo>
                      <a:pt x="2847" y="1"/>
                      <a:pt x="2829" y="1"/>
                      <a:pt x="2829" y="19"/>
                    </a:cubicBezTo>
                    <a:cubicBezTo>
                      <a:pt x="2829" y="37"/>
                      <a:pt x="2829" y="78"/>
                      <a:pt x="2847" y="78"/>
                    </a:cubicBezTo>
                    <a:cubicBezTo>
                      <a:pt x="2925" y="78"/>
                      <a:pt x="2961" y="133"/>
                      <a:pt x="2943" y="192"/>
                    </a:cubicBezTo>
                    <a:lnTo>
                      <a:pt x="2751" y="1444"/>
                    </a:lnTo>
                    <a:cubicBezTo>
                      <a:pt x="2751" y="1481"/>
                      <a:pt x="2733" y="1499"/>
                      <a:pt x="2715" y="1517"/>
                    </a:cubicBezTo>
                    <a:cubicBezTo>
                      <a:pt x="2697" y="1536"/>
                      <a:pt x="2674" y="1536"/>
                      <a:pt x="2638" y="1536"/>
                    </a:cubicBezTo>
                    <a:lnTo>
                      <a:pt x="37" y="1158"/>
                    </a:lnTo>
                    <a:cubicBezTo>
                      <a:pt x="19" y="1158"/>
                      <a:pt x="1" y="1176"/>
                      <a:pt x="1" y="1194"/>
                    </a:cubicBezTo>
                    <a:cubicBezTo>
                      <a:pt x="1" y="1217"/>
                      <a:pt x="19" y="1235"/>
                      <a:pt x="37" y="1235"/>
                    </a:cubicBezTo>
                    <a:lnTo>
                      <a:pt x="2619" y="1613"/>
                    </a:lnTo>
                    <a:lnTo>
                      <a:pt x="2656" y="1613"/>
                    </a:lnTo>
                    <a:cubicBezTo>
                      <a:pt x="2697" y="1613"/>
                      <a:pt x="2733" y="1613"/>
                      <a:pt x="2770" y="1577"/>
                    </a:cubicBezTo>
                    <a:cubicBezTo>
                      <a:pt x="2811" y="1558"/>
                      <a:pt x="2829" y="1517"/>
                      <a:pt x="2829" y="1463"/>
                    </a:cubicBezTo>
                    <a:lnTo>
                      <a:pt x="3016" y="210"/>
                    </a:lnTo>
                    <a:cubicBezTo>
                      <a:pt x="3038" y="96"/>
                      <a:pt x="2961"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7170738" y="2543603"/>
                <a:ext cx="431182" cy="134061"/>
              </a:xfrm>
              <a:custGeom>
                <a:avLst/>
                <a:gdLst/>
                <a:ahLst/>
                <a:cxnLst/>
                <a:rect l="l" t="t" r="r" b="b"/>
                <a:pathLst>
                  <a:path w="7137" h="2219" extrusionOk="0">
                    <a:moveTo>
                      <a:pt x="173" y="0"/>
                    </a:moveTo>
                    <a:lnTo>
                      <a:pt x="0" y="1175"/>
                    </a:lnTo>
                    <a:lnTo>
                      <a:pt x="6963" y="2218"/>
                    </a:lnTo>
                    <a:lnTo>
                      <a:pt x="7136" y="1025"/>
                    </a:lnTo>
                    <a:lnTo>
                      <a:pt x="1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7190251" y="2559250"/>
                <a:ext cx="55098" cy="51051"/>
              </a:xfrm>
              <a:custGeom>
                <a:avLst/>
                <a:gdLst/>
                <a:ahLst/>
                <a:cxnLst/>
                <a:rect l="l" t="t" r="r" b="b"/>
                <a:pathLst>
                  <a:path w="912" h="845" extrusionOk="0">
                    <a:moveTo>
                      <a:pt x="453" y="0"/>
                    </a:moveTo>
                    <a:cubicBezTo>
                      <a:pt x="250" y="0"/>
                      <a:pt x="74" y="158"/>
                      <a:pt x="37" y="365"/>
                    </a:cubicBezTo>
                    <a:cubicBezTo>
                      <a:pt x="0" y="593"/>
                      <a:pt x="151" y="802"/>
                      <a:pt x="401" y="839"/>
                    </a:cubicBezTo>
                    <a:cubicBezTo>
                      <a:pt x="424" y="843"/>
                      <a:pt x="446" y="845"/>
                      <a:pt x="468" y="845"/>
                    </a:cubicBezTo>
                    <a:cubicBezTo>
                      <a:pt x="668" y="845"/>
                      <a:pt x="838" y="684"/>
                      <a:pt x="875" y="479"/>
                    </a:cubicBezTo>
                    <a:cubicBezTo>
                      <a:pt x="911" y="251"/>
                      <a:pt x="743" y="42"/>
                      <a:pt x="515" y="5"/>
                    </a:cubicBezTo>
                    <a:cubicBezTo>
                      <a:pt x="494" y="2"/>
                      <a:pt x="473" y="0"/>
                      <a:pt x="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7256827" y="2572179"/>
                <a:ext cx="320864" cy="85910"/>
              </a:xfrm>
              <a:custGeom>
                <a:avLst/>
                <a:gdLst/>
                <a:ahLst/>
                <a:cxnLst/>
                <a:rect l="l" t="t" r="r" b="b"/>
                <a:pathLst>
                  <a:path w="5311" h="1422" extrusionOk="0">
                    <a:moveTo>
                      <a:pt x="438" y="74"/>
                    </a:moveTo>
                    <a:lnTo>
                      <a:pt x="4951" y="739"/>
                    </a:lnTo>
                    <a:cubicBezTo>
                      <a:pt x="5028" y="757"/>
                      <a:pt x="5106" y="798"/>
                      <a:pt x="5142" y="853"/>
                    </a:cubicBezTo>
                    <a:cubicBezTo>
                      <a:pt x="5197" y="930"/>
                      <a:pt x="5219" y="1007"/>
                      <a:pt x="5197" y="1080"/>
                    </a:cubicBezTo>
                    <a:cubicBezTo>
                      <a:pt x="5178" y="1235"/>
                      <a:pt x="5046" y="1349"/>
                      <a:pt x="4914" y="1349"/>
                    </a:cubicBezTo>
                    <a:lnTo>
                      <a:pt x="4855" y="1349"/>
                    </a:lnTo>
                    <a:lnTo>
                      <a:pt x="342" y="666"/>
                    </a:lnTo>
                    <a:cubicBezTo>
                      <a:pt x="265" y="666"/>
                      <a:pt x="210" y="625"/>
                      <a:pt x="151" y="552"/>
                    </a:cubicBezTo>
                    <a:cubicBezTo>
                      <a:pt x="96" y="493"/>
                      <a:pt x="73" y="415"/>
                      <a:pt x="96" y="324"/>
                    </a:cubicBezTo>
                    <a:cubicBezTo>
                      <a:pt x="114" y="169"/>
                      <a:pt x="246" y="74"/>
                      <a:pt x="397" y="74"/>
                    </a:cubicBezTo>
                    <a:close/>
                    <a:moveTo>
                      <a:pt x="397" y="1"/>
                    </a:moveTo>
                    <a:cubicBezTo>
                      <a:pt x="210" y="1"/>
                      <a:pt x="55" y="133"/>
                      <a:pt x="19" y="324"/>
                    </a:cubicBezTo>
                    <a:cubicBezTo>
                      <a:pt x="0" y="415"/>
                      <a:pt x="37" y="511"/>
                      <a:pt x="96" y="607"/>
                    </a:cubicBezTo>
                    <a:cubicBezTo>
                      <a:pt x="151" y="684"/>
                      <a:pt x="246" y="739"/>
                      <a:pt x="342" y="739"/>
                    </a:cubicBezTo>
                    <a:lnTo>
                      <a:pt x="4855" y="1422"/>
                    </a:lnTo>
                    <a:lnTo>
                      <a:pt x="4914" y="1422"/>
                    </a:lnTo>
                    <a:cubicBezTo>
                      <a:pt x="5083" y="1422"/>
                      <a:pt x="5256" y="1290"/>
                      <a:pt x="5274" y="1098"/>
                    </a:cubicBezTo>
                    <a:cubicBezTo>
                      <a:pt x="5310" y="894"/>
                      <a:pt x="5160" y="702"/>
                      <a:pt x="4969" y="666"/>
                    </a:cubicBezTo>
                    <a:lnTo>
                      <a:pt x="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7301413" y="1862677"/>
                <a:ext cx="19574" cy="18185"/>
              </a:xfrm>
              <a:custGeom>
                <a:avLst/>
                <a:gdLst/>
                <a:ahLst/>
                <a:cxnLst/>
                <a:rect l="l" t="t" r="r" b="b"/>
                <a:pathLst>
                  <a:path w="324" h="301" extrusionOk="0">
                    <a:moveTo>
                      <a:pt x="173" y="73"/>
                    </a:moveTo>
                    <a:cubicBezTo>
                      <a:pt x="192" y="73"/>
                      <a:pt x="210" y="91"/>
                      <a:pt x="228" y="114"/>
                    </a:cubicBezTo>
                    <a:lnTo>
                      <a:pt x="228" y="169"/>
                    </a:lnTo>
                    <a:cubicBezTo>
                      <a:pt x="228" y="205"/>
                      <a:pt x="192" y="228"/>
                      <a:pt x="155" y="228"/>
                    </a:cubicBezTo>
                    <a:cubicBezTo>
                      <a:pt x="132" y="228"/>
                      <a:pt x="114" y="205"/>
                      <a:pt x="96" y="187"/>
                    </a:cubicBezTo>
                    <a:lnTo>
                      <a:pt x="96" y="150"/>
                    </a:lnTo>
                    <a:cubicBezTo>
                      <a:pt x="96" y="132"/>
                      <a:pt x="96" y="114"/>
                      <a:pt x="114" y="91"/>
                    </a:cubicBezTo>
                    <a:cubicBezTo>
                      <a:pt x="132" y="91"/>
                      <a:pt x="155" y="73"/>
                      <a:pt x="173" y="73"/>
                    </a:cubicBezTo>
                    <a:close/>
                    <a:moveTo>
                      <a:pt x="192" y="0"/>
                    </a:moveTo>
                    <a:cubicBezTo>
                      <a:pt x="155" y="0"/>
                      <a:pt x="114" y="18"/>
                      <a:pt x="78" y="36"/>
                    </a:cubicBezTo>
                    <a:cubicBezTo>
                      <a:pt x="41" y="55"/>
                      <a:pt x="18" y="91"/>
                      <a:pt x="18" y="132"/>
                    </a:cubicBezTo>
                    <a:cubicBezTo>
                      <a:pt x="0" y="205"/>
                      <a:pt x="59" y="282"/>
                      <a:pt x="132" y="301"/>
                    </a:cubicBezTo>
                    <a:lnTo>
                      <a:pt x="173" y="301"/>
                    </a:lnTo>
                    <a:cubicBezTo>
                      <a:pt x="228" y="301"/>
                      <a:pt x="305" y="246"/>
                      <a:pt x="305" y="169"/>
                    </a:cubicBezTo>
                    <a:cubicBezTo>
                      <a:pt x="324" y="91"/>
                      <a:pt x="269" y="18"/>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7326726" y="1866846"/>
                <a:ext cx="18487" cy="17581"/>
              </a:xfrm>
              <a:custGeom>
                <a:avLst/>
                <a:gdLst/>
                <a:ahLst/>
                <a:cxnLst/>
                <a:rect l="l" t="t" r="r" b="b"/>
                <a:pathLst>
                  <a:path w="306" h="291" extrusionOk="0">
                    <a:moveTo>
                      <a:pt x="150" y="63"/>
                    </a:moveTo>
                    <a:lnTo>
                      <a:pt x="169" y="81"/>
                    </a:lnTo>
                    <a:cubicBezTo>
                      <a:pt x="191" y="81"/>
                      <a:pt x="210" y="81"/>
                      <a:pt x="210" y="100"/>
                    </a:cubicBezTo>
                    <a:cubicBezTo>
                      <a:pt x="228" y="118"/>
                      <a:pt x="228" y="136"/>
                      <a:pt x="228" y="159"/>
                    </a:cubicBezTo>
                    <a:cubicBezTo>
                      <a:pt x="228" y="177"/>
                      <a:pt x="210" y="195"/>
                      <a:pt x="191" y="195"/>
                    </a:cubicBezTo>
                    <a:cubicBezTo>
                      <a:pt x="191" y="213"/>
                      <a:pt x="169" y="213"/>
                      <a:pt x="150" y="213"/>
                    </a:cubicBezTo>
                    <a:cubicBezTo>
                      <a:pt x="132" y="213"/>
                      <a:pt x="114" y="195"/>
                      <a:pt x="96" y="195"/>
                    </a:cubicBezTo>
                    <a:cubicBezTo>
                      <a:pt x="96" y="177"/>
                      <a:pt x="78" y="159"/>
                      <a:pt x="78" y="136"/>
                    </a:cubicBezTo>
                    <a:cubicBezTo>
                      <a:pt x="96" y="100"/>
                      <a:pt x="114" y="63"/>
                      <a:pt x="150" y="63"/>
                    </a:cubicBezTo>
                    <a:close/>
                    <a:moveTo>
                      <a:pt x="142" y="1"/>
                    </a:moveTo>
                    <a:cubicBezTo>
                      <a:pt x="78" y="1"/>
                      <a:pt x="16" y="54"/>
                      <a:pt x="0" y="118"/>
                    </a:cubicBezTo>
                    <a:cubicBezTo>
                      <a:pt x="0" y="195"/>
                      <a:pt x="55" y="273"/>
                      <a:pt x="132" y="291"/>
                    </a:cubicBezTo>
                    <a:lnTo>
                      <a:pt x="150" y="291"/>
                    </a:lnTo>
                    <a:cubicBezTo>
                      <a:pt x="191" y="291"/>
                      <a:pt x="210" y="291"/>
                      <a:pt x="246" y="273"/>
                    </a:cubicBezTo>
                    <a:cubicBezTo>
                      <a:pt x="283" y="232"/>
                      <a:pt x="305" y="213"/>
                      <a:pt x="305" y="159"/>
                    </a:cubicBezTo>
                    <a:cubicBezTo>
                      <a:pt x="305" y="118"/>
                      <a:pt x="305" y="81"/>
                      <a:pt x="264" y="63"/>
                    </a:cubicBezTo>
                    <a:cubicBezTo>
                      <a:pt x="246" y="22"/>
                      <a:pt x="210" y="4"/>
                      <a:pt x="169" y="4"/>
                    </a:cubicBezTo>
                    <a:cubicBezTo>
                      <a:pt x="160" y="2"/>
                      <a:pt x="151"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7350650" y="1870410"/>
                <a:ext cx="19574" cy="17339"/>
              </a:xfrm>
              <a:custGeom>
                <a:avLst/>
                <a:gdLst/>
                <a:ahLst/>
                <a:cxnLst/>
                <a:rect l="l" t="t" r="r" b="b"/>
                <a:pathLst>
                  <a:path w="324" h="287" extrusionOk="0">
                    <a:moveTo>
                      <a:pt x="173" y="77"/>
                    </a:moveTo>
                    <a:cubicBezTo>
                      <a:pt x="210" y="77"/>
                      <a:pt x="251" y="118"/>
                      <a:pt x="228" y="154"/>
                    </a:cubicBezTo>
                    <a:cubicBezTo>
                      <a:pt x="228" y="185"/>
                      <a:pt x="203" y="218"/>
                      <a:pt x="174" y="218"/>
                    </a:cubicBezTo>
                    <a:cubicBezTo>
                      <a:pt x="168" y="218"/>
                      <a:pt x="161" y="217"/>
                      <a:pt x="155" y="214"/>
                    </a:cubicBezTo>
                    <a:cubicBezTo>
                      <a:pt x="137" y="214"/>
                      <a:pt x="114" y="214"/>
                      <a:pt x="96" y="191"/>
                    </a:cubicBezTo>
                    <a:cubicBezTo>
                      <a:pt x="96" y="173"/>
                      <a:pt x="78" y="154"/>
                      <a:pt x="96" y="136"/>
                    </a:cubicBezTo>
                    <a:cubicBezTo>
                      <a:pt x="96" y="118"/>
                      <a:pt x="96" y="100"/>
                      <a:pt x="114" y="77"/>
                    </a:cubicBezTo>
                    <a:close/>
                    <a:moveTo>
                      <a:pt x="155" y="1"/>
                    </a:moveTo>
                    <a:cubicBezTo>
                      <a:pt x="78" y="1"/>
                      <a:pt x="23" y="51"/>
                      <a:pt x="23" y="118"/>
                    </a:cubicBezTo>
                    <a:cubicBezTo>
                      <a:pt x="0" y="214"/>
                      <a:pt x="60" y="286"/>
                      <a:pt x="137" y="286"/>
                    </a:cubicBezTo>
                    <a:lnTo>
                      <a:pt x="155" y="286"/>
                    </a:lnTo>
                    <a:cubicBezTo>
                      <a:pt x="228" y="286"/>
                      <a:pt x="306" y="232"/>
                      <a:pt x="306" y="173"/>
                    </a:cubicBezTo>
                    <a:cubicBezTo>
                      <a:pt x="324" y="77"/>
                      <a:pt x="269" y="4"/>
                      <a:pt x="192" y="4"/>
                    </a:cubicBezTo>
                    <a:cubicBezTo>
                      <a:pt x="179" y="2"/>
                      <a:pt x="167"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7310777" y="1900315"/>
                <a:ext cx="394268" cy="61986"/>
              </a:xfrm>
              <a:custGeom>
                <a:avLst/>
                <a:gdLst/>
                <a:ahLst/>
                <a:cxnLst/>
                <a:rect l="l" t="t" r="r" b="b"/>
                <a:pathLst>
                  <a:path w="6526" h="1026" extrusionOk="0">
                    <a:moveTo>
                      <a:pt x="55" y="1"/>
                    </a:moveTo>
                    <a:cubicBezTo>
                      <a:pt x="37" y="1"/>
                      <a:pt x="18" y="19"/>
                      <a:pt x="0" y="37"/>
                    </a:cubicBezTo>
                    <a:cubicBezTo>
                      <a:pt x="0" y="60"/>
                      <a:pt x="18" y="78"/>
                      <a:pt x="37" y="78"/>
                    </a:cubicBezTo>
                    <a:lnTo>
                      <a:pt x="6490" y="1026"/>
                    </a:lnTo>
                    <a:cubicBezTo>
                      <a:pt x="6508" y="1026"/>
                      <a:pt x="6526" y="1026"/>
                      <a:pt x="6526" y="1007"/>
                    </a:cubicBezTo>
                    <a:cubicBezTo>
                      <a:pt x="6526" y="971"/>
                      <a:pt x="6526" y="948"/>
                      <a:pt x="6490" y="948"/>
                    </a:cubicBez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7329989" y="2421990"/>
                <a:ext cx="213325" cy="35524"/>
              </a:xfrm>
              <a:custGeom>
                <a:avLst/>
                <a:gdLst/>
                <a:ahLst/>
                <a:cxnLst/>
                <a:rect l="l" t="t" r="r" b="b"/>
                <a:pathLst>
                  <a:path w="3531" h="588" extrusionOk="0">
                    <a:moveTo>
                      <a:pt x="60" y="0"/>
                    </a:moveTo>
                    <a:cubicBezTo>
                      <a:pt x="24" y="0"/>
                      <a:pt x="1" y="19"/>
                      <a:pt x="1" y="37"/>
                    </a:cubicBezTo>
                    <a:cubicBezTo>
                      <a:pt x="1" y="55"/>
                      <a:pt x="24" y="78"/>
                      <a:pt x="42" y="78"/>
                    </a:cubicBezTo>
                    <a:lnTo>
                      <a:pt x="3476" y="588"/>
                    </a:lnTo>
                    <a:lnTo>
                      <a:pt x="3494" y="588"/>
                    </a:lnTo>
                    <a:cubicBezTo>
                      <a:pt x="3512" y="588"/>
                      <a:pt x="3512" y="570"/>
                      <a:pt x="3530" y="551"/>
                    </a:cubicBezTo>
                    <a:cubicBezTo>
                      <a:pt x="3530" y="533"/>
                      <a:pt x="3512" y="510"/>
                      <a:pt x="3494" y="510"/>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7326726" y="2446699"/>
                <a:ext cx="92737" cy="17702"/>
              </a:xfrm>
              <a:custGeom>
                <a:avLst/>
                <a:gdLst/>
                <a:ahLst/>
                <a:cxnLst/>
                <a:rect l="l" t="t" r="r" b="b"/>
                <a:pathLst>
                  <a:path w="1535" h="293" extrusionOk="0">
                    <a:moveTo>
                      <a:pt x="21" y="1"/>
                    </a:moveTo>
                    <a:cubicBezTo>
                      <a:pt x="9" y="1"/>
                      <a:pt x="0" y="16"/>
                      <a:pt x="0" y="29"/>
                    </a:cubicBezTo>
                    <a:cubicBezTo>
                      <a:pt x="0" y="47"/>
                      <a:pt x="18" y="65"/>
                      <a:pt x="37" y="83"/>
                    </a:cubicBezTo>
                    <a:lnTo>
                      <a:pt x="1498" y="293"/>
                    </a:lnTo>
                    <a:cubicBezTo>
                      <a:pt x="1517" y="293"/>
                      <a:pt x="1535" y="275"/>
                      <a:pt x="1535" y="256"/>
                    </a:cubicBezTo>
                    <a:cubicBezTo>
                      <a:pt x="1535" y="238"/>
                      <a:pt x="1535" y="215"/>
                      <a:pt x="1517" y="215"/>
                    </a:cubicBezTo>
                    <a:lnTo>
                      <a:pt x="37" y="10"/>
                    </a:lnTo>
                    <a:cubicBezTo>
                      <a:pt x="31" y="4"/>
                      <a:pt x="26"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323162" y="2470139"/>
                <a:ext cx="66638" cy="13835"/>
              </a:xfrm>
              <a:custGeom>
                <a:avLst/>
                <a:gdLst/>
                <a:ahLst/>
                <a:cxnLst/>
                <a:rect l="l" t="t" r="r" b="b"/>
                <a:pathLst>
                  <a:path w="1103" h="229" extrusionOk="0">
                    <a:moveTo>
                      <a:pt x="41" y="0"/>
                    </a:moveTo>
                    <a:cubicBezTo>
                      <a:pt x="23" y="0"/>
                      <a:pt x="0" y="0"/>
                      <a:pt x="0" y="37"/>
                    </a:cubicBezTo>
                    <a:cubicBezTo>
                      <a:pt x="0" y="55"/>
                      <a:pt x="23" y="78"/>
                      <a:pt x="41" y="78"/>
                    </a:cubicBezTo>
                    <a:lnTo>
                      <a:pt x="1066" y="228"/>
                    </a:lnTo>
                    <a:cubicBezTo>
                      <a:pt x="1084" y="228"/>
                      <a:pt x="1102" y="210"/>
                      <a:pt x="1102" y="192"/>
                    </a:cubicBezTo>
                    <a:cubicBezTo>
                      <a:pt x="1102" y="169"/>
                      <a:pt x="1102" y="151"/>
                      <a:pt x="1084" y="151"/>
                    </a:cubicBez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7442540" y="2463917"/>
                <a:ext cx="96362" cy="17822"/>
              </a:xfrm>
              <a:custGeom>
                <a:avLst/>
                <a:gdLst/>
                <a:ahLst/>
                <a:cxnLst/>
                <a:rect l="l" t="t" r="r" b="b"/>
                <a:pathLst>
                  <a:path w="1595" h="295" extrusionOk="0">
                    <a:moveTo>
                      <a:pt x="40" y="0"/>
                    </a:moveTo>
                    <a:cubicBezTo>
                      <a:pt x="28" y="0"/>
                      <a:pt x="19" y="13"/>
                      <a:pt x="19" y="26"/>
                    </a:cubicBezTo>
                    <a:cubicBezTo>
                      <a:pt x="0" y="44"/>
                      <a:pt x="19" y="67"/>
                      <a:pt x="37" y="85"/>
                    </a:cubicBezTo>
                    <a:lnTo>
                      <a:pt x="1553" y="295"/>
                    </a:lnTo>
                    <a:cubicBezTo>
                      <a:pt x="1576" y="295"/>
                      <a:pt x="1594" y="295"/>
                      <a:pt x="1594" y="272"/>
                    </a:cubicBezTo>
                    <a:cubicBezTo>
                      <a:pt x="1594" y="254"/>
                      <a:pt x="1594" y="235"/>
                      <a:pt x="1576" y="217"/>
                    </a:cubicBezTo>
                    <a:lnTo>
                      <a:pt x="55" y="8"/>
                    </a:lnTo>
                    <a:cubicBezTo>
                      <a:pt x="50" y="2"/>
                      <a:pt x="44" y="0"/>
                      <a:pt x="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7304977" y="2249568"/>
                <a:ext cx="213265" cy="34920"/>
              </a:xfrm>
              <a:custGeom>
                <a:avLst/>
                <a:gdLst/>
                <a:ahLst/>
                <a:cxnLst/>
                <a:rect l="l" t="t" r="r" b="b"/>
                <a:pathLst>
                  <a:path w="3530" h="578" extrusionOk="0">
                    <a:moveTo>
                      <a:pt x="21" y="1"/>
                    </a:moveTo>
                    <a:cubicBezTo>
                      <a:pt x="10" y="1"/>
                      <a:pt x="0" y="13"/>
                      <a:pt x="0" y="26"/>
                    </a:cubicBezTo>
                    <a:cubicBezTo>
                      <a:pt x="0" y="45"/>
                      <a:pt x="19" y="63"/>
                      <a:pt x="37" y="86"/>
                    </a:cubicBezTo>
                    <a:lnTo>
                      <a:pt x="3471" y="577"/>
                    </a:lnTo>
                    <a:cubicBezTo>
                      <a:pt x="3489" y="577"/>
                      <a:pt x="3512" y="577"/>
                      <a:pt x="3512" y="559"/>
                    </a:cubicBezTo>
                    <a:cubicBezTo>
                      <a:pt x="3530" y="541"/>
                      <a:pt x="3512" y="518"/>
                      <a:pt x="3489" y="500"/>
                    </a:cubicBezTo>
                    <a:lnTo>
                      <a:pt x="37" y="8"/>
                    </a:lnTo>
                    <a:cubicBezTo>
                      <a:pt x="32" y="3"/>
                      <a:pt x="26"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7301413" y="2273975"/>
                <a:ext cx="93039" cy="18487"/>
              </a:xfrm>
              <a:custGeom>
                <a:avLst/>
                <a:gdLst/>
                <a:ahLst/>
                <a:cxnLst/>
                <a:rect l="l" t="t" r="r" b="b"/>
                <a:pathLst>
                  <a:path w="1540" h="306" extrusionOk="0">
                    <a:moveTo>
                      <a:pt x="41" y="0"/>
                    </a:moveTo>
                    <a:cubicBezTo>
                      <a:pt x="18" y="0"/>
                      <a:pt x="0" y="23"/>
                      <a:pt x="0" y="41"/>
                    </a:cubicBezTo>
                    <a:cubicBezTo>
                      <a:pt x="0" y="60"/>
                      <a:pt x="18" y="78"/>
                      <a:pt x="41" y="78"/>
                    </a:cubicBezTo>
                    <a:lnTo>
                      <a:pt x="1499" y="305"/>
                    </a:lnTo>
                    <a:cubicBezTo>
                      <a:pt x="1521" y="305"/>
                      <a:pt x="1539" y="287"/>
                      <a:pt x="1539" y="269"/>
                    </a:cubicBezTo>
                    <a:cubicBezTo>
                      <a:pt x="1539" y="251"/>
                      <a:pt x="1539" y="228"/>
                      <a:pt x="1499" y="228"/>
                    </a:cubicBezTo>
                    <a:lnTo>
                      <a:pt x="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7302500" y="2297053"/>
                <a:ext cx="183541" cy="32020"/>
              </a:xfrm>
              <a:custGeom>
                <a:avLst/>
                <a:gdLst/>
                <a:ahLst/>
                <a:cxnLst/>
                <a:rect l="l" t="t" r="r" b="b"/>
                <a:pathLst>
                  <a:path w="3038" h="530" extrusionOk="0">
                    <a:moveTo>
                      <a:pt x="41" y="1"/>
                    </a:moveTo>
                    <a:cubicBezTo>
                      <a:pt x="23" y="1"/>
                      <a:pt x="0" y="1"/>
                      <a:pt x="0" y="37"/>
                    </a:cubicBezTo>
                    <a:cubicBezTo>
                      <a:pt x="0" y="56"/>
                      <a:pt x="0" y="74"/>
                      <a:pt x="41" y="74"/>
                    </a:cubicBezTo>
                    <a:lnTo>
                      <a:pt x="3002" y="529"/>
                    </a:lnTo>
                    <a:cubicBezTo>
                      <a:pt x="3020" y="529"/>
                      <a:pt x="3038" y="511"/>
                      <a:pt x="3038" y="493"/>
                    </a:cubicBezTo>
                    <a:cubicBezTo>
                      <a:pt x="3038" y="475"/>
                      <a:pt x="3038" y="456"/>
                      <a:pt x="3020" y="456"/>
                    </a:cubicBezTo>
                    <a:lnTo>
                      <a:pt x="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7417227" y="2291314"/>
                <a:ext cx="96362" cy="18487"/>
              </a:xfrm>
              <a:custGeom>
                <a:avLst/>
                <a:gdLst/>
                <a:ahLst/>
                <a:cxnLst/>
                <a:rect l="l" t="t" r="r" b="b"/>
                <a:pathLst>
                  <a:path w="1595" h="306" extrusionOk="0">
                    <a:moveTo>
                      <a:pt x="60" y="0"/>
                    </a:moveTo>
                    <a:cubicBezTo>
                      <a:pt x="37" y="0"/>
                      <a:pt x="19" y="18"/>
                      <a:pt x="19" y="37"/>
                    </a:cubicBezTo>
                    <a:cubicBezTo>
                      <a:pt x="0" y="55"/>
                      <a:pt x="19" y="78"/>
                      <a:pt x="37" y="78"/>
                    </a:cubicBezTo>
                    <a:lnTo>
                      <a:pt x="1558" y="305"/>
                    </a:lnTo>
                    <a:cubicBezTo>
                      <a:pt x="1576" y="305"/>
                      <a:pt x="1594" y="283"/>
                      <a:pt x="1594" y="264"/>
                    </a:cubicBezTo>
                    <a:cubicBezTo>
                      <a:pt x="1594" y="246"/>
                      <a:pt x="1594" y="228"/>
                      <a:pt x="1576" y="228"/>
                    </a:cubicBez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84316" y="1935838"/>
                <a:ext cx="323341" cy="137625"/>
              </a:xfrm>
              <a:custGeom>
                <a:avLst/>
                <a:gdLst/>
                <a:ahLst/>
                <a:cxnLst/>
                <a:rect l="l" t="t" r="r" b="b"/>
                <a:pathLst>
                  <a:path w="5352" h="2278" extrusionOk="0">
                    <a:moveTo>
                      <a:pt x="361" y="0"/>
                    </a:moveTo>
                    <a:cubicBezTo>
                      <a:pt x="265" y="0"/>
                      <a:pt x="210" y="41"/>
                      <a:pt x="188" y="132"/>
                    </a:cubicBezTo>
                    <a:lnTo>
                      <a:pt x="1" y="1385"/>
                    </a:lnTo>
                    <a:cubicBezTo>
                      <a:pt x="1" y="1462"/>
                      <a:pt x="37" y="1540"/>
                      <a:pt x="133" y="1558"/>
                    </a:cubicBezTo>
                    <a:lnTo>
                      <a:pt x="324" y="1576"/>
                    </a:lnTo>
                    <a:lnTo>
                      <a:pt x="247" y="2091"/>
                    </a:lnTo>
                    <a:lnTo>
                      <a:pt x="834" y="1654"/>
                    </a:lnTo>
                    <a:lnTo>
                      <a:pt x="4992" y="2277"/>
                    </a:lnTo>
                    <a:cubicBezTo>
                      <a:pt x="5065" y="2277"/>
                      <a:pt x="5142" y="2223"/>
                      <a:pt x="5142" y="2145"/>
                    </a:cubicBezTo>
                    <a:lnTo>
                      <a:pt x="5334" y="893"/>
                    </a:lnTo>
                    <a:cubicBezTo>
                      <a:pt x="5352" y="816"/>
                      <a:pt x="5293" y="743"/>
                      <a:pt x="5220" y="725"/>
                    </a:cubicBez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7415052" y="1950217"/>
                <a:ext cx="193751" cy="117447"/>
              </a:xfrm>
              <a:custGeom>
                <a:avLst/>
                <a:gdLst/>
                <a:ahLst/>
                <a:cxnLst/>
                <a:rect l="l" t="t" r="r" b="b"/>
                <a:pathLst>
                  <a:path w="3207" h="1944" extrusionOk="0">
                    <a:moveTo>
                      <a:pt x="21" y="1"/>
                    </a:moveTo>
                    <a:cubicBezTo>
                      <a:pt x="9" y="1"/>
                      <a:pt x="0" y="15"/>
                      <a:pt x="0" y="31"/>
                    </a:cubicBezTo>
                    <a:cubicBezTo>
                      <a:pt x="0" y="49"/>
                      <a:pt x="0" y="68"/>
                      <a:pt x="18" y="68"/>
                    </a:cubicBezTo>
                    <a:lnTo>
                      <a:pt x="3033" y="523"/>
                    </a:lnTo>
                    <a:cubicBezTo>
                      <a:pt x="3074" y="523"/>
                      <a:pt x="3092" y="541"/>
                      <a:pt x="3110" y="559"/>
                    </a:cubicBezTo>
                    <a:cubicBezTo>
                      <a:pt x="3129" y="578"/>
                      <a:pt x="3129" y="619"/>
                      <a:pt x="3129" y="637"/>
                    </a:cubicBezTo>
                    <a:lnTo>
                      <a:pt x="2942" y="1907"/>
                    </a:lnTo>
                    <a:cubicBezTo>
                      <a:pt x="2942" y="1926"/>
                      <a:pt x="2960" y="1944"/>
                      <a:pt x="2978" y="1944"/>
                    </a:cubicBezTo>
                    <a:cubicBezTo>
                      <a:pt x="2997" y="1944"/>
                      <a:pt x="3015" y="1926"/>
                      <a:pt x="3015" y="1907"/>
                    </a:cubicBezTo>
                    <a:lnTo>
                      <a:pt x="3206" y="655"/>
                    </a:lnTo>
                    <a:cubicBezTo>
                      <a:pt x="3206" y="600"/>
                      <a:pt x="3206" y="559"/>
                      <a:pt x="3170" y="523"/>
                    </a:cubicBezTo>
                    <a:cubicBezTo>
                      <a:pt x="3147" y="487"/>
                      <a:pt x="3092" y="446"/>
                      <a:pt x="3056" y="446"/>
                    </a:cubicBezTo>
                    <a:lnTo>
                      <a:pt x="36" y="8"/>
                    </a:lnTo>
                    <a:cubicBezTo>
                      <a:pt x="31" y="3"/>
                      <a:pt x="26"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7342676" y="1963327"/>
                <a:ext cx="212177" cy="35584"/>
              </a:xfrm>
              <a:custGeom>
                <a:avLst/>
                <a:gdLst/>
                <a:ahLst/>
                <a:cxnLst/>
                <a:rect l="l" t="t" r="r" b="b"/>
                <a:pathLst>
                  <a:path w="3512" h="589" extrusionOk="0">
                    <a:moveTo>
                      <a:pt x="41" y="1"/>
                    </a:moveTo>
                    <a:cubicBezTo>
                      <a:pt x="19" y="1"/>
                      <a:pt x="0" y="1"/>
                      <a:pt x="0" y="42"/>
                    </a:cubicBezTo>
                    <a:cubicBezTo>
                      <a:pt x="0" y="60"/>
                      <a:pt x="19" y="78"/>
                      <a:pt x="41" y="78"/>
                    </a:cubicBezTo>
                    <a:lnTo>
                      <a:pt x="3475" y="588"/>
                    </a:lnTo>
                    <a:cubicBezTo>
                      <a:pt x="3493" y="588"/>
                      <a:pt x="3511" y="570"/>
                      <a:pt x="3511" y="552"/>
                    </a:cubicBezTo>
                    <a:cubicBezTo>
                      <a:pt x="3511" y="534"/>
                      <a:pt x="3511" y="515"/>
                      <a:pt x="3493" y="515"/>
                    </a:cubicBezTo>
                    <a:lnTo>
                      <a:pt x="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7339353" y="1987553"/>
                <a:ext cx="92797" cy="18245"/>
              </a:xfrm>
              <a:custGeom>
                <a:avLst/>
                <a:gdLst/>
                <a:ahLst/>
                <a:cxnLst/>
                <a:rect l="l" t="t" r="r" b="b"/>
                <a:pathLst>
                  <a:path w="1536" h="302" extrusionOk="0">
                    <a:moveTo>
                      <a:pt x="37" y="1"/>
                    </a:moveTo>
                    <a:cubicBezTo>
                      <a:pt x="19" y="1"/>
                      <a:pt x="1" y="19"/>
                      <a:pt x="1" y="37"/>
                    </a:cubicBezTo>
                    <a:cubicBezTo>
                      <a:pt x="1" y="55"/>
                      <a:pt x="1" y="73"/>
                      <a:pt x="37" y="73"/>
                    </a:cubicBezTo>
                    <a:lnTo>
                      <a:pt x="1499" y="301"/>
                    </a:lnTo>
                    <a:cubicBezTo>
                      <a:pt x="1517" y="301"/>
                      <a:pt x="1535" y="283"/>
                      <a:pt x="1535" y="265"/>
                    </a:cubicBezTo>
                    <a:cubicBezTo>
                      <a:pt x="1535" y="247"/>
                      <a:pt x="1517" y="228"/>
                      <a:pt x="1499" y="228"/>
                    </a:cubicBez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7340440" y="2010389"/>
                <a:ext cx="183601" cy="32262"/>
              </a:xfrm>
              <a:custGeom>
                <a:avLst/>
                <a:gdLst/>
                <a:ahLst/>
                <a:cxnLst/>
                <a:rect l="l" t="t" r="r" b="b"/>
                <a:pathLst>
                  <a:path w="3039" h="534" extrusionOk="0">
                    <a:moveTo>
                      <a:pt x="37" y="1"/>
                    </a:moveTo>
                    <a:cubicBezTo>
                      <a:pt x="19" y="1"/>
                      <a:pt x="1" y="19"/>
                      <a:pt x="1" y="37"/>
                    </a:cubicBezTo>
                    <a:cubicBezTo>
                      <a:pt x="1" y="60"/>
                      <a:pt x="1" y="78"/>
                      <a:pt x="19" y="78"/>
                    </a:cubicBezTo>
                    <a:lnTo>
                      <a:pt x="2997" y="533"/>
                    </a:lnTo>
                    <a:cubicBezTo>
                      <a:pt x="3016" y="533"/>
                      <a:pt x="3038" y="533"/>
                      <a:pt x="3038" y="515"/>
                    </a:cubicBezTo>
                    <a:cubicBezTo>
                      <a:pt x="3038" y="492"/>
                      <a:pt x="3038" y="474"/>
                      <a:pt x="2997" y="456"/>
                    </a:cubicBez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7455166" y="2005254"/>
                <a:ext cx="96362" cy="17883"/>
              </a:xfrm>
              <a:custGeom>
                <a:avLst/>
                <a:gdLst/>
                <a:ahLst/>
                <a:cxnLst/>
                <a:rect l="l" t="t" r="r" b="b"/>
                <a:pathLst>
                  <a:path w="1595" h="296" extrusionOk="0">
                    <a:moveTo>
                      <a:pt x="40" y="1"/>
                    </a:moveTo>
                    <a:cubicBezTo>
                      <a:pt x="27" y="1"/>
                      <a:pt x="14" y="15"/>
                      <a:pt x="1" y="31"/>
                    </a:cubicBezTo>
                    <a:cubicBezTo>
                      <a:pt x="1" y="49"/>
                      <a:pt x="19" y="67"/>
                      <a:pt x="37" y="67"/>
                    </a:cubicBezTo>
                    <a:lnTo>
                      <a:pt x="1554" y="295"/>
                    </a:lnTo>
                    <a:cubicBezTo>
                      <a:pt x="1572" y="295"/>
                      <a:pt x="1595" y="295"/>
                      <a:pt x="1595" y="277"/>
                    </a:cubicBezTo>
                    <a:cubicBezTo>
                      <a:pt x="1595" y="236"/>
                      <a:pt x="1572" y="218"/>
                      <a:pt x="1554" y="218"/>
                    </a:cubicBezTo>
                    <a:lnTo>
                      <a:pt x="56" y="8"/>
                    </a:lnTo>
                    <a:cubicBezTo>
                      <a:pt x="50" y="3"/>
                      <a:pt x="45"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377051" y="2108864"/>
                <a:ext cx="213265" cy="35826"/>
              </a:xfrm>
              <a:custGeom>
                <a:avLst/>
                <a:gdLst/>
                <a:ahLst/>
                <a:cxnLst/>
                <a:rect l="l" t="t" r="r" b="b"/>
                <a:pathLst>
                  <a:path w="3530" h="593" extrusionOk="0">
                    <a:moveTo>
                      <a:pt x="42" y="1"/>
                    </a:moveTo>
                    <a:cubicBezTo>
                      <a:pt x="19" y="1"/>
                      <a:pt x="1" y="24"/>
                      <a:pt x="1" y="42"/>
                    </a:cubicBezTo>
                    <a:cubicBezTo>
                      <a:pt x="1" y="60"/>
                      <a:pt x="19" y="78"/>
                      <a:pt x="42" y="78"/>
                    </a:cubicBezTo>
                    <a:lnTo>
                      <a:pt x="3475" y="593"/>
                    </a:lnTo>
                    <a:cubicBezTo>
                      <a:pt x="3494" y="593"/>
                      <a:pt x="3512" y="570"/>
                      <a:pt x="3512" y="552"/>
                    </a:cubicBezTo>
                    <a:cubicBezTo>
                      <a:pt x="3530" y="534"/>
                      <a:pt x="3512" y="516"/>
                      <a:pt x="3494" y="516"/>
                    </a:cubicBezTo>
                    <a:lnTo>
                      <a:pt x="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7373728" y="2134177"/>
                <a:ext cx="92797" cy="17400"/>
              </a:xfrm>
              <a:custGeom>
                <a:avLst/>
                <a:gdLst/>
                <a:ahLst/>
                <a:cxnLst/>
                <a:rect l="l" t="t" r="r" b="b"/>
                <a:pathLst>
                  <a:path w="1536" h="288" extrusionOk="0">
                    <a:moveTo>
                      <a:pt x="37" y="1"/>
                    </a:moveTo>
                    <a:cubicBezTo>
                      <a:pt x="19" y="1"/>
                      <a:pt x="1" y="19"/>
                      <a:pt x="1" y="37"/>
                    </a:cubicBezTo>
                    <a:cubicBezTo>
                      <a:pt x="1" y="60"/>
                      <a:pt x="19" y="78"/>
                      <a:pt x="37" y="78"/>
                    </a:cubicBezTo>
                    <a:lnTo>
                      <a:pt x="1499" y="288"/>
                    </a:lnTo>
                    <a:cubicBezTo>
                      <a:pt x="1517" y="288"/>
                      <a:pt x="1536" y="288"/>
                      <a:pt x="1536" y="265"/>
                    </a:cubicBezTo>
                    <a:cubicBezTo>
                      <a:pt x="1536" y="247"/>
                      <a:pt x="1517" y="229"/>
                      <a:pt x="1499" y="210"/>
                    </a:cubicBez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370164" y="2157014"/>
                <a:ext cx="66638" cy="13835"/>
              </a:xfrm>
              <a:custGeom>
                <a:avLst/>
                <a:gdLst/>
                <a:ahLst/>
                <a:cxnLst/>
                <a:rect l="l" t="t" r="r" b="b"/>
                <a:pathLst>
                  <a:path w="1103" h="229" extrusionOk="0">
                    <a:moveTo>
                      <a:pt x="42" y="1"/>
                    </a:moveTo>
                    <a:cubicBezTo>
                      <a:pt x="19" y="1"/>
                      <a:pt x="1" y="24"/>
                      <a:pt x="1" y="42"/>
                    </a:cubicBezTo>
                    <a:cubicBezTo>
                      <a:pt x="1" y="60"/>
                      <a:pt x="19" y="78"/>
                      <a:pt x="42" y="78"/>
                    </a:cubicBezTo>
                    <a:lnTo>
                      <a:pt x="1066" y="229"/>
                    </a:lnTo>
                    <a:cubicBezTo>
                      <a:pt x="1085" y="229"/>
                      <a:pt x="1103" y="210"/>
                      <a:pt x="1103" y="192"/>
                    </a:cubicBezTo>
                    <a:cubicBezTo>
                      <a:pt x="1103" y="174"/>
                      <a:pt x="1103" y="156"/>
                      <a:pt x="1066" y="156"/>
                    </a:cubicBezTo>
                    <a:lnTo>
                      <a:pt x="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7489602" y="2151516"/>
                <a:ext cx="96362" cy="18245"/>
              </a:xfrm>
              <a:custGeom>
                <a:avLst/>
                <a:gdLst/>
                <a:ahLst/>
                <a:cxnLst/>
                <a:rect l="l" t="t" r="r" b="b"/>
                <a:pathLst>
                  <a:path w="1595" h="302" extrusionOk="0">
                    <a:moveTo>
                      <a:pt x="55" y="1"/>
                    </a:moveTo>
                    <a:cubicBezTo>
                      <a:pt x="37" y="1"/>
                      <a:pt x="18" y="19"/>
                      <a:pt x="18" y="37"/>
                    </a:cubicBezTo>
                    <a:cubicBezTo>
                      <a:pt x="0" y="55"/>
                      <a:pt x="18" y="74"/>
                      <a:pt x="37" y="74"/>
                    </a:cubicBezTo>
                    <a:lnTo>
                      <a:pt x="1553" y="301"/>
                    </a:lnTo>
                    <a:cubicBezTo>
                      <a:pt x="1571" y="301"/>
                      <a:pt x="1594" y="283"/>
                      <a:pt x="1594" y="265"/>
                    </a:cubicBezTo>
                    <a:cubicBezTo>
                      <a:pt x="1594" y="247"/>
                      <a:pt x="1594" y="229"/>
                      <a:pt x="1571" y="229"/>
                    </a:cubicBez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25"/>
            <p:cNvGrpSpPr/>
            <p:nvPr/>
          </p:nvGrpSpPr>
          <p:grpSpPr>
            <a:xfrm>
              <a:off x="-1025679" y="2799004"/>
              <a:ext cx="335722" cy="290222"/>
              <a:chOff x="5913675" y="1454059"/>
              <a:chExt cx="243365" cy="210397"/>
            </a:xfrm>
          </p:grpSpPr>
          <p:sp>
            <p:nvSpPr>
              <p:cNvPr id="402" name="Google Shape;402;p25"/>
              <p:cNvSpPr/>
              <p:nvPr/>
            </p:nvSpPr>
            <p:spPr>
              <a:xfrm>
                <a:off x="5913675" y="1456892"/>
                <a:ext cx="243365" cy="207564"/>
              </a:xfrm>
              <a:custGeom>
                <a:avLst/>
                <a:gdLst/>
                <a:ahLst/>
                <a:cxnLst/>
                <a:rect l="l" t="t" r="r" b="b"/>
                <a:pathLst>
                  <a:path w="3093" h="2638" extrusionOk="0">
                    <a:moveTo>
                      <a:pt x="151" y="1"/>
                    </a:moveTo>
                    <a:cubicBezTo>
                      <a:pt x="151" y="1"/>
                      <a:pt x="0" y="1558"/>
                      <a:pt x="456" y="2638"/>
                    </a:cubicBezTo>
                    <a:lnTo>
                      <a:pt x="3092" y="2638"/>
                    </a:lnTo>
                    <a:cubicBezTo>
                      <a:pt x="2637" y="1558"/>
                      <a:pt x="2787" y="1"/>
                      <a:pt x="2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5916507" y="1454059"/>
                <a:ext cx="144854" cy="135885"/>
              </a:xfrm>
              <a:custGeom>
                <a:avLst/>
                <a:gdLst/>
                <a:ahLst/>
                <a:cxnLst/>
                <a:rect l="l" t="t" r="r" b="b"/>
                <a:pathLst>
                  <a:path w="1841" h="1727" extrusionOk="0">
                    <a:moveTo>
                      <a:pt x="78" y="0"/>
                    </a:moveTo>
                    <a:lnTo>
                      <a:pt x="78" y="37"/>
                    </a:lnTo>
                    <a:cubicBezTo>
                      <a:pt x="78" y="37"/>
                      <a:pt x="1" y="852"/>
                      <a:pt x="115" y="1690"/>
                    </a:cubicBezTo>
                    <a:cubicBezTo>
                      <a:pt x="133" y="1708"/>
                      <a:pt x="133" y="1726"/>
                      <a:pt x="156" y="1726"/>
                    </a:cubicBezTo>
                    <a:lnTo>
                      <a:pt x="174" y="1726"/>
                    </a:lnTo>
                    <a:cubicBezTo>
                      <a:pt x="192" y="1726"/>
                      <a:pt x="192" y="1708"/>
                      <a:pt x="192" y="1690"/>
                    </a:cubicBezTo>
                    <a:cubicBezTo>
                      <a:pt x="96" y="948"/>
                      <a:pt x="133" y="246"/>
                      <a:pt x="156" y="73"/>
                    </a:cubicBezTo>
                    <a:lnTo>
                      <a:pt x="1804" y="73"/>
                    </a:lnTo>
                    <a:cubicBezTo>
                      <a:pt x="1822" y="73"/>
                      <a:pt x="1841" y="55"/>
                      <a:pt x="1841" y="37"/>
                    </a:cubicBezTo>
                    <a:cubicBezTo>
                      <a:pt x="1841" y="19"/>
                      <a:pt x="1822" y="0"/>
                      <a:pt x="1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5952386" y="1510632"/>
                <a:ext cx="146585" cy="6216"/>
              </a:xfrm>
              <a:custGeom>
                <a:avLst/>
                <a:gdLst/>
                <a:ahLst/>
                <a:cxnLst/>
                <a:rect l="l" t="t" r="r" b="b"/>
                <a:pathLst>
                  <a:path w="1863" h="79" extrusionOk="0">
                    <a:moveTo>
                      <a:pt x="41" y="1"/>
                    </a:moveTo>
                    <a:cubicBezTo>
                      <a:pt x="18" y="1"/>
                      <a:pt x="0" y="19"/>
                      <a:pt x="0" y="37"/>
                    </a:cubicBezTo>
                    <a:cubicBezTo>
                      <a:pt x="0" y="60"/>
                      <a:pt x="18" y="78"/>
                      <a:pt x="41" y="78"/>
                    </a:cubicBezTo>
                    <a:lnTo>
                      <a:pt x="1822" y="78"/>
                    </a:lnTo>
                    <a:cubicBezTo>
                      <a:pt x="1840" y="78"/>
                      <a:pt x="1863" y="60"/>
                      <a:pt x="1863" y="37"/>
                    </a:cubicBezTo>
                    <a:cubicBezTo>
                      <a:pt x="1863" y="19"/>
                      <a:pt x="1840" y="1"/>
                      <a:pt x="1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5958445" y="1538957"/>
                <a:ext cx="140527" cy="6216"/>
              </a:xfrm>
              <a:custGeom>
                <a:avLst/>
                <a:gdLst/>
                <a:ahLst/>
                <a:cxnLst/>
                <a:rect l="l" t="t" r="r" b="b"/>
                <a:pathLst>
                  <a:path w="1786" h="79" extrusionOk="0">
                    <a:moveTo>
                      <a:pt x="37" y="1"/>
                    </a:moveTo>
                    <a:cubicBezTo>
                      <a:pt x="19" y="1"/>
                      <a:pt x="0" y="19"/>
                      <a:pt x="0" y="42"/>
                    </a:cubicBezTo>
                    <a:cubicBezTo>
                      <a:pt x="0" y="60"/>
                      <a:pt x="19" y="78"/>
                      <a:pt x="37" y="78"/>
                    </a:cubicBezTo>
                    <a:lnTo>
                      <a:pt x="1745" y="78"/>
                    </a:lnTo>
                    <a:cubicBezTo>
                      <a:pt x="1763" y="78"/>
                      <a:pt x="1786" y="60"/>
                      <a:pt x="1786" y="42"/>
                    </a:cubicBezTo>
                    <a:cubicBezTo>
                      <a:pt x="1786" y="19"/>
                      <a:pt x="1763" y="1"/>
                      <a:pt x="1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5964503" y="1567283"/>
                <a:ext cx="134468" cy="6137"/>
              </a:xfrm>
              <a:custGeom>
                <a:avLst/>
                <a:gdLst/>
                <a:ahLst/>
                <a:cxnLst/>
                <a:rect l="l" t="t" r="r" b="b"/>
                <a:pathLst>
                  <a:path w="1709" h="78" extrusionOk="0">
                    <a:moveTo>
                      <a:pt x="37" y="0"/>
                    </a:moveTo>
                    <a:cubicBezTo>
                      <a:pt x="19" y="0"/>
                      <a:pt x="1" y="23"/>
                      <a:pt x="1" y="41"/>
                    </a:cubicBezTo>
                    <a:cubicBezTo>
                      <a:pt x="1" y="60"/>
                      <a:pt x="19" y="78"/>
                      <a:pt x="37" y="78"/>
                    </a:cubicBezTo>
                    <a:lnTo>
                      <a:pt x="1668" y="78"/>
                    </a:lnTo>
                    <a:cubicBezTo>
                      <a:pt x="1686" y="78"/>
                      <a:pt x="1709" y="60"/>
                      <a:pt x="1709" y="41"/>
                    </a:cubicBezTo>
                    <a:cubicBezTo>
                      <a:pt x="1709" y="23"/>
                      <a:pt x="1686"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5976384" y="1595923"/>
                <a:ext cx="122587" cy="5823"/>
              </a:xfrm>
              <a:custGeom>
                <a:avLst/>
                <a:gdLst/>
                <a:ahLst/>
                <a:cxnLst/>
                <a:rect l="l" t="t" r="r" b="b"/>
                <a:pathLst>
                  <a:path w="1558" h="74" extrusionOk="0">
                    <a:moveTo>
                      <a:pt x="37" y="1"/>
                    </a:moveTo>
                    <a:cubicBezTo>
                      <a:pt x="18" y="1"/>
                      <a:pt x="0" y="19"/>
                      <a:pt x="0" y="37"/>
                    </a:cubicBezTo>
                    <a:cubicBezTo>
                      <a:pt x="0" y="55"/>
                      <a:pt x="18" y="74"/>
                      <a:pt x="37" y="74"/>
                    </a:cubicBezTo>
                    <a:lnTo>
                      <a:pt x="1517" y="74"/>
                    </a:lnTo>
                    <a:cubicBezTo>
                      <a:pt x="1535" y="74"/>
                      <a:pt x="1558" y="55"/>
                      <a:pt x="1558" y="37"/>
                    </a:cubicBezTo>
                    <a:cubicBezTo>
                      <a:pt x="1558" y="19"/>
                      <a:pt x="153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744675" y="2401257"/>
            <a:ext cx="3127500" cy="1720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744675" y="1458175"/>
            <a:ext cx="1132200" cy="1002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6"/>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713225" y="725450"/>
            <a:ext cx="3692700" cy="3692700"/>
          </a:xfrm>
          <a:prstGeom prst="roundRect">
            <a:avLst>
              <a:gd name="adj" fmla="val 16667"/>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4961473" y="2320174"/>
            <a:ext cx="2779200" cy="14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1403350" y="2320174"/>
            <a:ext cx="2779200" cy="14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1403350" y="1822736"/>
            <a:ext cx="2779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4961467" y="1822736"/>
            <a:ext cx="27792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13225" y="445025"/>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713225" y="1541375"/>
            <a:ext cx="3858900" cy="18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5" name="Google Shape;35;p7"/>
          <p:cNvSpPr>
            <a:spLocks noGrp="1"/>
          </p:cNvSpPr>
          <p:nvPr>
            <p:ph type="pic" idx="2"/>
          </p:nvPr>
        </p:nvSpPr>
        <p:spPr>
          <a:xfrm>
            <a:off x="4913275" y="939000"/>
            <a:ext cx="3517500" cy="3517500"/>
          </a:xfrm>
          <a:prstGeom prst="roundRect">
            <a:avLst>
              <a:gd name="adj" fmla="val 16667"/>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9" name="Google Shape;39;p8"/>
          <p:cNvGrpSpPr/>
          <p:nvPr/>
        </p:nvGrpSpPr>
        <p:grpSpPr>
          <a:xfrm>
            <a:off x="713230" y="539490"/>
            <a:ext cx="1143320" cy="970129"/>
            <a:chOff x="8024123" y="310273"/>
            <a:chExt cx="739295" cy="627266"/>
          </a:xfrm>
        </p:grpSpPr>
        <p:grpSp>
          <p:nvGrpSpPr>
            <p:cNvPr id="40" name="Google Shape;40;p8"/>
            <p:cNvGrpSpPr/>
            <p:nvPr/>
          </p:nvGrpSpPr>
          <p:grpSpPr>
            <a:xfrm>
              <a:off x="8024123" y="310273"/>
              <a:ext cx="562537" cy="627266"/>
              <a:chOff x="5274725" y="617200"/>
              <a:chExt cx="879376" cy="980562"/>
            </a:xfrm>
          </p:grpSpPr>
          <p:sp>
            <p:nvSpPr>
              <p:cNvPr id="41" name="Google Shape;41;p8"/>
              <p:cNvSpPr/>
              <p:nvPr/>
            </p:nvSpPr>
            <p:spPr>
              <a:xfrm>
                <a:off x="5522902" y="1597702"/>
                <a:ext cx="60" cy="60"/>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a:off x="5274725" y="617200"/>
                <a:ext cx="879376" cy="950808"/>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422287" y="807525"/>
                <a:ext cx="614543" cy="890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a:off x="5754181" y="945369"/>
                <a:ext cx="282651" cy="9719"/>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5431034" y="945369"/>
                <a:ext cx="280545" cy="9719"/>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5453225" y="1068635"/>
                <a:ext cx="414662" cy="9719"/>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8"/>
            <p:cNvGrpSpPr/>
            <p:nvPr/>
          </p:nvGrpSpPr>
          <p:grpSpPr>
            <a:xfrm>
              <a:off x="8442931" y="581409"/>
              <a:ext cx="320487" cy="320487"/>
              <a:chOff x="6301506" y="1505330"/>
              <a:chExt cx="500996" cy="500996"/>
            </a:xfrm>
          </p:grpSpPr>
          <p:sp>
            <p:nvSpPr>
              <p:cNvPr id="48" name="Google Shape;48;p8"/>
              <p:cNvSpPr/>
              <p:nvPr/>
            </p:nvSpPr>
            <p:spPr>
              <a:xfrm>
                <a:off x="6301506" y="1505330"/>
                <a:ext cx="500996" cy="500996"/>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6350261" y="1553924"/>
                <a:ext cx="402838" cy="403000"/>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6344268" y="1548093"/>
                <a:ext cx="414824" cy="415472"/>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6528761" y="1637343"/>
                <a:ext cx="119701" cy="160196"/>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52;p8"/>
          <p:cNvGrpSpPr/>
          <p:nvPr/>
        </p:nvGrpSpPr>
        <p:grpSpPr>
          <a:xfrm>
            <a:off x="7083880" y="2986288"/>
            <a:ext cx="1346905" cy="1454510"/>
            <a:chOff x="727364" y="1281766"/>
            <a:chExt cx="1107015" cy="1195455"/>
          </a:xfrm>
        </p:grpSpPr>
        <p:grpSp>
          <p:nvGrpSpPr>
            <p:cNvPr id="53" name="Google Shape;53;p8"/>
            <p:cNvGrpSpPr/>
            <p:nvPr/>
          </p:nvGrpSpPr>
          <p:grpSpPr>
            <a:xfrm>
              <a:off x="727364" y="1836899"/>
              <a:ext cx="1107015" cy="640323"/>
              <a:chOff x="5916349" y="2548912"/>
              <a:chExt cx="413559" cy="239203"/>
            </a:xfrm>
          </p:grpSpPr>
          <p:sp>
            <p:nvSpPr>
              <p:cNvPr id="54" name="Google Shape;54;p8"/>
              <p:cNvSpPr/>
              <p:nvPr/>
            </p:nvSpPr>
            <p:spPr>
              <a:xfrm>
                <a:off x="5916349" y="2548912"/>
                <a:ext cx="410810" cy="239203"/>
              </a:xfrm>
              <a:custGeom>
                <a:avLst/>
                <a:gdLst/>
                <a:ahLst/>
                <a:cxnLst/>
                <a:rect l="l" t="t" r="r" b="b"/>
                <a:pathLst>
                  <a:path w="6126" h="3567" extrusionOk="0">
                    <a:moveTo>
                      <a:pt x="205" y="1"/>
                    </a:moveTo>
                    <a:cubicBezTo>
                      <a:pt x="91" y="1"/>
                      <a:pt x="0" y="96"/>
                      <a:pt x="0" y="210"/>
                    </a:cubicBezTo>
                    <a:lnTo>
                      <a:pt x="0" y="3357"/>
                    </a:lnTo>
                    <a:cubicBezTo>
                      <a:pt x="0" y="3471"/>
                      <a:pt x="91" y="3566"/>
                      <a:pt x="205" y="3566"/>
                    </a:cubicBezTo>
                    <a:lnTo>
                      <a:pt x="5921" y="3566"/>
                    </a:lnTo>
                    <a:cubicBezTo>
                      <a:pt x="6034" y="3566"/>
                      <a:pt x="6125" y="3471"/>
                      <a:pt x="6125" y="3357"/>
                    </a:cubicBezTo>
                    <a:lnTo>
                      <a:pt x="6125" y="210"/>
                    </a:lnTo>
                    <a:cubicBezTo>
                      <a:pt x="6125" y="96"/>
                      <a:pt x="6034" y="1"/>
                      <a:pt x="59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5916349" y="2548912"/>
                <a:ext cx="410810" cy="29372"/>
              </a:xfrm>
              <a:custGeom>
                <a:avLst/>
                <a:gdLst/>
                <a:ahLst/>
                <a:cxnLst/>
                <a:rect l="l" t="t" r="r" b="b"/>
                <a:pathLst>
                  <a:path w="6126" h="438" extrusionOk="0">
                    <a:moveTo>
                      <a:pt x="187" y="1"/>
                    </a:moveTo>
                    <a:cubicBezTo>
                      <a:pt x="73" y="1"/>
                      <a:pt x="0" y="78"/>
                      <a:pt x="0" y="169"/>
                    </a:cubicBezTo>
                    <a:lnTo>
                      <a:pt x="0" y="438"/>
                    </a:lnTo>
                    <a:lnTo>
                      <a:pt x="6125" y="420"/>
                    </a:lnTo>
                    <a:lnTo>
                      <a:pt x="6125" y="169"/>
                    </a:lnTo>
                    <a:cubicBezTo>
                      <a:pt x="6125" y="78"/>
                      <a:pt x="6053" y="1"/>
                      <a:pt x="59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928823" y="2575468"/>
                <a:ext cx="401086" cy="2817"/>
              </a:xfrm>
              <a:custGeom>
                <a:avLst/>
                <a:gdLst/>
                <a:ahLst/>
                <a:cxnLst/>
                <a:rect l="l" t="t" r="r" b="b"/>
                <a:pathLst>
                  <a:path w="5981" h="42" extrusionOk="0">
                    <a:moveTo>
                      <a:pt x="19" y="1"/>
                    </a:moveTo>
                    <a:cubicBezTo>
                      <a:pt x="19" y="1"/>
                      <a:pt x="1" y="1"/>
                      <a:pt x="1" y="24"/>
                    </a:cubicBezTo>
                    <a:cubicBezTo>
                      <a:pt x="1" y="42"/>
                      <a:pt x="19" y="42"/>
                      <a:pt x="19" y="42"/>
                    </a:cubicBezTo>
                    <a:lnTo>
                      <a:pt x="5962" y="42"/>
                    </a:lnTo>
                    <a:cubicBezTo>
                      <a:pt x="5980" y="42"/>
                      <a:pt x="5980" y="42"/>
                      <a:pt x="5980" y="24"/>
                    </a:cubicBezTo>
                    <a:cubicBezTo>
                      <a:pt x="5980" y="1"/>
                      <a:pt x="5980" y="1"/>
                      <a:pt x="5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5928823" y="2560245"/>
                <a:ext cx="8986" cy="9187"/>
              </a:xfrm>
              <a:custGeom>
                <a:avLst/>
                <a:gdLst/>
                <a:ahLst/>
                <a:cxnLst/>
                <a:rect l="l" t="t" r="r" b="b"/>
                <a:pathLst>
                  <a:path w="134" h="137" extrusionOk="0">
                    <a:moveTo>
                      <a:pt x="60" y="23"/>
                    </a:moveTo>
                    <a:cubicBezTo>
                      <a:pt x="97" y="23"/>
                      <a:pt x="115" y="41"/>
                      <a:pt x="115" y="59"/>
                    </a:cubicBezTo>
                    <a:cubicBezTo>
                      <a:pt x="115" y="96"/>
                      <a:pt x="97" y="114"/>
                      <a:pt x="60" y="114"/>
                    </a:cubicBezTo>
                    <a:cubicBezTo>
                      <a:pt x="42" y="114"/>
                      <a:pt x="19" y="96"/>
                      <a:pt x="19" y="59"/>
                    </a:cubicBezTo>
                    <a:cubicBezTo>
                      <a:pt x="19" y="41"/>
                      <a:pt x="42" y="23"/>
                      <a:pt x="60" y="23"/>
                    </a:cubicBezTo>
                    <a:close/>
                    <a:moveTo>
                      <a:pt x="60" y="0"/>
                    </a:moveTo>
                    <a:cubicBezTo>
                      <a:pt x="19" y="0"/>
                      <a:pt x="1" y="23"/>
                      <a:pt x="1" y="59"/>
                    </a:cubicBezTo>
                    <a:cubicBezTo>
                      <a:pt x="1" y="96"/>
                      <a:pt x="19" y="137"/>
                      <a:pt x="60" y="137"/>
                    </a:cubicBezTo>
                    <a:cubicBezTo>
                      <a:pt x="97" y="137"/>
                      <a:pt x="133" y="96"/>
                      <a:pt x="133" y="59"/>
                    </a:cubicBezTo>
                    <a:cubicBezTo>
                      <a:pt x="133" y="23"/>
                      <a:pt x="97" y="0"/>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5942905" y="2560245"/>
                <a:ext cx="8919" cy="9187"/>
              </a:xfrm>
              <a:custGeom>
                <a:avLst/>
                <a:gdLst/>
                <a:ahLst/>
                <a:cxnLst/>
                <a:rect l="l" t="t" r="r" b="b"/>
                <a:pathLst>
                  <a:path w="133" h="137" extrusionOk="0">
                    <a:moveTo>
                      <a:pt x="60" y="23"/>
                    </a:moveTo>
                    <a:cubicBezTo>
                      <a:pt x="96" y="23"/>
                      <a:pt x="114" y="41"/>
                      <a:pt x="114" y="59"/>
                    </a:cubicBezTo>
                    <a:cubicBezTo>
                      <a:pt x="114" y="96"/>
                      <a:pt x="96" y="114"/>
                      <a:pt x="60" y="114"/>
                    </a:cubicBezTo>
                    <a:cubicBezTo>
                      <a:pt x="37" y="114"/>
                      <a:pt x="19" y="96"/>
                      <a:pt x="19" y="59"/>
                    </a:cubicBezTo>
                    <a:cubicBezTo>
                      <a:pt x="19" y="41"/>
                      <a:pt x="37" y="23"/>
                      <a:pt x="60" y="23"/>
                    </a:cubicBezTo>
                    <a:close/>
                    <a:moveTo>
                      <a:pt x="60" y="0"/>
                    </a:moveTo>
                    <a:cubicBezTo>
                      <a:pt x="19" y="0"/>
                      <a:pt x="0" y="23"/>
                      <a:pt x="0" y="59"/>
                    </a:cubicBezTo>
                    <a:cubicBezTo>
                      <a:pt x="0" y="96"/>
                      <a:pt x="19" y="137"/>
                      <a:pt x="60" y="137"/>
                    </a:cubicBezTo>
                    <a:cubicBezTo>
                      <a:pt x="96" y="137"/>
                      <a:pt x="133" y="96"/>
                      <a:pt x="133" y="59"/>
                    </a:cubicBezTo>
                    <a:cubicBezTo>
                      <a:pt x="133" y="23"/>
                      <a:pt x="96" y="0"/>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5955714" y="2560245"/>
                <a:ext cx="8919" cy="9187"/>
              </a:xfrm>
              <a:custGeom>
                <a:avLst/>
                <a:gdLst/>
                <a:ahLst/>
                <a:cxnLst/>
                <a:rect l="l" t="t" r="r" b="b"/>
                <a:pathLst>
                  <a:path w="133" h="137" extrusionOk="0">
                    <a:moveTo>
                      <a:pt x="74" y="23"/>
                    </a:moveTo>
                    <a:cubicBezTo>
                      <a:pt x="96" y="23"/>
                      <a:pt x="115" y="41"/>
                      <a:pt x="115" y="59"/>
                    </a:cubicBezTo>
                    <a:cubicBezTo>
                      <a:pt x="115" y="96"/>
                      <a:pt x="96" y="114"/>
                      <a:pt x="74" y="114"/>
                    </a:cubicBezTo>
                    <a:cubicBezTo>
                      <a:pt x="37" y="114"/>
                      <a:pt x="19" y="96"/>
                      <a:pt x="19" y="59"/>
                    </a:cubicBezTo>
                    <a:cubicBezTo>
                      <a:pt x="19" y="41"/>
                      <a:pt x="37" y="23"/>
                      <a:pt x="74" y="23"/>
                    </a:cubicBezTo>
                    <a:close/>
                    <a:moveTo>
                      <a:pt x="74" y="0"/>
                    </a:moveTo>
                    <a:cubicBezTo>
                      <a:pt x="37" y="0"/>
                      <a:pt x="1" y="23"/>
                      <a:pt x="1" y="59"/>
                    </a:cubicBezTo>
                    <a:cubicBezTo>
                      <a:pt x="1" y="96"/>
                      <a:pt x="37" y="137"/>
                      <a:pt x="74" y="137"/>
                    </a:cubicBezTo>
                    <a:cubicBezTo>
                      <a:pt x="115" y="137"/>
                      <a:pt x="133" y="96"/>
                      <a:pt x="133" y="59"/>
                    </a:cubicBezTo>
                    <a:cubicBezTo>
                      <a:pt x="133" y="23"/>
                      <a:pt x="115"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6079104" y="2616441"/>
                <a:ext cx="199772" cy="2481"/>
              </a:xfrm>
              <a:custGeom>
                <a:avLst/>
                <a:gdLst/>
                <a:ahLst/>
                <a:cxnLst/>
                <a:rect l="l" t="t" r="r" b="b"/>
                <a:pathLst>
                  <a:path w="2979" h="37" extrusionOk="0">
                    <a:moveTo>
                      <a:pt x="19" y="0"/>
                    </a:moveTo>
                    <a:lnTo>
                      <a:pt x="1" y="18"/>
                    </a:lnTo>
                    <a:cubicBezTo>
                      <a:pt x="1" y="37"/>
                      <a:pt x="19" y="37"/>
                      <a:pt x="19" y="37"/>
                    </a:cubicBezTo>
                    <a:lnTo>
                      <a:pt x="2961" y="37"/>
                    </a:lnTo>
                    <a:cubicBezTo>
                      <a:pt x="2961" y="37"/>
                      <a:pt x="2979" y="37"/>
                      <a:pt x="2979" y="18"/>
                    </a:cubicBezTo>
                    <a:lnTo>
                      <a:pt x="2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6079104" y="2668614"/>
                <a:ext cx="199772" cy="2548"/>
              </a:xfrm>
              <a:custGeom>
                <a:avLst/>
                <a:gdLst/>
                <a:ahLst/>
                <a:cxnLst/>
                <a:rect l="l" t="t" r="r" b="b"/>
                <a:pathLst>
                  <a:path w="2979" h="38" extrusionOk="0">
                    <a:moveTo>
                      <a:pt x="19" y="1"/>
                    </a:moveTo>
                    <a:cubicBezTo>
                      <a:pt x="19" y="1"/>
                      <a:pt x="1" y="1"/>
                      <a:pt x="1" y="19"/>
                    </a:cubicBezTo>
                    <a:cubicBezTo>
                      <a:pt x="1" y="37"/>
                      <a:pt x="19" y="37"/>
                      <a:pt x="19" y="37"/>
                    </a:cubicBezTo>
                    <a:lnTo>
                      <a:pt x="2961" y="37"/>
                    </a:lnTo>
                    <a:cubicBezTo>
                      <a:pt x="2961" y="37"/>
                      <a:pt x="2979" y="37"/>
                      <a:pt x="2979" y="19"/>
                    </a:cubicBezTo>
                    <a:cubicBezTo>
                      <a:pt x="2979" y="1"/>
                      <a:pt x="2961" y="1"/>
                      <a:pt x="2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6079104" y="2640516"/>
                <a:ext cx="89257" cy="3755"/>
              </a:xfrm>
              <a:custGeom>
                <a:avLst/>
                <a:gdLst/>
                <a:ahLst/>
                <a:cxnLst/>
                <a:rect l="l" t="t" r="r" b="b"/>
                <a:pathLst>
                  <a:path w="1331" h="56" extrusionOk="0">
                    <a:moveTo>
                      <a:pt x="19" y="1"/>
                    </a:moveTo>
                    <a:lnTo>
                      <a:pt x="1" y="19"/>
                    </a:lnTo>
                    <a:cubicBezTo>
                      <a:pt x="1" y="37"/>
                      <a:pt x="19" y="55"/>
                      <a:pt x="19" y="55"/>
                    </a:cubicBezTo>
                    <a:lnTo>
                      <a:pt x="1308" y="55"/>
                    </a:lnTo>
                    <a:cubicBezTo>
                      <a:pt x="1330" y="55"/>
                      <a:pt x="1330" y="37"/>
                      <a:pt x="1330" y="19"/>
                    </a:cubicBezTo>
                    <a:cubicBezTo>
                      <a:pt x="1330" y="19"/>
                      <a:pt x="1330" y="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6189686" y="2640516"/>
                <a:ext cx="89190" cy="3755"/>
              </a:xfrm>
              <a:custGeom>
                <a:avLst/>
                <a:gdLst/>
                <a:ahLst/>
                <a:cxnLst/>
                <a:rect l="l" t="t" r="r" b="b"/>
                <a:pathLst>
                  <a:path w="1330" h="56" extrusionOk="0">
                    <a:moveTo>
                      <a:pt x="23" y="1"/>
                    </a:moveTo>
                    <a:cubicBezTo>
                      <a:pt x="0" y="1"/>
                      <a:pt x="0" y="19"/>
                      <a:pt x="0" y="19"/>
                    </a:cubicBezTo>
                    <a:cubicBezTo>
                      <a:pt x="0" y="37"/>
                      <a:pt x="0" y="55"/>
                      <a:pt x="23" y="55"/>
                    </a:cubicBezTo>
                    <a:lnTo>
                      <a:pt x="1312" y="55"/>
                    </a:lnTo>
                    <a:cubicBezTo>
                      <a:pt x="1312" y="55"/>
                      <a:pt x="1330" y="37"/>
                      <a:pt x="1330" y="19"/>
                    </a:cubicBezTo>
                    <a:lnTo>
                      <a:pt x="1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079104" y="2695237"/>
                <a:ext cx="89257" cy="4024"/>
              </a:xfrm>
              <a:custGeom>
                <a:avLst/>
                <a:gdLst/>
                <a:ahLst/>
                <a:cxnLst/>
                <a:rect l="l" t="t" r="r" b="b"/>
                <a:pathLst>
                  <a:path w="1331" h="60" extrusionOk="0">
                    <a:moveTo>
                      <a:pt x="19" y="0"/>
                    </a:moveTo>
                    <a:lnTo>
                      <a:pt x="1" y="18"/>
                    </a:lnTo>
                    <a:cubicBezTo>
                      <a:pt x="1" y="36"/>
                      <a:pt x="19" y="59"/>
                      <a:pt x="19" y="59"/>
                    </a:cubicBezTo>
                    <a:lnTo>
                      <a:pt x="1308" y="59"/>
                    </a:lnTo>
                    <a:cubicBezTo>
                      <a:pt x="1330" y="59"/>
                      <a:pt x="1330" y="36"/>
                      <a:pt x="1330" y="18"/>
                    </a:cubicBezTo>
                    <a:cubicBezTo>
                      <a:pt x="1330" y="18"/>
                      <a:pt x="1330"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6189686" y="2695237"/>
                <a:ext cx="89190" cy="4024"/>
              </a:xfrm>
              <a:custGeom>
                <a:avLst/>
                <a:gdLst/>
                <a:ahLst/>
                <a:cxnLst/>
                <a:rect l="l" t="t" r="r" b="b"/>
                <a:pathLst>
                  <a:path w="1330" h="60" extrusionOk="0">
                    <a:moveTo>
                      <a:pt x="23" y="0"/>
                    </a:moveTo>
                    <a:cubicBezTo>
                      <a:pt x="0" y="0"/>
                      <a:pt x="0" y="18"/>
                      <a:pt x="0" y="18"/>
                    </a:cubicBezTo>
                    <a:cubicBezTo>
                      <a:pt x="0" y="36"/>
                      <a:pt x="0" y="59"/>
                      <a:pt x="23" y="59"/>
                    </a:cubicBezTo>
                    <a:lnTo>
                      <a:pt x="1312" y="59"/>
                    </a:lnTo>
                    <a:cubicBezTo>
                      <a:pt x="1312" y="59"/>
                      <a:pt x="1330" y="36"/>
                      <a:pt x="1330" y="18"/>
                    </a:cubicBezTo>
                    <a:lnTo>
                      <a:pt x="1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6212553" y="2724542"/>
                <a:ext cx="33396" cy="25416"/>
              </a:xfrm>
              <a:custGeom>
                <a:avLst/>
                <a:gdLst/>
                <a:ahLst/>
                <a:cxnLst/>
                <a:rect l="l" t="t" r="r" b="b"/>
                <a:pathLst>
                  <a:path w="498" h="379" extrusionOk="0">
                    <a:moveTo>
                      <a:pt x="1" y="0"/>
                    </a:moveTo>
                    <a:lnTo>
                      <a:pt x="1" y="378"/>
                    </a:lnTo>
                    <a:lnTo>
                      <a:pt x="497" y="37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6179560" y="2724542"/>
                <a:ext cx="33061" cy="25416"/>
              </a:xfrm>
              <a:custGeom>
                <a:avLst/>
                <a:gdLst/>
                <a:ahLst/>
                <a:cxnLst/>
                <a:rect l="l" t="t" r="r" b="b"/>
                <a:pathLst>
                  <a:path w="493" h="379" extrusionOk="0">
                    <a:moveTo>
                      <a:pt x="1" y="0"/>
                    </a:moveTo>
                    <a:lnTo>
                      <a:pt x="1" y="378"/>
                    </a:lnTo>
                    <a:lnTo>
                      <a:pt x="493" y="378"/>
                    </a:lnTo>
                    <a:lnTo>
                      <a:pt x="4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6245882" y="2724542"/>
                <a:ext cx="32994" cy="25416"/>
              </a:xfrm>
              <a:custGeom>
                <a:avLst/>
                <a:gdLst/>
                <a:ahLst/>
                <a:cxnLst/>
                <a:rect l="l" t="t" r="r" b="b"/>
                <a:pathLst>
                  <a:path w="492" h="379" extrusionOk="0">
                    <a:moveTo>
                      <a:pt x="0" y="0"/>
                    </a:moveTo>
                    <a:lnTo>
                      <a:pt x="0" y="378"/>
                    </a:lnTo>
                    <a:lnTo>
                      <a:pt x="492" y="378"/>
                    </a:lnTo>
                    <a:lnTo>
                      <a:pt x="4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112098" y="2724542"/>
                <a:ext cx="33329" cy="25416"/>
              </a:xfrm>
              <a:custGeom>
                <a:avLst/>
                <a:gdLst/>
                <a:ahLst/>
                <a:cxnLst/>
                <a:rect l="l" t="t" r="r" b="b"/>
                <a:pathLst>
                  <a:path w="497" h="379" extrusionOk="0">
                    <a:moveTo>
                      <a:pt x="0" y="0"/>
                    </a:moveTo>
                    <a:lnTo>
                      <a:pt x="0" y="378"/>
                    </a:lnTo>
                    <a:lnTo>
                      <a:pt x="497" y="37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6079104" y="2724542"/>
                <a:ext cx="33061" cy="25416"/>
              </a:xfrm>
              <a:custGeom>
                <a:avLst/>
                <a:gdLst/>
                <a:ahLst/>
                <a:cxnLst/>
                <a:rect l="l" t="t" r="r" b="b"/>
                <a:pathLst>
                  <a:path w="493" h="379" extrusionOk="0">
                    <a:moveTo>
                      <a:pt x="1" y="0"/>
                    </a:moveTo>
                    <a:lnTo>
                      <a:pt x="1" y="378"/>
                    </a:lnTo>
                    <a:lnTo>
                      <a:pt x="492" y="378"/>
                    </a:lnTo>
                    <a:lnTo>
                      <a:pt x="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145359" y="2724542"/>
                <a:ext cx="34268" cy="25416"/>
              </a:xfrm>
              <a:custGeom>
                <a:avLst/>
                <a:gdLst/>
                <a:ahLst/>
                <a:cxnLst/>
                <a:rect l="l" t="t" r="r" b="b"/>
                <a:pathLst>
                  <a:path w="511" h="379" extrusionOk="0">
                    <a:moveTo>
                      <a:pt x="1" y="0"/>
                    </a:moveTo>
                    <a:lnTo>
                      <a:pt x="1" y="378"/>
                    </a:lnTo>
                    <a:lnTo>
                      <a:pt x="511" y="378"/>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5946862" y="2668614"/>
                <a:ext cx="26623" cy="81344"/>
              </a:xfrm>
              <a:custGeom>
                <a:avLst/>
                <a:gdLst/>
                <a:ahLst/>
                <a:cxnLst/>
                <a:rect l="l" t="t" r="r" b="b"/>
                <a:pathLst>
                  <a:path w="397" h="1213" extrusionOk="0">
                    <a:moveTo>
                      <a:pt x="1" y="1"/>
                    </a:moveTo>
                    <a:lnTo>
                      <a:pt x="1" y="1212"/>
                    </a:lnTo>
                    <a:lnTo>
                      <a:pt x="397" y="1212"/>
                    </a:lnTo>
                    <a:lnTo>
                      <a:pt x="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5979855" y="2632871"/>
                <a:ext cx="28165" cy="117087"/>
              </a:xfrm>
              <a:custGeom>
                <a:avLst/>
                <a:gdLst/>
                <a:ahLst/>
                <a:cxnLst/>
                <a:rect l="l" t="t" r="r" b="b"/>
                <a:pathLst>
                  <a:path w="420" h="1746" extrusionOk="0">
                    <a:moveTo>
                      <a:pt x="1" y="1"/>
                    </a:moveTo>
                    <a:lnTo>
                      <a:pt x="1" y="1745"/>
                    </a:lnTo>
                    <a:lnTo>
                      <a:pt x="419" y="1745"/>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014056" y="2606047"/>
                <a:ext cx="28165" cy="143911"/>
              </a:xfrm>
              <a:custGeom>
                <a:avLst/>
                <a:gdLst/>
                <a:ahLst/>
                <a:cxnLst/>
                <a:rect l="l" t="t" r="r" b="b"/>
                <a:pathLst>
                  <a:path w="420" h="2146" extrusionOk="0">
                    <a:moveTo>
                      <a:pt x="1" y="0"/>
                    </a:moveTo>
                    <a:lnTo>
                      <a:pt x="1" y="2145"/>
                    </a:lnTo>
                    <a:lnTo>
                      <a:pt x="420" y="2145"/>
                    </a:lnTo>
                    <a:lnTo>
                      <a:pt x="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8"/>
            <p:cNvGrpSpPr/>
            <p:nvPr/>
          </p:nvGrpSpPr>
          <p:grpSpPr>
            <a:xfrm>
              <a:off x="737057" y="1281766"/>
              <a:ext cx="572445" cy="478940"/>
              <a:chOff x="5919971" y="2315878"/>
              <a:chExt cx="213854" cy="178916"/>
            </a:xfrm>
          </p:grpSpPr>
          <p:sp>
            <p:nvSpPr>
              <p:cNvPr id="76" name="Google Shape;76;p8"/>
              <p:cNvSpPr/>
              <p:nvPr/>
            </p:nvSpPr>
            <p:spPr>
              <a:xfrm>
                <a:off x="5919971" y="2315878"/>
                <a:ext cx="213854" cy="178916"/>
              </a:xfrm>
              <a:custGeom>
                <a:avLst/>
                <a:gdLst/>
                <a:ahLst/>
                <a:cxnLst/>
                <a:rect l="l" t="t" r="r" b="b"/>
                <a:pathLst>
                  <a:path w="3189" h="2668" extrusionOk="0">
                    <a:moveTo>
                      <a:pt x="151" y="1"/>
                    </a:moveTo>
                    <a:cubicBezTo>
                      <a:pt x="78" y="1"/>
                      <a:pt x="1" y="60"/>
                      <a:pt x="1" y="138"/>
                    </a:cubicBezTo>
                    <a:lnTo>
                      <a:pt x="1" y="1731"/>
                    </a:lnTo>
                    <a:cubicBezTo>
                      <a:pt x="1" y="1804"/>
                      <a:pt x="78" y="1863"/>
                      <a:pt x="151" y="1863"/>
                    </a:cubicBezTo>
                    <a:lnTo>
                      <a:pt x="1727" y="1863"/>
                    </a:lnTo>
                    <a:cubicBezTo>
                      <a:pt x="1745" y="1863"/>
                      <a:pt x="1745" y="1882"/>
                      <a:pt x="1768" y="1882"/>
                    </a:cubicBezTo>
                    <a:lnTo>
                      <a:pt x="2487" y="2660"/>
                    </a:lnTo>
                    <a:cubicBezTo>
                      <a:pt x="2497" y="2665"/>
                      <a:pt x="2507" y="2668"/>
                      <a:pt x="2516" y="2668"/>
                    </a:cubicBezTo>
                    <a:cubicBezTo>
                      <a:pt x="2543" y="2668"/>
                      <a:pt x="2565" y="2650"/>
                      <a:pt x="2565" y="2619"/>
                    </a:cubicBezTo>
                    <a:lnTo>
                      <a:pt x="2565" y="1918"/>
                    </a:lnTo>
                    <a:cubicBezTo>
                      <a:pt x="2565" y="1882"/>
                      <a:pt x="2583" y="1863"/>
                      <a:pt x="2601" y="1863"/>
                    </a:cubicBezTo>
                    <a:lnTo>
                      <a:pt x="3075" y="1863"/>
                    </a:lnTo>
                    <a:cubicBezTo>
                      <a:pt x="3152" y="1863"/>
                      <a:pt x="3189" y="1804"/>
                      <a:pt x="3189" y="1750"/>
                    </a:cubicBezTo>
                    <a:lnTo>
                      <a:pt x="3189" y="115"/>
                    </a:lnTo>
                    <a:cubicBezTo>
                      <a:pt x="3189" y="60"/>
                      <a:pt x="3152" y="1"/>
                      <a:pt x="307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5950550" y="2346458"/>
                <a:ext cx="152763" cy="4024"/>
              </a:xfrm>
              <a:custGeom>
                <a:avLst/>
                <a:gdLst/>
                <a:ahLst/>
                <a:cxnLst/>
                <a:rect l="l" t="t" r="r" b="b"/>
                <a:pathLst>
                  <a:path w="2278" h="60" extrusionOk="0">
                    <a:moveTo>
                      <a:pt x="37" y="0"/>
                    </a:moveTo>
                    <a:cubicBezTo>
                      <a:pt x="19" y="0"/>
                      <a:pt x="0" y="23"/>
                      <a:pt x="0" y="41"/>
                    </a:cubicBezTo>
                    <a:cubicBezTo>
                      <a:pt x="0" y="59"/>
                      <a:pt x="19" y="59"/>
                      <a:pt x="37" y="59"/>
                    </a:cubicBezTo>
                    <a:lnTo>
                      <a:pt x="2259" y="59"/>
                    </a:lnTo>
                    <a:cubicBezTo>
                      <a:pt x="2277" y="59"/>
                      <a:pt x="2277" y="59"/>
                      <a:pt x="2277" y="41"/>
                    </a:cubicBezTo>
                    <a:cubicBezTo>
                      <a:pt x="2277" y="23"/>
                      <a:pt x="2277"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001516" y="2405068"/>
                <a:ext cx="101797" cy="4024"/>
              </a:xfrm>
              <a:custGeom>
                <a:avLst/>
                <a:gdLst/>
                <a:ahLst/>
                <a:cxnLst/>
                <a:rect l="l" t="t" r="r" b="b"/>
                <a:pathLst>
                  <a:path w="1518" h="60" extrusionOk="0">
                    <a:moveTo>
                      <a:pt x="19" y="1"/>
                    </a:moveTo>
                    <a:cubicBezTo>
                      <a:pt x="19" y="1"/>
                      <a:pt x="1" y="1"/>
                      <a:pt x="1" y="19"/>
                    </a:cubicBezTo>
                    <a:cubicBezTo>
                      <a:pt x="1" y="37"/>
                      <a:pt x="19" y="60"/>
                      <a:pt x="19" y="60"/>
                    </a:cubicBezTo>
                    <a:lnTo>
                      <a:pt x="1499" y="60"/>
                    </a:lnTo>
                    <a:cubicBezTo>
                      <a:pt x="1517" y="60"/>
                      <a:pt x="1517" y="37"/>
                      <a:pt x="1517" y="19"/>
                    </a:cubicBezTo>
                    <a:cubicBezTo>
                      <a:pt x="1517" y="1"/>
                      <a:pt x="1517" y="1"/>
                      <a:pt x="1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032095" y="2374556"/>
                <a:ext cx="71218" cy="4024"/>
              </a:xfrm>
              <a:custGeom>
                <a:avLst/>
                <a:gdLst/>
                <a:ahLst/>
                <a:cxnLst/>
                <a:rect l="l" t="t" r="r" b="b"/>
                <a:pathLst>
                  <a:path w="1062" h="60" extrusionOk="0">
                    <a:moveTo>
                      <a:pt x="37" y="0"/>
                    </a:moveTo>
                    <a:cubicBezTo>
                      <a:pt x="18" y="0"/>
                      <a:pt x="0" y="18"/>
                      <a:pt x="0" y="37"/>
                    </a:cubicBezTo>
                    <a:cubicBezTo>
                      <a:pt x="0" y="37"/>
                      <a:pt x="18" y="59"/>
                      <a:pt x="37" y="59"/>
                    </a:cubicBezTo>
                    <a:lnTo>
                      <a:pt x="1043" y="59"/>
                    </a:lnTo>
                    <a:cubicBezTo>
                      <a:pt x="1061" y="59"/>
                      <a:pt x="1061" y="37"/>
                      <a:pt x="1061" y="37"/>
                    </a:cubicBezTo>
                    <a:cubicBezTo>
                      <a:pt x="1061" y="18"/>
                      <a:pt x="1061"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5950550" y="2374556"/>
                <a:ext cx="71218" cy="4024"/>
              </a:xfrm>
              <a:custGeom>
                <a:avLst/>
                <a:gdLst/>
                <a:ahLst/>
                <a:cxnLst/>
                <a:rect l="l" t="t" r="r" b="b"/>
                <a:pathLst>
                  <a:path w="1062" h="60" extrusionOk="0">
                    <a:moveTo>
                      <a:pt x="19" y="0"/>
                    </a:moveTo>
                    <a:cubicBezTo>
                      <a:pt x="19" y="0"/>
                      <a:pt x="0" y="18"/>
                      <a:pt x="0" y="37"/>
                    </a:cubicBezTo>
                    <a:lnTo>
                      <a:pt x="19" y="59"/>
                    </a:lnTo>
                    <a:lnTo>
                      <a:pt x="1043" y="59"/>
                    </a:lnTo>
                    <a:cubicBezTo>
                      <a:pt x="1061" y="59"/>
                      <a:pt x="1061" y="37"/>
                      <a:pt x="1061" y="37"/>
                    </a:cubicBezTo>
                    <a:cubicBezTo>
                      <a:pt x="1061" y="18"/>
                      <a:pt x="1061"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4" name="Google Shape;8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5" name="Google Shape;85;p9"/>
          <p:cNvGrpSpPr/>
          <p:nvPr/>
        </p:nvGrpSpPr>
        <p:grpSpPr>
          <a:xfrm>
            <a:off x="7008446" y="363377"/>
            <a:ext cx="1605997" cy="1597979"/>
            <a:chOff x="5864184" y="280831"/>
            <a:chExt cx="882659" cy="878251"/>
          </a:xfrm>
        </p:grpSpPr>
        <p:sp>
          <p:nvSpPr>
            <p:cNvPr id="86" name="Google Shape;86;p9"/>
            <p:cNvSpPr/>
            <p:nvPr/>
          </p:nvSpPr>
          <p:spPr>
            <a:xfrm>
              <a:off x="6149406" y="284057"/>
              <a:ext cx="597436" cy="590040"/>
            </a:xfrm>
            <a:custGeom>
              <a:avLst/>
              <a:gdLst/>
              <a:ahLst/>
              <a:cxnLst/>
              <a:rect l="l" t="t" r="r" b="b"/>
              <a:pathLst>
                <a:path w="7593" h="7499" extrusionOk="0">
                  <a:moveTo>
                    <a:pt x="3786" y="1704"/>
                  </a:moveTo>
                  <a:cubicBezTo>
                    <a:pt x="4459" y="1704"/>
                    <a:pt x="5121" y="2038"/>
                    <a:pt x="5525" y="2647"/>
                  </a:cubicBezTo>
                  <a:cubicBezTo>
                    <a:pt x="6131" y="3599"/>
                    <a:pt x="5848" y="4851"/>
                    <a:pt x="4896" y="5475"/>
                  </a:cubicBezTo>
                  <a:cubicBezTo>
                    <a:pt x="4558" y="5693"/>
                    <a:pt x="4179" y="5797"/>
                    <a:pt x="3803" y="5797"/>
                  </a:cubicBezTo>
                  <a:cubicBezTo>
                    <a:pt x="3126" y="5797"/>
                    <a:pt x="2461" y="5461"/>
                    <a:pt x="2068" y="4851"/>
                  </a:cubicBezTo>
                  <a:cubicBezTo>
                    <a:pt x="1463" y="3900"/>
                    <a:pt x="1750" y="2629"/>
                    <a:pt x="2697" y="2023"/>
                  </a:cubicBezTo>
                  <a:cubicBezTo>
                    <a:pt x="3035" y="1807"/>
                    <a:pt x="3412" y="1704"/>
                    <a:pt x="3786" y="1704"/>
                  </a:cubicBezTo>
                  <a:close/>
                  <a:moveTo>
                    <a:pt x="4512" y="0"/>
                  </a:moveTo>
                  <a:cubicBezTo>
                    <a:pt x="4281" y="0"/>
                    <a:pt x="4071" y="158"/>
                    <a:pt x="4004" y="393"/>
                  </a:cubicBezTo>
                  <a:lnTo>
                    <a:pt x="3890" y="921"/>
                  </a:lnTo>
                  <a:cubicBezTo>
                    <a:pt x="3852" y="920"/>
                    <a:pt x="3814" y="919"/>
                    <a:pt x="3775" y="919"/>
                  </a:cubicBezTo>
                  <a:cubicBezTo>
                    <a:pt x="3417" y="919"/>
                    <a:pt x="3057" y="995"/>
                    <a:pt x="2715" y="1131"/>
                  </a:cubicBezTo>
                  <a:lnTo>
                    <a:pt x="2410" y="675"/>
                  </a:lnTo>
                  <a:cubicBezTo>
                    <a:pt x="2325" y="529"/>
                    <a:pt x="2160" y="444"/>
                    <a:pt x="1993" y="444"/>
                  </a:cubicBezTo>
                  <a:cubicBezTo>
                    <a:pt x="1901" y="444"/>
                    <a:pt x="1808" y="470"/>
                    <a:pt x="1727" y="525"/>
                  </a:cubicBezTo>
                  <a:cubicBezTo>
                    <a:pt x="1499" y="675"/>
                    <a:pt x="1426" y="981"/>
                    <a:pt x="1576" y="1226"/>
                  </a:cubicBezTo>
                  <a:lnTo>
                    <a:pt x="1882" y="1682"/>
                  </a:lnTo>
                  <a:cubicBezTo>
                    <a:pt x="1576" y="1964"/>
                    <a:pt x="1331" y="2288"/>
                    <a:pt x="1180" y="2670"/>
                  </a:cubicBezTo>
                  <a:lnTo>
                    <a:pt x="647" y="2556"/>
                  </a:lnTo>
                  <a:cubicBezTo>
                    <a:pt x="607" y="2544"/>
                    <a:pt x="567" y="2539"/>
                    <a:pt x="527" y="2539"/>
                  </a:cubicBezTo>
                  <a:cubicBezTo>
                    <a:pt x="306" y="2539"/>
                    <a:pt x="106" y="2710"/>
                    <a:pt x="60" y="2934"/>
                  </a:cubicBezTo>
                  <a:cubicBezTo>
                    <a:pt x="1" y="3198"/>
                    <a:pt x="174" y="3467"/>
                    <a:pt x="438" y="3522"/>
                  </a:cubicBezTo>
                  <a:lnTo>
                    <a:pt x="971" y="3636"/>
                  </a:lnTo>
                  <a:cubicBezTo>
                    <a:pt x="953" y="4036"/>
                    <a:pt x="1025" y="4451"/>
                    <a:pt x="1180" y="4833"/>
                  </a:cubicBezTo>
                  <a:lnTo>
                    <a:pt x="725" y="5116"/>
                  </a:lnTo>
                  <a:cubicBezTo>
                    <a:pt x="497" y="5266"/>
                    <a:pt x="420" y="5589"/>
                    <a:pt x="570" y="5817"/>
                  </a:cubicBezTo>
                  <a:cubicBezTo>
                    <a:pt x="671" y="5965"/>
                    <a:pt x="832" y="6049"/>
                    <a:pt x="1001" y="6049"/>
                  </a:cubicBezTo>
                  <a:cubicBezTo>
                    <a:pt x="1092" y="6049"/>
                    <a:pt x="1185" y="6024"/>
                    <a:pt x="1271" y="5972"/>
                  </a:cubicBezTo>
                  <a:lnTo>
                    <a:pt x="1727" y="5667"/>
                  </a:lnTo>
                  <a:cubicBezTo>
                    <a:pt x="2014" y="5972"/>
                    <a:pt x="2337" y="6199"/>
                    <a:pt x="2715" y="6350"/>
                  </a:cubicBezTo>
                  <a:lnTo>
                    <a:pt x="2601" y="6901"/>
                  </a:lnTo>
                  <a:cubicBezTo>
                    <a:pt x="2546" y="7165"/>
                    <a:pt x="2715" y="7429"/>
                    <a:pt x="2979" y="7488"/>
                  </a:cubicBezTo>
                  <a:cubicBezTo>
                    <a:pt x="3013" y="7495"/>
                    <a:pt x="3047" y="7499"/>
                    <a:pt x="3081" y="7499"/>
                  </a:cubicBezTo>
                  <a:cubicBezTo>
                    <a:pt x="3312" y="7499"/>
                    <a:pt x="3519" y="7341"/>
                    <a:pt x="3571" y="7110"/>
                  </a:cubicBezTo>
                  <a:lnTo>
                    <a:pt x="3685" y="6577"/>
                  </a:lnTo>
                  <a:cubicBezTo>
                    <a:pt x="4081" y="6577"/>
                    <a:pt x="4500" y="6518"/>
                    <a:pt x="4878" y="6350"/>
                  </a:cubicBezTo>
                  <a:lnTo>
                    <a:pt x="5165" y="6823"/>
                  </a:lnTo>
                  <a:cubicBezTo>
                    <a:pt x="5262" y="6970"/>
                    <a:pt x="5431" y="7054"/>
                    <a:pt x="5599" y="7054"/>
                  </a:cubicBezTo>
                  <a:cubicBezTo>
                    <a:pt x="5692" y="7054"/>
                    <a:pt x="5785" y="7029"/>
                    <a:pt x="5866" y="6974"/>
                  </a:cubicBezTo>
                  <a:cubicBezTo>
                    <a:pt x="6094" y="6823"/>
                    <a:pt x="6167" y="6500"/>
                    <a:pt x="6017" y="6272"/>
                  </a:cubicBezTo>
                  <a:lnTo>
                    <a:pt x="5712" y="5817"/>
                  </a:lnTo>
                  <a:cubicBezTo>
                    <a:pt x="6017" y="5535"/>
                    <a:pt x="6244" y="5193"/>
                    <a:pt x="6395" y="4833"/>
                  </a:cubicBezTo>
                  <a:lnTo>
                    <a:pt x="6946" y="4947"/>
                  </a:lnTo>
                  <a:cubicBezTo>
                    <a:pt x="6980" y="4954"/>
                    <a:pt x="7014" y="4957"/>
                    <a:pt x="7047" y="4957"/>
                  </a:cubicBezTo>
                  <a:cubicBezTo>
                    <a:pt x="7278" y="4957"/>
                    <a:pt x="7485" y="4799"/>
                    <a:pt x="7533" y="4565"/>
                  </a:cubicBezTo>
                  <a:cubicBezTo>
                    <a:pt x="7592" y="4300"/>
                    <a:pt x="7419" y="4036"/>
                    <a:pt x="7155" y="3959"/>
                  </a:cubicBezTo>
                  <a:lnTo>
                    <a:pt x="6622" y="3845"/>
                  </a:lnTo>
                  <a:cubicBezTo>
                    <a:pt x="6622" y="3444"/>
                    <a:pt x="6568" y="3048"/>
                    <a:pt x="6395" y="2670"/>
                  </a:cubicBezTo>
                  <a:lnTo>
                    <a:pt x="6873" y="2365"/>
                  </a:lnTo>
                  <a:cubicBezTo>
                    <a:pt x="7101" y="2233"/>
                    <a:pt x="7173" y="1910"/>
                    <a:pt x="7023" y="1682"/>
                  </a:cubicBezTo>
                  <a:cubicBezTo>
                    <a:pt x="6926" y="1535"/>
                    <a:pt x="6758" y="1451"/>
                    <a:pt x="6589" y="1451"/>
                  </a:cubicBezTo>
                  <a:cubicBezTo>
                    <a:pt x="6496" y="1451"/>
                    <a:pt x="6403" y="1476"/>
                    <a:pt x="6322" y="1532"/>
                  </a:cubicBezTo>
                  <a:lnTo>
                    <a:pt x="5866" y="1814"/>
                  </a:lnTo>
                  <a:cubicBezTo>
                    <a:pt x="5579" y="1532"/>
                    <a:pt x="5238" y="1281"/>
                    <a:pt x="4878" y="1131"/>
                  </a:cubicBezTo>
                  <a:lnTo>
                    <a:pt x="4992" y="598"/>
                  </a:lnTo>
                  <a:cubicBezTo>
                    <a:pt x="5051" y="334"/>
                    <a:pt x="4878" y="70"/>
                    <a:pt x="4614" y="10"/>
                  </a:cubicBezTo>
                  <a:cubicBezTo>
                    <a:pt x="4580" y="4"/>
                    <a:pt x="4546" y="0"/>
                    <a:pt x="4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6145157" y="280831"/>
              <a:ext cx="404585" cy="387826"/>
            </a:xfrm>
            <a:custGeom>
              <a:avLst/>
              <a:gdLst/>
              <a:ahLst/>
              <a:cxnLst/>
              <a:rect l="l" t="t" r="r" b="b"/>
              <a:pathLst>
                <a:path w="5142" h="4929" extrusionOk="0">
                  <a:moveTo>
                    <a:pt x="4559" y="1"/>
                  </a:moveTo>
                  <a:cubicBezTo>
                    <a:pt x="4457" y="1"/>
                    <a:pt x="4351" y="36"/>
                    <a:pt x="4267" y="92"/>
                  </a:cubicBezTo>
                  <a:cubicBezTo>
                    <a:pt x="4153" y="165"/>
                    <a:pt x="4058" y="279"/>
                    <a:pt x="4040" y="411"/>
                  </a:cubicBezTo>
                  <a:lnTo>
                    <a:pt x="3926" y="926"/>
                  </a:lnTo>
                  <a:cubicBezTo>
                    <a:pt x="3886" y="924"/>
                    <a:pt x="3846" y="923"/>
                    <a:pt x="3807" y="923"/>
                  </a:cubicBezTo>
                  <a:cubicBezTo>
                    <a:pt x="3453" y="923"/>
                    <a:pt x="3111" y="996"/>
                    <a:pt x="2787" y="1135"/>
                  </a:cubicBezTo>
                  <a:lnTo>
                    <a:pt x="2505" y="698"/>
                  </a:lnTo>
                  <a:cubicBezTo>
                    <a:pt x="2427" y="584"/>
                    <a:pt x="2314" y="489"/>
                    <a:pt x="2163" y="452"/>
                  </a:cubicBezTo>
                  <a:cubicBezTo>
                    <a:pt x="2132" y="448"/>
                    <a:pt x="2100" y="446"/>
                    <a:pt x="2067" y="446"/>
                  </a:cubicBezTo>
                  <a:cubicBezTo>
                    <a:pt x="1960" y="446"/>
                    <a:pt x="1850" y="469"/>
                    <a:pt x="1763" y="525"/>
                  </a:cubicBezTo>
                  <a:cubicBezTo>
                    <a:pt x="1517" y="698"/>
                    <a:pt x="1439" y="1022"/>
                    <a:pt x="1594" y="1286"/>
                  </a:cubicBezTo>
                  <a:lnTo>
                    <a:pt x="1876" y="1723"/>
                  </a:lnTo>
                  <a:cubicBezTo>
                    <a:pt x="1594" y="1987"/>
                    <a:pt x="1366" y="2292"/>
                    <a:pt x="1212" y="2652"/>
                  </a:cubicBezTo>
                  <a:lnTo>
                    <a:pt x="720" y="2556"/>
                  </a:lnTo>
                  <a:cubicBezTo>
                    <a:pt x="673" y="2545"/>
                    <a:pt x="627" y="2539"/>
                    <a:pt x="583" y="2539"/>
                  </a:cubicBezTo>
                  <a:cubicBezTo>
                    <a:pt x="486" y="2539"/>
                    <a:pt x="395" y="2568"/>
                    <a:pt x="301" y="2634"/>
                  </a:cubicBezTo>
                  <a:cubicBezTo>
                    <a:pt x="187" y="2711"/>
                    <a:pt x="96" y="2825"/>
                    <a:pt x="73" y="2957"/>
                  </a:cubicBezTo>
                  <a:cubicBezTo>
                    <a:pt x="0" y="3258"/>
                    <a:pt x="187" y="3544"/>
                    <a:pt x="492" y="3599"/>
                  </a:cubicBezTo>
                  <a:lnTo>
                    <a:pt x="984" y="3713"/>
                  </a:lnTo>
                  <a:cubicBezTo>
                    <a:pt x="984" y="4114"/>
                    <a:pt x="1043" y="4510"/>
                    <a:pt x="1193" y="4874"/>
                  </a:cubicBezTo>
                  <a:cubicBezTo>
                    <a:pt x="1212" y="4892"/>
                    <a:pt x="1234" y="4911"/>
                    <a:pt x="1234" y="4911"/>
                  </a:cubicBezTo>
                  <a:lnTo>
                    <a:pt x="1253" y="4911"/>
                  </a:lnTo>
                  <a:cubicBezTo>
                    <a:pt x="1271" y="4892"/>
                    <a:pt x="1289" y="4874"/>
                    <a:pt x="1271" y="4851"/>
                  </a:cubicBezTo>
                  <a:cubicBezTo>
                    <a:pt x="1120" y="4473"/>
                    <a:pt x="1043" y="4095"/>
                    <a:pt x="1061" y="3695"/>
                  </a:cubicBezTo>
                  <a:lnTo>
                    <a:pt x="1061" y="3658"/>
                  </a:lnTo>
                  <a:lnTo>
                    <a:pt x="492" y="3526"/>
                  </a:lnTo>
                  <a:cubicBezTo>
                    <a:pt x="246" y="3467"/>
                    <a:pt x="96" y="3221"/>
                    <a:pt x="150" y="2975"/>
                  </a:cubicBezTo>
                  <a:cubicBezTo>
                    <a:pt x="201" y="2765"/>
                    <a:pt x="388" y="2621"/>
                    <a:pt x="596" y="2621"/>
                  </a:cubicBezTo>
                  <a:cubicBezTo>
                    <a:pt x="631" y="2621"/>
                    <a:pt x="666" y="2625"/>
                    <a:pt x="701" y="2634"/>
                  </a:cubicBezTo>
                  <a:lnTo>
                    <a:pt x="1271" y="2747"/>
                  </a:lnTo>
                  <a:lnTo>
                    <a:pt x="1271" y="2729"/>
                  </a:lnTo>
                  <a:cubicBezTo>
                    <a:pt x="1421" y="2347"/>
                    <a:pt x="1649" y="2028"/>
                    <a:pt x="1954" y="1741"/>
                  </a:cubicBezTo>
                  <a:lnTo>
                    <a:pt x="1972" y="1723"/>
                  </a:lnTo>
                  <a:lnTo>
                    <a:pt x="1667" y="1231"/>
                  </a:lnTo>
                  <a:cubicBezTo>
                    <a:pt x="1517" y="1022"/>
                    <a:pt x="1594" y="735"/>
                    <a:pt x="1804" y="603"/>
                  </a:cubicBezTo>
                  <a:cubicBezTo>
                    <a:pt x="1878" y="548"/>
                    <a:pt x="1965" y="523"/>
                    <a:pt x="2053" y="523"/>
                  </a:cubicBezTo>
                  <a:cubicBezTo>
                    <a:pt x="2207" y="523"/>
                    <a:pt x="2361" y="601"/>
                    <a:pt x="2446" y="735"/>
                  </a:cubicBezTo>
                  <a:lnTo>
                    <a:pt x="2751" y="1231"/>
                  </a:lnTo>
                  <a:lnTo>
                    <a:pt x="2787" y="1208"/>
                  </a:lnTo>
                  <a:cubicBezTo>
                    <a:pt x="3105" y="1075"/>
                    <a:pt x="3456" y="999"/>
                    <a:pt x="3807" y="999"/>
                  </a:cubicBezTo>
                  <a:cubicBezTo>
                    <a:pt x="3852" y="999"/>
                    <a:pt x="3898" y="1001"/>
                    <a:pt x="3944" y="1003"/>
                  </a:cubicBezTo>
                  <a:lnTo>
                    <a:pt x="3985" y="1003"/>
                  </a:lnTo>
                  <a:lnTo>
                    <a:pt x="4099" y="434"/>
                  </a:lnTo>
                  <a:cubicBezTo>
                    <a:pt x="4145" y="220"/>
                    <a:pt x="4331" y="80"/>
                    <a:pt x="4552" y="80"/>
                  </a:cubicBezTo>
                  <a:cubicBezTo>
                    <a:pt x="4590" y="80"/>
                    <a:pt x="4629" y="84"/>
                    <a:pt x="4668" y="92"/>
                  </a:cubicBezTo>
                  <a:cubicBezTo>
                    <a:pt x="4914" y="147"/>
                    <a:pt x="5064" y="393"/>
                    <a:pt x="5010" y="639"/>
                  </a:cubicBezTo>
                  <a:lnTo>
                    <a:pt x="4896" y="1172"/>
                  </a:lnTo>
                  <a:cubicBezTo>
                    <a:pt x="4896" y="1190"/>
                    <a:pt x="4896" y="1208"/>
                    <a:pt x="4932" y="1208"/>
                  </a:cubicBezTo>
                  <a:cubicBezTo>
                    <a:pt x="4938" y="1215"/>
                    <a:pt x="4943" y="1218"/>
                    <a:pt x="4948" y="1218"/>
                  </a:cubicBezTo>
                  <a:cubicBezTo>
                    <a:pt x="4960" y="1218"/>
                    <a:pt x="4969" y="1203"/>
                    <a:pt x="4969" y="1190"/>
                  </a:cubicBezTo>
                  <a:lnTo>
                    <a:pt x="5082" y="662"/>
                  </a:lnTo>
                  <a:cubicBezTo>
                    <a:pt x="5142" y="357"/>
                    <a:pt x="4969" y="70"/>
                    <a:pt x="4668" y="15"/>
                  </a:cubicBezTo>
                  <a:cubicBezTo>
                    <a:pt x="4633" y="5"/>
                    <a:pt x="4596" y="1"/>
                    <a:pt x="4559" y="1"/>
                  </a:cubicBezTo>
                  <a:close/>
                  <a:moveTo>
                    <a:pt x="2733" y="2028"/>
                  </a:moveTo>
                  <a:cubicBezTo>
                    <a:pt x="2259" y="2329"/>
                    <a:pt x="1936" y="2802"/>
                    <a:pt x="1822" y="3335"/>
                  </a:cubicBezTo>
                  <a:cubicBezTo>
                    <a:pt x="1690" y="3886"/>
                    <a:pt x="1804" y="4437"/>
                    <a:pt x="2104" y="4911"/>
                  </a:cubicBezTo>
                  <a:cubicBezTo>
                    <a:pt x="2104" y="4929"/>
                    <a:pt x="2122" y="4929"/>
                    <a:pt x="2122" y="4929"/>
                  </a:cubicBezTo>
                  <a:lnTo>
                    <a:pt x="2145" y="4929"/>
                  </a:lnTo>
                  <a:cubicBezTo>
                    <a:pt x="2163" y="4911"/>
                    <a:pt x="2163" y="4892"/>
                    <a:pt x="2163" y="4874"/>
                  </a:cubicBezTo>
                  <a:cubicBezTo>
                    <a:pt x="1876" y="4419"/>
                    <a:pt x="1781" y="3886"/>
                    <a:pt x="1895" y="3353"/>
                  </a:cubicBezTo>
                  <a:cubicBezTo>
                    <a:pt x="2008" y="2843"/>
                    <a:pt x="2314" y="2388"/>
                    <a:pt x="2769" y="2101"/>
                  </a:cubicBezTo>
                  <a:cubicBezTo>
                    <a:pt x="2787" y="2083"/>
                    <a:pt x="2787" y="2064"/>
                    <a:pt x="2769" y="2046"/>
                  </a:cubicBezTo>
                  <a:cubicBezTo>
                    <a:pt x="2769" y="2028"/>
                    <a:pt x="2751" y="2028"/>
                    <a:pt x="2733" y="20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5982443" y="756228"/>
              <a:ext cx="407497" cy="402854"/>
            </a:xfrm>
            <a:custGeom>
              <a:avLst/>
              <a:gdLst/>
              <a:ahLst/>
              <a:cxnLst/>
              <a:rect l="l" t="t" r="r" b="b"/>
              <a:pathLst>
                <a:path w="5179" h="5120" extrusionOk="0">
                  <a:moveTo>
                    <a:pt x="2591" y="1169"/>
                  </a:moveTo>
                  <a:cubicBezTo>
                    <a:pt x="2847" y="1169"/>
                    <a:pt x="3106" y="1241"/>
                    <a:pt x="3339" y="1392"/>
                  </a:cubicBezTo>
                  <a:cubicBezTo>
                    <a:pt x="3985" y="1811"/>
                    <a:pt x="4172" y="2662"/>
                    <a:pt x="3758" y="3309"/>
                  </a:cubicBezTo>
                  <a:cubicBezTo>
                    <a:pt x="3498" y="3727"/>
                    <a:pt x="3041" y="3953"/>
                    <a:pt x="2576" y="3953"/>
                  </a:cubicBezTo>
                  <a:cubicBezTo>
                    <a:pt x="2323" y="3953"/>
                    <a:pt x="2067" y="3886"/>
                    <a:pt x="1840" y="3746"/>
                  </a:cubicBezTo>
                  <a:cubicBezTo>
                    <a:pt x="1194" y="3327"/>
                    <a:pt x="1003" y="2453"/>
                    <a:pt x="1421" y="1811"/>
                  </a:cubicBezTo>
                  <a:cubicBezTo>
                    <a:pt x="1690" y="1397"/>
                    <a:pt x="2135" y="1169"/>
                    <a:pt x="2591" y="1169"/>
                  </a:cubicBezTo>
                  <a:close/>
                  <a:moveTo>
                    <a:pt x="2098" y="0"/>
                  </a:moveTo>
                  <a:cubicBezTo>
                    <a:pt x="2075" y="0"/>
                    <a:pt x="2051" y="3"/>
                    <a:pt x="2027" y="7"/>
                  </a:cubicBezTo>
                  <a:cubicBezTo>
                    <a:pt x="1840" y="62"/>
                    <a:pt x="1727" y="235"/>
                    <a:pt x="1763" y="426"/>
                  </a:cubicBezTo>
                  <a:lnTo>
                    <a:pt x="1840" y="786"/>
                  </a:lnTo>
                  <a:cubicBezTo>
                    <a:pt x="1595" y="900"/>
                    <a:pt x="1367" y="1050"/>
                    <a:pt x="1176" y="1260"/>
                  </a:cubicBezTo>
                  <a:lnTo>
                    <a:pt x="870" y="1050"/>
                  </a:lnTo>
                  <a:cubicBezTo>
                    <a:pt x="811" y="1016"/>
                    <a:pt x="746" y="999"/>
                    <a:pt x="683" y="999"/>
                  </a:cubicBezTo>
                  <a:cubicBezTo>
                    <a:pt x="568" y="999"/>
                    <a:pt x="459" y="1055"/>
                    <a:pt x="397" y="1164"/>
                  </a:cubicBezTo>
                  <a:cubicBezTo>
                    <a:pt x="283" y="1314"/>
                    <a:pt x="342" y="1524"/>
                    <a:pt x="492" y="1638"/>
                  </a:cubicBezTo>
                  <a:lnTo>
                    <a:pt x="816" y="1829"/>
                  </a:lnTo>
                  <a:cubicBezTo>
                    <a:pt x="702" y="2093"/>
                    <a:pt x="661" y="2362"/>
                    <a:pt x="661" y="2644"/>
                  </a:cubicBezTo>
                  <a:lnTo>
                    <a:pt x="301" y="2721"/>
                  </a:lnTo>
                  <a:cubicBezTo>
                    <a:pt x="114" y="2758"/>
                    <a:pt x="1" y="2949"/>
                    <a:pt x="37" y="3118"/>
                  </a:cubicBezTo>
                  <a:cubicBezTo>
                    <a:pt x="69" y="3285"/>
                    <a:pt x="219" y="3393"/>
                    <a:pt x="385" y="3393"/>
                  </a:cubicBezTo>
                  <a:cubicBezTo>
                    <a:pt x="408" y="3393"/>
                    <a:pt x="432" y="3391"/>
                    <a:pt x="456" y="3386"/>
                  </a:cubicBezTo>
                  <a:lnTo>
                    <a:pt x="816" y="3309"/>
                  </a:lnTo>
                  <a:cubicBezTo>
                    <a:pt x="911" y="3555"/>
                    <a:pt x="1080" y="3782"/>
                    <a:pt x="1289" y="3974"/>
                  </a:cubicBezTo>
                  <a:lnTo>
                    <a:pt x="1080" y="4297"/>
                  </a:lnTo>
                  <a:cubicBezTo>
                    <a:pt x="984" y="4447"/>
                    <a:pt x="1025" y="4657"/>
                    <a:pt x="1194" y="4771"/>
                  </a:cubicBezTo>
                  <a:cubicBezTo>
                    <a:pt x="1244" y="4802"/>
                    <a:pt x="1300" y="4817"/>
                    <a:pt x="1356" y="4817"/>
                  </a:cubicBezTo>
                  <a:cubicBezTo>
                    <a:pt x="1470" y="4817"/>
                    <a:pt x="1585" y="4757"/>
                    <a:pt x="1649" y="4657"/>
                  </a:cubicBezTo>
                  <a:lnTo>
                    <a:pt x="1859" y="4334"/>
                  </a:lnTo>
                  <a:cubicBezTo>
                    <a:pt x="2089" y="4433"/>
                    <a:pt x="2324" y="4487"/>
                    <a:pt x="2555" y="4487"/>
                  </a:cubicBezTo>
                  <a:cubicBezTo>
                    <a:pt x="2589" y="4487"/>
                    <a:pt x="2622" y="4486"/>
                    <a:pt x="2656" y="4484"/>
                  </a:cubicBezTo>
                  <a:lnTo>
                    <a:pt x="2751" y="4844"/>
                  </a:lnTo>
                  <a:cubicBezTo>
                    <a:pt x="2783" y="5011"/>
                    <a:pt x="2920" y="5119"/>
                    <a:pt x="3078" y="5119"/>
                  </a:cubicBezTo>
                  <a:cubicBezTo>
                    <a:pt x="3101" y="5119"/>
                    <a:pt x="3124" y="5117"/>
                    <a:pt x="3147" y="5112"/>
                  </a:cubicBezTo>
                  <a:cubicBezTo>
                    <a:pt x="3339" y="5071"/>
                    <a:pt x="3453" y="4885"/>
                    <a:pt x="3416" y="4693"/>
                  </a:cubicBezTo>
                  <a:lnTo>
                    <a:pt x="3339" y="4334"/>
                  </a:lnTo>
                  <a:cubicBezTo>
                    <a:pt x="3585" y="4238"/>
                    <a:pt x="3812" y="4069"/>
                    <a:pt x="4004" y="3878"/>
                  </a:cubicBezTo>
                  <a:lnTo>
                    <a:pt x="4327" y="4069"/>
                  </a:lnTo>
                  <a:cubicBezTo>
                    <a:pt x="4381" y="4110"/>
                    <a:pt x="4443" y="4129"/>
                    <a:pt x="4504" y="4129"/>
                  </a:cubicBezTo>
                  <a:cubicBezTo>
                    <a:pt x="4613" y="4129"/>
                    <a:pt x="4721" y="4070"/>
                    <a:pt x="4782" y="3974"/>
                  </a:cubicBezTo>
                  <a:cubicBezTo>
                    <a:pt x="4896" y="3801"/>
                    <a:pt x="4837" y="3591"/>
                    <a:pt x="4687" y="3500"/>
                  </a:cubicBezTo>
                  <a:lnTo>
                    <a:pt x="4363" y="3291"/>
                  </a:lnTo>
                  <a:cubicBezTo>
                    <a:pt x="4477" y="3045"/>
                    <a:pt x="4514" y="2758"/>
                    <a:pt x="4514" y="2494"/>
                  </a:cubicBezTo>
                  <a:lnTo>
                    <a:pt x="4873" y="2416"/>
                  </a:lnTo>
                  <a:cubicBezTo>
                    <a:pt x="5065" y="2362"/>
                    <a:pt x="5179" y="2189"/>
                    <a:pt x="5142" y="1997"/>
                  </a:cubicBezTo>
                  <a:cubicBezTo>
                    <a:pt x="5106" y="1834"/>
                    <a:pt x="4959" y="1726"/>
                    <a:pt x="4795" y="1726"/>
                  </a:cubicBezTo>
                  <a:cubicBezTo>
                    <a:pt x="4771" y="1726"/>
                    <a:pt x="4747" y="1729"/>
                    <a:pt x="4723" y="1733"/>
                  </a:cubicBezTo>
                  <a:lnTo>
                    <a:pt x="4363" y="1829"/>
                  </a:lnTo>
                  <a:cubicBezTo>
                    <a:pt x="4268" y="1565"/>
                    <a:pt x="4099" y="1337"/>
                    <a:pt x="3890" y="1146"/>
                  </a:cubicBezTo>
                  <a:lnTo>
                    <a:pt x="4099" y="841"/>
                  </a:lnTo>
                  <a:cubicBezTo>
                    <a:pt x="4190" y="672"/>
                    <a:pt x="4154" y="463"/>
                    <a:pt x="4004" y="367"/>
                  </a:cubicBezTo>
                  <a:cubicBezTo>
                    <a:pt x="3941" y="326"/>
                    <a:pt x="3874" y="307"/>
                    <a:pt x="3810" y="307"/>
                  </a:cubicBezTo>
                  <a:cubicBezTo>
                    <a:pt x="3695" y="307"/>
                    <a:pt x="3588" y="366"/>
                    <a:pt x="3530" y="463"/>
                  </a:cubicBezTo>
                  <a:lnTo>
                    <a:pt x="3321" y="786"/>
                  </a:lnTo>
                  <a:cubicBezTo>
                    <a:pt x="3052" y="672"/>
                    <a:pt x="2788" y="631"/>
                    <a:pt x="2524" y="631"/>
                  </a:cubicBezTo>
                  <a:lnTo>
                    <a:pt x="2428" y="271"/>
                  </a:lnTo>
                  <a:cubicBezTo>
                    <a:pt x="2396" y="108"/>
                    <a:pt x="2260" y="0"/>
                    <a:pt x="2098"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5864184" y="481313"/>
              <a:ext cx="325824" cy="320946"/>
            </a:xfrm>
            <a:custGeom>
              <a:avLst/>
              <a:gdLst/>
              <a:ahLst/>
              <a:cxnLst/>
              <a:rect l="l" t="t" r="r" b="b"/>
              <a:pathLst>
                <a:path w="4141" h="4079" extrusionOk="0">
                  <a:moveTo>
                    <a:pt x="2061" y="927"/>
                  </a:moveTo>
                  <a:cubicBezTo>
                    <a:pt x="2270" y="927"/>
                    <a:pt x="2484" y="986"/>
                    <a:pt x="2679" y="1110"/>
                  </a:cubicBezTo>
                  <a:cubicBezTo>
                    <a:pt x="3189" y="1434"/>
                    <a:pt x="3343" y="2117"/>
                    <a:pt x="3020" y="2627"/>
                  </a:cubicBezTo>
                  <a:cubicBezTo>
                    <a:pt x="2802" y="2967"/>
                    <a:pt x="2445" y="3151"/>
                    <a:pt x="2081" y="3151"/>
                  </a:cubicBezTo>
                  <a:cubicBezTo>
                    <a:pt x="1875" y="3151"/>
                    <a:pt x="1667" y="3092"/>
                    <a:pt x="1481" y="2968"/>
                  </a:cubicBezTo>
                  <a:cubicBezTo>
                    <a:pt x="953" y="2645"/>
                    <a:pt x="798" y="1962"/>
                    <a:pt x="1139" y="1434"/>
                  </a:cubicBezTo>
                  <a:cubicBezTo>
                    <a:pt x="1345" y="1107"/>
                    <a:pt x="1696" y="927"/>
                    <a:pt x="2061" y="927"/>
                  </a:cubicBezTo>
                  <a:close/>
                  <a:moveTo>
                    <a:pt x="1693" y="0"/>
                  </a:moveTo>
                  <a:cubicBezTo>
                    <a:pt x="1674" y="0"/>
                    <a:pt x="1655" y="3"/>
                    <a:pt x="1636" y="8"/>
                  </a:cubicBezTo>
                  <a:cubicBezTo>
                    <a:pt x="1481" y="49"/>
                    <a:pt x="1390" y="181"/>
                    <a:pt x="1426" y="332"/>
                  </a:cubicBezTo>
                  <a:lnTo>
                    <a:pt x="1481" y="618"/>
                  </a:lnTo>
                  <a:cubicBezTo>
                    <a:pt x="1294" y="710"/>
                    <a:pt x="1103" y="823"/>
                    <a:pt x="953" y="996"/>
                  </a:cubicBezTo>
                  <a:lnTo>
                    <a:pt x="707" y="846"/>
                  </a:lnTo>
                  <a:cubicBezTo>
                    <a:pt x="654" y="810"/>
                    <a:pt x="598" y="792"/>
                    <a:pt x="543" y="792"/>
                  </a:cubicBezTo>
                  <a:cubicBezTo>
                    <a:pt x="455" y="792"/>
                    <a:pt x="372" y="837"/>
                    <a:pt x="324" y="919"/>
                  </a:cubicBezTo>
                  <a:cubicBezTo>
                    <a:pt x="251" y="1051"/>
                    <a:pt x="288" y="1224"/>
                    <a:pt x="402" y="1302"/>
                  </a:cubicBezTo>
                  <a:lnTo>
                    <a:pt x="647" y="1452"/>
                  </a:lnTo>
                  <a:cubicBezTo>
                    <a:pt x="570" y="1661"/>
                    <a:pt x="534" y="1889"/>
                    <a:pt x="534" y="2099"/>
                  </a:cubicBezTo>
                  <a:lnTo>
                    <a:pt x="251" y="2153"/>
                  </a:lnTo>
                  <a:cubicBezTo>
                    <a:pt x="96" y="2190"/>
                    <a:pt x="1" y="2344"/>
                    <a:pt x="42" y="2495"/>
                  </a:cubicBezTo>
                  <a:cubicBezTo>
                    <a:pt x="75" y="2616"/>
                    <a:pt x="205" y="2706"/>
                    <a:pt x="331" y="2706"/>
                  </a:cubicBezTo>
                  <a:cubicBezTo>
                    <a:pt x="343" y="2706"/>
                    <a:pt x="354" y="2706"/>
                    <a:pt x="365" y="2704"/>
                  </a:cubicBezTo>
                  <a:lnTo>
                    <a:pt x="666" y="2627"/>
                  </a:lnTo>
                  <a:cubicBezTo>
                    <a:pt x="743" y="2836"/>
                    <a:pt x="875" y="3009"/>
                    <a:pt x="1025" y="3160"/>
                  </a:cubicBezTo>
                  <a:lnTo>
                    <a:pt x="875" y="3424"/>
                  </a:lnTo>
                  <a:cubicBezTo>
                    <a:pt x="798" y="3538"/>
                    <a:pt x="839" y="3711"/>
                    <a:pt x="953" y="3784"/>
                  </a:cubicBezTo>
                  <a:cubicBezTo>
                    <a:pt x="1003" y="3820"/>
                    <a:pt x="1059" y="3837"/>
                    <a:pt x="1113" y="3837"/>
                  </a:cubicBezTo>
                  <a:cubicBezTo>
                    <a:pt x="1200" y="3837"/>
                    <a:pt x="1283" y="3792"/>
                    <a:pt x="1331" y="3711"/>
                  </a:cubicBezTo>
                  <a:lnTo>
                    <a:pt x="1481" y="3465"/>
                  </a:lnTo>
                  <a:cubicBezTo>
                    <a:pt x="1690" y="3538"/>
                    <a:pt x="1918" y="3579"/>
                    <a:pt x="2128" y="3579"/>
                  </a:cubicBezTo>
                  <a:lnTo>
                    <a:pt x="2205" y="3861"/>
                  </a:lnTo>
                  <a:cubicBezTo>
                    <a:pt x="2221" y="3990"/>
                    <a:pt x="2333" y="4078"/>
                    <a:pt x="2462" y="4078"/>
                  </a:cubicBezTo>
                  <a:cubicBezTo>
                    <a:pt x="2484" y="4078"/>
                    <a:pt x="2506" y="4076"/>
                    <a:pt x="2528" y="4070"/>
                  </a:cubicBezTo>
                  <a:cubicBezTo>
                    <a:pt x="2679" y="4034"/>
                    <a:pt x="2756" y="3897"/>
                    <a:pt x="2733" y="3747"/>
                  </a:cubicBezTo>
                  <a:lnTo>
                    <a:pt x="2660" y="3465"/>
                  </a:lnTo>
                  <a:cubicBezTo>
                    <a:pt x="2870" y="3369"/>
                    <a:pt x="3057" y="3255"/>
                    <a:pt x="3211" y="3082"/>
                  </a:cubicBezTo>
                  <a:lnTo>
                    <a:pt x="3457" y="3237"/>
                  </a:lnTo>
                  <a:cubicBezTo>
                    <a:pt x="3500" y="3271"/>
                    <a:pt x="3550" y="3287"/>
                    <a:pt x="3602" y="3287"/>
                  </a:cubicBezTo>
                  <a:cubicBezTo>
                    <a:pt x="3687" y="3287"/>
                    <a:pt x="3775" y="3242"/>
                    <a:pt x="3835" y="3160"/>
                  </a:cubicBezTo>
                  <a:cubicBezTo>
                    <a:pt x="3913" y="3028"/>
                    <a:pt x="3872" y="2855"/>
                    <a:pt x="3740" y="2782"/>
                  </a:cubicBezTo>
                  <a:lnTo>
                    <a:pt x="3494" y="2627"/>
                  </a:lnTo>
                  <a:cubicBezTo>
                    <a:pt x="3589" y="2417"/>
                    <a:pt x="3626" y="2190"/>
                    <a:pt x="3608" y="1985"/>
                  </a:cubicBezTo>
                  <a:lnTo>
                    <a:pt x="3894" y="1925"/>
                  </a:lnTo>
                  <a:cubicBezTo>
                    <a:pt x="4045" y="1889"/>
                    <a:pt x="4140" y="1734"/>
                    <a:pt x="4099" y="1584"/>
                  </a:cubicBezTo>
                  <a:cubicBezTo>
                    <a:pt x="4083" y="1463"/>
                    <a:pt x="3955" y="1372"/>
                    <a:pt x="3818" y="1372"/>
                  </a:cubicBezTo>
                  <a:cubicBezTo>
                    <a:pt x="3805" y="1372"/>
                    <a:pt x="3793" y="1373"/>
                    <a:pt x="3781" y="1374"/>
                  </a:cubicBezTo>
                  <a:lnTo>
                    <a:pt x="3494" y="1452"/>
                  </a:lnTo>
                  <a:cubicBezTo>
                    <a:pt x="3416" y="1242"/>
                    <a:pt x="3284" y="1074"/>
                    <a:pt x="3116" y="919"/>
                  </a:cubicBezTo>
                  <a:lnTo>
                    <a:pt x="3284" y="655"/>
                  </a:lnTo>
                  <a:cubicBezTo>
                    <a:pt x="3362" y="541"/>
                    <a:pt x="3325" y="368"/>
                    <a:pt x="3189" y="295"/>
                  </a:cubicBezTo>
                  <a:cubicBezTo>
                    <a:pt x="3145" y="259"/>
                    <a:pt x="3094" y="241"/>
                    <a:pt x="3041" y="241"/>
                  </a:cubicBezTo>
                  <a:cubicBezTo>
                    <a:pt x="2957" y="241"/>
                    <a:pt x="2870" y="286"/>
                    <a:pt x="2811" y="368"/>
                  </a:cubicBezTo>
                  <a:lnTo>
                    <a:pt x="2660" y="618"/>
                  </a:lnTo>
                  <a:cubicBezTo>
                    <a:pt x="2451" y="541"/>
                    <a:pt x="2241" y="505"/>
                    <a:pt x="2014" y="505"/>
                  </a:cubicBezTo>
                  <a:lnTo>
                    <a:pt x="1959" y="218"/>
                  </a:lnTo>
                  <a:cubicBezTo>
                    <a:pt x="1924" y="89"/>
                    <a:pt x="1809" y="0"/>
                    <a:pt x="169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9"/>
          <p:cNvGrpSpPr/>
          <p:nvPr/>
        </p:nvGrpSpPr>
        <p:grpSpPr>
          <a:xfrm>
            <a:off x="464409" y="3618849"/>
            <a:ext cx="1671131" cy="1161621"/>
            <a:chOff x="7163145" y="223550"/>
            <a:chExt cx="918456" cy="638429"/>
          </a:xfrm>
        </p:grpSpPr>
        <p:sp>
          <p:nvSpPr>
            <p:cNvPr id="91" name="Google Shape;91;p9"/>
            <p:cNvSpPr/>
            <p:nvPr/>
          </p:nvSpPr>
          <p:spPr>
            <a:xfrm>
              <a:off x="7163145" y="223550"/>
              <a:ext cx="531815" cy="360208"/>
            </a:xfrm>
            <a:custGeom>
              <a:avLst/>
              <a:gdLst/>
              <a:ahLst/>
              <a:cxnLst/>
              <a:rect l="l" t="t" r="r" b="b"/>
              <a:pathLst>
                <a:path w="6759" h="4578" extrusionOk="0">
                  <a:moveTo>
                    <a:pt x="6435" y="78"/>
                  </a:moveTo>
                  <a:cubicBezTo>
                    <a:pt x="6567" y="78"/>
                    <a:pt x="6681" y="174"/>
                    <a:pt x="6681" y="269"/>
                  </a:cubicBezTo>
                  <a:lnTo>
                    <a:pt x="6681" y="4327"/>
                  </a:lnTo>
                  <a:cubicBezTo>
                    <a:pt x="6681" y="4423"/>
                    <a:pt x="6567" y="4500"/>
                    <a:pt x="6435" y="4500"/>
                  </a:cubicBezTo>
                  <a:lnTo>
                    <a:pt x="323" y="4500"/>
                  </a:lnTo>
                  <a:cubicBezTo>
                    <a:pt x="191" y="4500"/>
                    <a:pt x="78" y="4423"/>
                    <a:pt x="78" y="4327"/>
                  </a:cubicBezTo>
                  <a:lnTo>
                    <a:pt x="78" y="269"/>
                  </a:lnTo>
                  <a:cubicBezTo>
                    <a:pt x="78" y="174"/>
                    <a:pt x="191" y="78"/>
                    <a:pt x="323" y="78"/>
                  </a:cubicBezTo>
                  <a:close/>
                  <a:moveTo>
                    <a:pt x="323" y="1"/>
                  </a:moveTo>
                  <a:cubicBezTo>
                    <a:pt x="137" y="1"/>
                    <a:pt x="0" y="115"/>
                    <a:pt x="0" y="269"/>
                  </a:cubicBezTo>
                  <a:lnTo>
                    <a:pt x="0" y="4327"/>
                  </a:lnTo>
                  <a:cubicBezTo>
                    <a:pt x="0" y="4464"/>
                    <a:pt x="137" y="4578"/>
                    <a:pt x="323" y="4578"/>
                  </a:cubicBezTo>
                  <a:lnTo>
                    <a:pt x="6435" y="4578"/>
                  </a:lnTo>
                  <a:cubicBezTo>
                    <a:pt x="6603" y="4578"/>
                    <a:pt x="6758" y="4464"/>
                    <a:pt x="6758" y="4327"/>
                  </a:cubicBezTo>
                  <a:lnTo>
                    <a:pt x="6758" y="269"/>
                  </a:lnTo>
                  <a:cubicBezTo>
                    <a:pt x="6758" y="115"/>
                    <a:pt x="6603" y="1"/>
                    <a:pt x="6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7369135" y="359749"/>
              <a:ext cx="124082" cy="122273"/>
            </a:xfrm>
            <a:custGeom>
              <a:avLst/>
              <a:gdLst/>
              <a:ahLst/>
              <a:cxnLst/>
              <a:rect l="l" t="t" r="r" b="b"/>
              <a:pathLst>
                <a:path w="1577" h="1554" extrusionOk="0">
                  <a:moveTo>
                    <a:pt x="779" y="0"/>
                  </a:moveTo>
                  <a:cubicBezTo>
                    <a:pt x="365" y="0"/>
                    <a:pt x="1" y="360"/>
                    <a:pt x="1" y="774"/>
                  </a:cubicBezTo>
                  <a:cubicBezTo>
                    <a:pt x="1" y="1212"/>
                    <a:pt x="365" y="1553"/>
                    <a:pt x="779" y="1553"/>
                  </a:cubicBezTo>
                  <a:cubicBezTo>
                    <a:pt x="1217" y="1553"/>
                    <a:pt x="1576" y="1212"/>
                    <a:pt x="1576" y="774"/>
                  </a:cubicBezTo>
                  <a:cubicBezTo>
                    <a:pt x="1576" y="360"/>
                    <a:pt x="1217" y="0"/>
                    <a:pt x="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7344035" y="334256"/>
              <a:ext cx="174596" cy="174596"/>
            </a:xfrm>
            <a:custGeom>
              <a:avLst/>
              <a:gdLst/>
              <a:ahLst/>
              <a:cxnLst/>
              <a:rect l="l" t="t" r="r" b="b"/>
              <a:pathLst>
                <a:path w="2219" h="2219" extrusionOk="0">
                  <a:moveTo>
                    <a:pt x="1098" y="74"/>
                  </a:moveTo>
                  <a:cubicBezTo>
                    <a:pt x="1686" y="74"/>
                    <a:pt x="2141" y="529"/>
                    <a:pt x="2141" y="1098"/>
                  </a:cubicBezTo>
                  <a:cubicBezTo>
                    <a:pt x="2141" y="1668"/>
                    <a:pt x="1686" y="2146"/>
                    <a:pt x="1098" y="2146"/>
                  </a:cubicBezTo>
                  <a:cubicBezTo>
                    <a:pt x="529" y="2146"/>
                    <a:pt x="74" y="1668"/>
                    <a:pt x="74" y="1098"/>
                  </a:cubicBezTo>
                  <a:cubicBezTo>
                    <a:pt x="74" y="529"/>
                    <a:pt x="529" y="74"/>
                    <a:pt x="1098" y="74"/>
                  </a:cubicBezTo>
                  <a:close/>
                  <a:moveTo>
                    <a:pt x="1098" y="1"/>
                  </a:moveTo>
                  <a:cubicBezTo>
                    <a:pt x="493" y="1"/>
                    <a:pt x="1" y="493"/>
                    <a:pt x="1" y="1098"/>
                  </a:cubicBezTo>
                  <a:cubicBezTo>
                    <a:pt x="1" y="1727"/>
                    <a:pt x="493" y="2219"/>
                    <a:pt x="1098" y="2219"/>
                  </a:cubicBezTo>
                  <a:cubicBezTo>
                    <a:pt x="1727" y="2219"/>
                    <a:pt x="2219" y="1727"/>
                    <a:pt x="2219" y="1098"/>
                  </a:cubicBezTo>
                  <a:cubicBezTo>
                    <a:pt x="2219" y="493"/>
                    <a:pt x="1727"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7394628" y="327096"/>
              <a:ext cx="144776" cy="117630"/>
            </a:xfrm>
            <a:custGeom>
              <a:avLst/>
              <a:gdLst/>
              <a:ahLst/>
              <a:cxnLst/>
              <a:rect l="l" t="t" r="r" b="b"/>
              <a:pathLst>
                <a:path w="1840" h="1495" extrusionOk="0">
                  <a:moveTo>
                    <a:pt x="1794" y="1"/>
                  </a:moveTo>
                  <a:cubicBezTo>
                    <a:pt x="1785" y="1"/>
                    <a:pt x="1776" y="5"/>
                    <a:pt x="1767" y="15"/>
                  </a:cubicBezTo>
                  <a:lnTo>
                    <a:pt x="383" y="1381"/>
                  </a:lnTo>
                  <a:lnTo>
                    <a:pt x="77" y="944"/>
                  </a:lnTo>
                  <a:cubicBezTo>
                    <a:pt x="68" y="934"/>
                    <a:pt x="59" y="930"/>
                    <a:pt x="50" y="930"/>
                  </a:cubicBezTo>
                  <a:cubicBezTo>
                    <a:pt x="40" y="930"/>
                    <a:pt x="30" y="934"/>
                    <a:pt x="18" y="944"/>
                  </a:cubicBezTo>
                  <a:cubicBezTo>
                    <a:pt x="0" y="962"/>
                    <a:pt x="0" y="985"/>
                    <a:pt x="0" y="1003"/>
                  </a:cubicBezTo>
                  <a:lnTo>
                    <a:pt x="383" y="1495"/>
                  </a:lnTo>
                  <a:lnTo>
                    <a:pt x="1822" y="51"/>
                  </a:lnTo>
                  <a:cubicBezTo>
                    <a:pt x="1840" y="51"/>
                    <a:pt x="1840" y="15"/>
                    <a:pt x="1822" y="15"/>
                  </a:cubicBezTo>
                  <a:cubicBezTo>
                    <a:pt x="1813" y="5"/>
                    <a:pt x="1803" y="1"/>
                    <a:pt x="1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7166371" y="289486"/>
              <a:ext cx="522452" cy="5823"/>
            </a:xfrm>
            <a:custGeom>
              <a:avLst/>
              <a:gdLst/>
              <a:ahLst/>
              <a:cxnLst/>
              <a:rect l="l" t="t" r="r" b="b"/>
              <a:pathLst>
                <a:path w="6640" h="74" extrusionOk="0">
                  <a:moveTo>
                    <a:pt x="0" y="1"/>
                  </a:moveTo>
                  <a:lnTo>
                    <a:pt x="0" y="74"/>
                  </a:lnTo>
                  <a:lnTo>
                    <a:pt x="6640" y="74"/>
                  </a:lnTo>
                  <a:lnTo>
                    <a:pt x="6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7193202" y="252269"/>
              <a:ext cx="22346" cy="22267"/>
            </a:xfrm>
            <a:custGeom>
              <a:avLst/>
              <a:gdLst/>
              <a:ahLst/>
              <a:cxnLst/>
              <a:rect l="l" t="t" r="r" b="b"/>
              <a:pathLst>
                <a:path w="284" h="283" extrusionOk="0">
                  <a:moveTo>
                    <a:pt x="133" y="73"/>
                  </a:moveTo>
                  <a:cubicBezTo>
                    <a:pt x="169" y="73"/>
                    <a:pt x="210" y="91"/>
                    <a:pt x="210" y="132"/>
                  </a:cubicBezTo>
                  <a:cubicBezTo>
                    <a:pt x="210" y="169"/>
                    <a:pt x="169" y="205"/>
                    <a:pt x="133" y="205"/>
                  </a:cubicBezTo>
                  <a:cubicBezTo>
                    <a:pt x="96" y="205"/>
                    <a:pt x="74" y="169"/>
                    <a:pt x="74" y="132"/>
                  </a:cubicBezTo>
                  <a:cubicBezTo>
                    <a:pt x="74" y="91"/>
                    <a:pt x="96" y="73"/>
                    <a:pt x="133" y="73"/>
                  </a:cubicBezTo>
                  <a:close/>
                  <a:moveTo>
                    <a:pt x="133" y="0"/>
                  </a:moveTo>
                  <a:cubicBezTo>
                    <a:pt x="55" y="0"/>
                    <a:pt x="1" y="55"/>
                    <a:pt x="1" y="132"/>
                  </a:cubicBezTo>
                  <a:cubicBezTo>
                    <a:pt x="1" y="205"/>
                    <a:pt x="55" y="282"/>
                    <a:pt x="133" y="282"/>
                  </a:cubicBezTo>
                  <a:cubicBezTo>
                    <a:pt x="210" y="282"/>
                    <a:pt x="283" y="205"/>
                    <a:pt x="283" y="132"/>
                  </a:cubicBezTo>
                  <a:cubicBezTo>
                    <a:pt x="283" y="55"/>
                    <a:pt x="210"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7222943" y="252269"/>
              <a:ext cx="24077" cy="22267"/>
            </a:xfrm>
            <a:custGeom>
              <a:avLst/>
              <a:gdLst/>
              <a:ahLst/>
              <a:cxnLst/>
              <a:rect l="l" t="t" r="r" b="b"/>
              <a:pathLst>
                <a:path w="306" h="283" extrusionOk="0">
                  <a:moveTo>
                    <a:pt x="151" y="73"/>
                  </a:moveTo>
                  <a:cubicBezTo>
                    <a:pt x="192" y="73"/>
                    <a:pt x="228" y="91"/>
                    <a:pt x="228" y="132"/>
                  </a:cubicBezTo>
                  <a:cubicBezTo>
                    <a:pt x="228" y="169"/>
                    <a:pt x="192" y="205"/>
                    <a:pt x="151" y="205"/>
                  </a:cubicBezTo>
                  <a:cubicBezTo>
                    <a:pt x="115" y="205"/>
                    <a:pt x="78" y="169"/>
                    <a:pt x="78" y="132"/>
                  </a:cubicBezTo>
                  <a:cubicBezTo>
                    <a:pt x="78" y="91"/>
                    <a:pt x="115" y="73"/>
                    <a:pt x="151" y="73"/>
                  </a:cubicBezTo>
                  <a:close/>
                  <a:moveTo>
                    <a:pt x="151" y="0"/>
                  </a:moveTo>
                  <a:cubicBezTo>
                    <a:pt x="78" y="0"/>
                    <a:pt x="1" y="55"/>
                    <a:pt x="1" y="132"/>
                  </a:cubicBezTo>
                  <a:cubicBezTo>
                    <a:pt x="1" y="205"/>
                    <a:pt x="78" y="282"/>
                    <a:pt x="151" y="282"/>
                  </a:cubicBezTo>
                  <a:cubicBezTo>
                    <a:pt x="228" y="282"/>
                    <a:pt x="306" y="205"/>
                    <a:pt x="306" y="132"/>
                  </a:cubicBezTo>
                  <a:cubicBezTo>
                    <a:pt x="306" y="55"/>
                    <a:pt x="228"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7254495" y="252269"/>
              <a:ext cx="22267" cy="22267"/>
            </a:xfrm>
            <a:custGeom>
              <a:avLst/>
              <a:gdLst/>
              <a:ahLst/>
              <a:cxnLst/>
              <a:rect l="l" t="t" r="r" b="b"/>
              <a:pathLst>
                <a:path w="283" h="283" extrusionOk="0">
                  <a:moveTo>
                    <a:pt x="132" y="73"/>
                  </a:moveTo>
                  <a:cubicBezTo>
                    <a:pt x="169" y="73"/>
                    <a:pt x="205" y="91"/>
                    <a:pt x="205" y="132"/>
                  </a:cubicBezTo>
                  <a:cubicBezTo>
                    <a:pt x="205" y="169"/>
                    <a:pt x="169" y="205"/>
                    <a:pt x="132" y="205"/>
                  </a:cubicBezTo>
                  <a:cubicBezTo>
                    <a:pt x="92" y="205"/>
                    <a:pt x="73" y="169"/>
                    <a:pt x="73" y="132"/>
                  </a:cubicBezTo>
                  <a:cubicBezTo>
                    <a:pt x="73" y="91"/>
                    <a:pt x="92" y="73"/>
                    <a:pt x="132" y="73"/>
                  </a:cubicBezTo>
                  <a:close/>
                  <a:moveTo>
                    <a:pt x="132" y="0"/>
                  </a:moveTo>
                  <a:cubicBezTo>
                    <a:pt x="55" y="0"/>
                    <a:pt x="0" y="55"/>
                    <a:pt x="0" y="132"/>
                  </a:cubicBezTo>
                  <a:cubicBezTo>
                    <a:pt x="0" y="205"/>
                    <a:pt x="55" y="282"/>
                    <a:pt x="132" y="282"/>
                  </a:cubicBezTo>
                  <a:cubicBezTo>
                    <a:pt x="228" y="282"/>
                    <a:pt x="283" y="205"/>
                    <a:pt x="283" y="132"/>
                  </a:cubicBezTo>
                  <a:cubicBezTo>
                    <a:pt x="283" y="55"/>
                    <a:pt x="228"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7561905" y="396966"/>
              <a:ext cx="431495" cy="465014"/>
            </a:xfrm>
            <a:custGeom>
              <a:avLst/>
              <a:gdLst/>
              <a:ahLst/>
              <a:cxnLst/>
              <a:rect l="l" t="t" r="r" b="b"/>
              <a:pathLst>
                <a:path w="5484" h="5910" extrusionOk="0">
                  <a:moveTo>
                    <a:pt x="265" y="1"/>
                  </a:moveTo>
                  <a:cubicBezTo>
                    <a:pt x="115" y="1"/>
                    <a:pt x="1" y="115"/>
                    <a:pt x="1" y="265"/>
                  </a:cubicBezTo>
                  <a:lnTo>
                    <a:pt x="1" y="3872"/>
                  </a:lnTo>
                  <a:cubicBezTo>
                    <a:pt x="1" y="4022"/>
                    <a:pt x="115" y="4136"/>
                    <a:pt x="265" y="4136"/>
                  </a:cubicBezTo>
                  <a:lnTo>
                    <a:pt x="1349" y="4136"/>
                  </a:lnTo>
                  <a:cubicBezTo>
                    <a:pt x="1385" y="4136"/>
                    <a:pt x="1422" y="4172"/>
                    <a:pt x="1422" y="4232"/>
                  </a:cubicBezTo>
                  <a:lnTo>
                    <a:pt x="1422" y="5826"/>
                  </a:lnTo>
                  <a:cubicBezTo>
                    <a:pt x="1422" y="5876"/>
                    <a:pt x="1463" y="5910"/>
                    <a:pt x="1503" y="5910"/>
                  </a:cubicBezTo>
                  <a:cubicBezTo>
                    <a:pt x="1524" y="5910"/>
                    <a:pt x="1544" y="5901"/>
                    <a:pt x="1558" y="5880"/>
                  </a:cubicBezTo>
                  <a:lnTo>
                    <a:pt x="3189" y="4172"/>
                  </a:lnTo>
                  <a:cubicBezTo>
                    <a:pt x="3207" y="4154"/>
                    <a:pt x="3225" y="4136"/>
                    <a:pt x="3243" y="4136"/>
                  </a:cubicBezTo>
                  <a:lnTo>
                    <a:pt x="5201" y="4136"/>
                  </a:lnTo>
                  <a:cubicBezTo>
                    <a:pt x="5352" y="4136"/>
                    <a:pt x="5484" y="4022"/>
                    <a:pt x="5484" y="3854"/>
                  </a:cubicBezTo>
                  <a:lnTo>
                    <a:pt x="5484" y="151"/>
                  </a:lnTo>
                  <a:cubicBezTo>
                    <a:pt x="5484" y="56"/>
                    <a:pt x="5406" y="1"/>
                    <a:pt x="5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7559073" y="393740"/>
              <a:ext cx="338649" cy="336210"/>
            </a:xfrm>
            <a:custGeom>
              <a:avLst/>
              <a:gdLst/>
              <a:ahLst/>
              <a:cxnLst/>
              <a:rect l="l" t="t" r="r" b="b"/>
              <a:pathLst>
                <a:path w="4304" h="4273" extrusionOk="0">
                  <a:moveTo>
                    <a:pt x="301" y="1"/>
                  </a:moveTo>
                  <a:cubicBezTo>
                    <a:pt x="132" y="1"/>
                    <a:pt x="0" y="138"/>
                    <a:pt x="0" y="306"/>
                  </a:cubicBezTo>
                  <a:lnTo>
                    <a:pt x="0" y="3913"/>
                  </a:lnTo>
                  <a:cubicBezTo>
                    <a:pt x="0" y="4081"/>
                    <a:pt x="132" y="4213"/>
                    <a:pt x="301" y="4213"/>
                  </a:cubicBezTo>
                  <a:lnTo>
                    <a:pt x="1385" y="4213"/>
                  </a:lnTo>
                  <a:cubicBezTo>
                    <a:pt x="1403" y="4213"/>
                    <a:pt x="1421" y="4254"/>
                    <a:pt x="1421" y="4273"/>
                  </a:cubicBezTo>
                  <a:lnTo>
                    <a:pt x="1499" y="4273"/>
                  </a:lnTo>
                  <a:cubicBezTo>
                    <a:pt x="1499" y="4195"/>
                    <a:pt x="1439" y="4141"/>
                    <a:pt x="1385" y="4141"/>
                  </a:cubicBezTo>
                  <a:lnTo>
                    <a:pt x="301" y="4141"/>
                  </a:lnTo>
                  <a:cubicBezTo>
                    <a:pt x="169" y="4141"/>
                    <a:pt x="73" y="4045"/>
                    <a:pt x="73" y="3913"/>
                  </a:cubicBezTo>
                  <a:lnTo>
                    <a:pt x="73" y="306"/>
                  </a:lnTo>
                  <a:cubicBezTo>
                    <a:pt x="73" y="174"/>
                    <a:pt x="169" y="78"/>
                    <a:pt x="301" y="78"/>
                  </a:cubicBezTo>
                  <a:lnTo>
                    <a:pt x="4304" y="78"/>
                  </a:ln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635001" y="489417"/>
              <a:ext cx="300410" cy="4800"/>
            </a:xfrm>
            <a:custGeom>
              <a:avLst/>
              <a:gdLst/>
              <a:ahLst/>
              <a:cxnLst/>
              <a:rect l="l" t="t" r="r" b="b"/>
              <a:pathLst>
                <a:path w="3818" h="61" extrusionOk="0">
                  <a:moveTo>
                    <a:pt x="19" y="1"/>
                  </a:moveTo>
                  <a:cubicBezTo>
                    <a:pt x="1" y="1"/>
                    <a:pt x="1" y="19"/>
                    <a:pt x="1" y="37"/>
                  </a:cubicBezTo>
                  <a:cubicBezTo>
                    <a:pt x="1" y="37"/>
                    <a:pt x="1" y="60"/>
                    <a:pt x="19" y="60"/>
                  </a:cubicBezTo>
                  <a:lnTo>
                    <a:pt x="3794" y="60"/>
                  </a:lnTo>
                  <a:lnTo>
                    <a:pt x="3817" y="37"/>
                  </a:lnTo>
                  <a:cubicBezTo>
                    <a:pt x="3817" y="19"/>
                    <a:pt x="3794" y="1"/>
                    <a:pt x="3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7797715" y="556848"/>
              <a:ext cx="137694" cy="4328"/>
            </a:xfrm>
            <a:custGeom>
              <a:avLst/>
              <a:gdLst/>
              <a:ahLst/>
              <a:cxnLst/>
              <a:rect l="l" t="t" r="r" b="b"/>
              <a:pathLst>
                <a:path w="1750" h="55" extrusionOk="0">
                  <a:moveTo>
                    <a:pt x="19" y="0"/>
                  </a:moveTo>
                  <a:cubicBezTo>
                    <a:pt x="19" y="0"/>
                    <a:pt x="0" y="0"/>
                    <a:pt x="0" y="18"/>
                  </a:cubicBezTo>
                  <a:cubicBezTo>
                    <a:pt x="0" y="36"/>
                    <a:pt x="19" y="55"/>
                    <a:pt x="19" y="55"/>
                  </a:cubicBezTo>
                  <a:lnTo>
                    <a:pt x="1726" y="55"/>
                  </a:lnTo>
                  <a:cubicBezTo>
                    <a:pt x="1726" y="55"/>
                    <a:pt x="1749" y="36"/>
                    <a:pt x="1749" y="18"/>
                  </a:cubicBezTo>
                  <a:cubicBezTo>
                    <a:pt x="1749" y="0"/>
                    <a:pt x="1726"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7637912" y="556848"/>
              <a:ext cx="139111" cy="4328"/>
            </a:xfrm>
            <a:custGeom>
              <a:avLst/>
              <a:gdLst/>
              <a:ahLst/>
              <a:cxnLst/>
              <a:rect l="l" t="t" r="r" b="b"/>
              <a:pathLst>
                <a:path w="1768" h="55" extrusionOk="0">
                  <a:moveTo>
                    <a:pt x="41" y="0"/>
                  </a:moveTo>
                  <a:cubicBezTo>
                    <a:pt x="23" y="0"/>
                    <a:pt x="0" y="0"/>
                    <a:pt x="0" y="18"/>
                  </a:cubicBezTo>
                  <a:cubicBezTo>
                    <a:pt x="0" y="36"/>
                    <a:pt x="23" y="55"/>
                    <a:pt x="41" y="55"/>
                  </a:cubicBezTo>
                  <a:lnTo>
                    <a:pt x="1731" y="55"/>
                  </a:lnTo>
                  <a:cubicBezTo>
                    <a:pt x="1749" y="55"/>
                    <a:pt x="1767" y="36"/>
                    <a:pt x="1767" y="18"/>
                  </a:cubicBezTo>
                  <a:cubicBezTo>
                    <a:pt x="1767" y="0"/>
                    <a:pt x="1749" y="0"/>
                    <a:pt x="1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7650108" y="616253"/>
              <a:ext cx="202843" cy="4800"/>
            </a:xfrm>
            <a:custGeom>
              <a:avLst/>
              <a:gdLst/>
              <a:ahLst/>
              <a:cxnLst/>
              <a:rect l="l" t="t" r="r" b="b"/>
              <a:pathLst>
                <a:path w="2578" h="61" extrusionOk="0">
                  <a:moveTo>
                    <a:pt x="18" y="1"/>
                  </a:moveTo>
                  <a:cubicBezTo>
                    <a:pt x="0" y="1"/>
                    <a:pt x="0" y="19"/>
                    <a:pt x="0" y="42"/>
                  </a:cubicBezTo>
                  <a:cubicBezTo>
                    <a:pt x="0" y="42"/>
                    <a:pt x="0" y="60"/>
                    <a:pt x="18" y="60"/>
                  </a:cubicBezTo>
                  <a:lnTo>
                    <a:pt x="2559" y="60"/>
                  </a:lnTo>
                  <a:cubicBezTo>
                    <a:pt x="2578" y="60"/>
                    <a:pt x="2578" y="42"/>
                    <a:pt x="2578" y="42"/>
                  </a:cubicBezTo>
                  <a:cubicBezTo>
                    <a:pt x="2578" y="19"/>
                    <a:pt x="2578" y="1"/>
                    <a:pt x="2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7917391" y="348970"/>
              <a:ext cx="138717" cy="137694"/>
            </a:xfrm>
            <a:custGeom>
              <a:avLst/>
              <a:gdLst/>
              <a:ahLst/>
              <a:cxnLst/>
              <a:rect l="l" t="t" r="r" b="b"/>
              <a:pathLst>
                <a:path w="1763" h="1750" extrusionOk="0">
                  <a:moveTo>
                    <a:pt x="888" y="1"/>
                  </a:moveTo>
                  <a:cubicBezTo>
                    <a:pt x="397" y="1"/>
                    <a:pt x="0" y="401"/>
                    <a:pt x="0" y="875"/>
                  </a:cubicBezTo>
                  <a:cubicBezTo>
                    <a:pt x="0" y="1367"/>
                    <a:pt x="397" y="1749"/>
                    <a:pt x="888" y="1749"/>
                  </a:cubicBezTo>
                  <a:cubicBezTo>
                    <a:pt x="1367" y="1749"/>
                    <a:pt x="1763" y="1367"/>
                    <a:pt x="1763" y="875"/>
                  </a:cubicBezTo>
                  <a:cubicBezTo>
                    <a:pt x="1763" y="401"/>
                    <a:pt x="1367" y="1"/>
                    <a:pt x="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7893393" y="323870"/>
              <a:ext cx="188209" cy="186399"/>
            </a:xfrm>
            <a:custGeom>
              <a:avLst/>
              <a:gdLst/>
              <a:ahLst/>
              <a:cxnLst/>
              <a:rect l="l" t="t" r="r" b="b"/>
              <a:pathLst>
                <a:path w="2392" h="2369" extrusionOk="0">
                  <a:moveTo>
                    <a:pt x="1193" y="1"/>
                  </a:moveTo>
                  <a:cubicBezTo>
                    <a:pt x="551" y="1"/>
                    <a:pt x="0" y="529"/>
                    <a:pt x="0" y="1194"/>
                  </a:cubicBezTo>
                  <a:cubicBezTo>
                    <a:pt x="0" y="1212"/>
                    <a:pt x="18" y="1230"/>
                    <a:pt x="37" y="1230"/>
                  </a:cubicBezTo>
                  <a:cubicBezTo>
                    <a:pt x="78" y="1230"/>
                    <a:pt x="78" y="1212"/>
                    <a:pt x="78" y="1194"/>
                  </a:cubicBezTo>
                  <a:cubicBezTo>
                    <a:pt x="78" y="570"/>
                    <a:pt x="588" y="74"/>
                    <a:pt x="1193" y="74"/>
                  </a:cubicBezTo>
                  <a:cubicBezTo>
                    <a:pt x="1804" y="74"/>
                    <a:pt x="2314" y="570"/>
                    <a:pt x="2314" y="1194"/>
                  </a:cubicBezTo>
                  <a:cubicBezTo>
                    <a:pt x="2314" y="1800"/>
                    <a:pt x="1804" y="2296"/>
                    <a:pt x="1193" y="2296"/>
                  </a:cubicBezTo>
                  <a:cubicBezTo>
                    <a:pt x="1175" y="2296"/>
                    <a:pt x="1157" y="2314"/>
                    <a:pt x="1157" y="2333"/>
                  </a:cubicBezTo>
                  <a:cubicBezTo>
                    <a:pt x="1157" y="2351"/>
                    <a:pt x="1175" y="2369"/>
                    <a:pt x="1193" y="2369"/>
                  </a:cubicBezTo>
                  <a:cubicBezTo>
                    <a:pt x="1858" y="2369"/>
                    <a:pt x="2391" y="1841"/>
                    <a:pt x="2391" y="1194"/>
                  </a:cubicBezTo>
                  <a:cubicBezTo>
                    <a:pt x="2391" y="529"/>
                    <a:pt x="1858" y="1"/>
                    <a:pt x="1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7976874" y="383354"/>
              <a:ext cx="18018" cy="71758"/>
            </a:xfrm>
            <a:custGeom>
              <a:avLst/>
              <a:gdLst/>
              <a:ahLst/>
              <a:cxnLst/>
              <a:rect l="l" t="t" r="r" b="b"/>
              <a:pathLst>
                <a:path w="229" h="912" extrusionOk="0">
                  <a:moveTo>
                    <a:pt x="96" y="1"/>
                  </a:moveTo>
                  <a:cubicBezTo>
                    <a:pt x="41" y="1"/>
                    <a:pt x="0" y="42"/>
                    <a:pt x="0" y="78"/>
                  </a:cubicBezTo>
                  <a:lnTo>
                    <a:pt x="19" y="534"/>
                  </a:lnTo>
                  <a:cubicBezTo>
                    <a:pt x="19" y="588"/>
                    <a:pt x="60" y="629"/>
                    <a:pt x="114" y="629"/>
                  </a:cubicBezTo>
                  <a:cubicBezTo>
                    <a:pt x="155" y="629"/>
                    <a:pt x="192" y="588"/>
                    <a:pt x="192" y="534"/>
                  </a:cubicBezTo>
                  <a:lnTo>
                    <a:pt x="210" y="78"/>
                  </a:lnTo>
                  <a:cubicBezTo>
                    <a:pt x="210" y="42"/>
                    <a:pt x="173" y="1"/>
                    <a:pt x="132" y="1"/>
                  </a:cubicBezTo>
                  <a:close/>
                  <a:moveTo>
                    <a:pt x="114" y="702"/>
                  </a:moveTo>
                  <a:cubicBezTo>
                    <a:pt x="78" y="702"/>
                    <a:pt x="60" y="725"/>
                    <a:pt x="19" y="743"/>
                  </a:cubicBezTo>
                  <a:cubicBezTo>
                    <a:pt x="0" y="761"/>
                    <a:pt x="0" y="780"/>
                    <a:pt x="0" y="816"/>
                  </a:cubicBezTo>
                  <a:cubicBezTo>
                    <a:pt x="0" y="839"/>
                    <a:pt x="0" y="875"/>
                    <a:pt x="19" y="893"/>
                  </a:cubicBezTo>
                  <a:cubicBezTo>
                    <a:pt x="60" y="912"/>
                    <a:pt x="78" y="912"/>
                    <a:pt x="114" y="912"/>
                  </a:cubicBezTo>
                  <a:cubicBezTo>
                    <a:pt x="155" y="912"/>
                    <a:pt x="173" y="912"/>
                    <a:pt x="192" y="893"/>
                  </a:cubicBezTo>
                  <a:cubicBezTo>
                    <a:pt x="210" y="875"/>
                    <a:pt x="228" y="839"/>
                    <a:pt x="228" y="816"/>
                  </a:cubicBezTo>
                  <a:cubicBezTo>
                    <a:pt x="228" y="780"/>
                    <a:pt x="210" y="761"/>
                    <a:pt x="192" y="743"/>
                  </a:cubicBezTo>
                  <a:cubicBezTo>
                    <a:pt x="173" y="725"/>
                    <a:pt x="155" y="702"/>
                    <a:pt x="114" y="7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a:spLocks noGrp="1"/>
          </p:cNvSpPr>
          <p:nvPr>
            <p:ph type="pic" idx="2"/>
          </p:nvPr>
        </p:nvSpPr>
        <p:spPr>
          <a:xfrm>
            <a:off x="0" y="0"/>
            <a:ext cx="9144000" cy="5143500"/>
          </a:xfrm>
          <a:prstGeom prst="rect">
            <a:avLst/>
          </a:prstGeom>
          <a:noFill/>
          <a:ln>
            <a:noFill/>
          </a:ln>
        </p:spPr>
      </p:sp>
      <p:sp>
        <p:nvSpPr>
          <p:cNvPr id="110" name="Google Shape;110;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p:nvPr/>
        </p:nvSpPr>
        <p:spPr>
          <a:xfrm>
            <a:off x="116250" y="120025"/>
            <a:ext cx="8908500" cy="4889100"/>
          </a:xfrm>
          <a:prstGeom prst="roundRect">
            <a:avLst>
              <a:gd name="adj" fmla="val 2774"/>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txBox="1">
            <a:spLocks noGrp="1"/>
          </p:cNvSpPr>
          <p:nvPr>
            <p:ph type="title" hasCustomPrompt="1"/>
          </p:nvPr>
        </p:nvSpPr>
        <p:spPr>
          <a:xfrm>
            <a:off x="713225" y="990152"/>
            <a:ext cx="4618800" cy="1195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4" name="Google Shape;114;p11"/>
          <p:cNvSpPr txBox="1">
            <a:spLocks noGrp="1"/>
          </p:cNvSpPr>
          <p:nvPr>
            <p:ph type="subTitle" idx="1"/>
          </p:nvPr>
        </p:nvSpPr>
        <p:spPr>
          <a:xfrm>
            <a:off x="713225" y="2065591"/>
            <a:ext cx="4618800" cy="41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5" r:id="rId13"/>
    <p:sldLayoutId id="2147483668"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9"/>
          <p:cNvSpPr txBox="1">
            <a:spLocks noGrp="1"/>
          </p:cNvSpPr>
          <p:nvPr>
            <p:ph type="ctrTitle"/>
          </p:nvPr>
        </p:nvSpPr>
        <p:spPr>
          <a:xfrm>
            <a:off x="195209" y="1093375"/>
            <a:ext cx="4376916" cy="243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smtClean="0"/>
              <a:t>Customer Lead</a:t>
            </a:r>
            <a:br>
              <a:rPr lang="en" sz="5400" dirty="0" smtClean="0"/>
            </a:br>
            <a:r>
              <a:rPr lang="en" sz="5400" dirty="0" smtClean="0"/>
              <a:t>Prediction</a:t>
            </a:r>
            <a:endParaRPr sz="5400" dirty="0"/>
          </a:p>
        </p:txBody>
      </p:sp>
      <p:grpSp>
        <p:nvGrpSpPr>
          <p:cNvPr id="420" name="Google Shape;420;p29"/>
          <p:cNvGrpSpPr/>
          <p:nvPr/>
        </p:nvGrpSpPr>
        <p:grpSpPr>
          <a:xfrm>
            <a:off x="4534117" y="1036660"/>
            <a:ext cx="3896656" cy="3070179"/>
            <a:chOff x="203150" y="3608005"/>
            <a:chExt cx="1831996" cy="1443431"/>
          </a:xfrm>
        </p:grpSpPr>
        <p:grpSp>
          <p:nvGrpSpPr>
            <p:cNvPr id="421" name="Google Shape;421;p29"/>
            <p:cNvGrpSpPr/>
            <p:nvPr/>
          </p:nvGrpSpPr>
          <p:grpSpPr>
            <a:xfrm>
              <a:off x="203150" y="3608005"/>
              <a:ext cx="1820261" cy="1389044"/>
              <a:chOff x="819775" y="3549955"/>
              <a:chExt cx="1820261" cy="1389044"/>
            </a:xfrm>
          </p:grpSpPr>
          <p:sp>
            <p:nvSpPr>
              <p:cNvPr id="422" name="Google Shape;422;p29"/>
              <p:cNvSpPr/>
              <p:nvPr/>
            </p:nvSpPr>
            <p:spPr>
              <a:xfrm>
                <a:off x="819775" y="3549955"/>
                <a:ext cx="1820261" cy="1383352"/>
              </a:xfrm>
              <a:custGeom>
                <a:avLst/>
                <a:gdLst/>
                <a:ahLst/>
                <a:cxnLst/>
                <a:rect l="l" t="t" r="r" b="b"/>
                <a:pathLst>
                  <a:path w="24989" h="18991" extrusionOk="0">
                    <a:moveTo>
                      <a:pt x="14460" y="0"/>
                    </a:moveTo>
                    <a:cubicBezTo>
                      <a:pt x="14196" y="0"/>
                      <a:pt x="13927" y="19"/>
                      <a:pt x="13645" y="55"/>
                    </a:cubicBezTo>
                    <a:cubicBezTo>
                      <a:pt x="10493" y="474"/>
                      <a:pt x="8216" y="2141"/>
                      <a:pt x="8558" y="5370"/>
                    </a:cubicBezTo>
                    <a:lnTo>
                      <a:pt x="8558" y="5424"/>
                    </a:lnTo>
                    <a:cubicBezTo>
                      <a:pt x="8617" y="6299"/>
                      <a:pt x="7934" y="7036"/>
                      <a:pt x="7060" y="7059"/>
                    </a:cubicBezTo>
                    <a:cubicBezTo>
                      <a:pt x="6868" y="7077"/>
                      <a:pt x="6682" y="7077"/>
                      <a:pt x="6509" y="7096"/>
                    </a:cubicBezTo>
                    <a:cubicBezTo>
                      <a:pt x="2733" y="7492"/>
                      <a:pt x="1" y="10871"/>
                      <a:pt x="397" y="14664"/>
                    </a:cubicBezTo>
                    <a:cubicBezTo>
                      <a:pt x="588" y="16395"/>
                      <a:pt x="1404" y="17912"/>
                      <a:pt x="2601" y="18991"/>
                    </a:cubicBezTo>
                    <a:lnTo>
                      <a:pt x="22238" y="18991"/>
                    </a:lnTo>
                    <a:cubicBezTo>
                      <a:pt x="23737" y="17570"/>
                      <a:pt x="24761" y="15598"/>
                      <a:pt x="24857" y="13640"/>
                    </a:cubicBezTo>
                    <a:cubicBezTo>
                      <a:pt x="24989" y="10625"/>
                      <a:pt x="23491" y="8025"/>
                      <a:pt x="21232" y="6563"/>
                    </a:cubicBezTo>
                    <a:cubicBezTo>
                      <a:pt x="20817" y="6280"/>
                      <a:pt x="20531" y="5825"/>
                      <a:pt x="20476" y="5329"/>
                    </a:cubicBezTo>
                    <a:lnTo>
                      <a:pt x="20476" y="5256"/>
                    </a:lnTo>
                    <a:cubicBezTo>
                      <a:pt x="20093" y="2200"/>
                      <a:pt x="17457" y="0"/>
                      <a:pt x="14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955191" y="3795801"/>
                <a:ext cx="163240" cy="163240"/>
              </a:xfrm>
              <a:custGeom>
                <a:avLst/>
                <a:gdLst/>
                <a:ahLst/>
                <a:cxnLst/>
                <a:rect l="l" t="t" r="r" b="b"/>
                <a:pathLst>
                  <a:path w="2241" h="2241" extrusionOk="0">
                    <a:moveTo>
                      <a:pt x="1120" y="0"/>
                    </a:moveTo>
                    <a:cubicBezTo>
                      <a:pt x="496" y="0"/>
                      <a:pt x="0" y="496"/>
                      <a:pt x="0" y="1120"/>
                    </a:cubicBezTo>
                    <a:cubicBezTo>
                      <a:pt x="0" y="1749"/>
                      <a:pt x="496" y="2241"/>
                      <a:pt x="1120" y="2241"/>
                    </a:cubicBezTo>
                    <a:cubicBezTo>
                      <a:pt x="1749" y="2241"/>
                      <a:pt x="2241" y="1749"/>
                      <a:pt x="2241" y="1120"/>
                    </a:cubicBezTo>
                    <a:cubicBezTo>
                      <a:pt x="2241" y="496"/>
                      <a:pt x="174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371998" y="3595410"/>
                <a:ext cx="103873" cy="103873"/>
              </a:xfrm>
              <a:custGeom>
                <a:avLst/>
                <a:gdLst/>
                <a:ahLst/>
                <a:cxnLst/>
                <a:rect l="l" t="t" r="r" b="b"/>
                <a:pathLst>
                  <a:path w="1426" h="1426" extrusionOk="0">
                    <a:moveTo>
                      <a:pt x="702" y="0"/>
                    </a:moveTo>
                    <a:cubicBezTo>
                      <a:pt x="324" y="0"/>
                      <a:pt x="0" y="324"/>
                      <a:pt x="0" y="720"/>
                    </a:cubicBezTo>
                    <a:cubicBezTo>
                      <a:pt x="0" y="1121"/>
                      <a:pt x="324" y="1426"/>
                      <a:pt x="702" y="1426"/>
                    </a:cubicBezTo>
                    <a:cubicBezTo>
                      <a:pt x="1102" y="1426"/>
                      <a:pt x="1426" y="1121"/>
                      <a:pt x="1426" y="720"/>
                    </a:cubicBezTo>
                    <a:cubicBezTo>
                      <a:pt x="1426" y="324"/>
                      <a:pt x="1102" y="0"/>
                      <a:pt x="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551775" y="3874690"/>
                <a:ext cx="70439" cy="70439"/>
              </a:xfrm>
              <a:custGeom>
                <a:avLst/>
                <a:gdLst/>
                <a:ahLst/>
                <a:cxnLst/>
                <a:rect l="l" t="t" r="r" b="b"/>
                <a:pathLst>
                  <a:path w="967" h="967" extrusionOk="0">
                    <a:moveTo>
                      <a:pt x="474" y="1"/>
                    </a:moveTo>
                    <a:cubicBezTo>
                      <a:pt x="210" y="1"/>
                      <a:pt x="1" y="210"/>
                      <a:pt x="1" y="474"/>
                    </a:cubicBezTo>
                    <a:cubicBezTo>
                      <a:pt x="1" y="739"/>
                      <a:pt x="210" y="966"/>
                      <a:pt x="474" y="966"/>
                    </a:cubicBezTo>
                    <a:cubicBezTo>
                      <a:pt x="757" y="966"/>
                      <a:pt x="966" y="739"/>
                      <a:pt x="966" y="474"/>
                    </a:cubicBezTo>
                    <a:cubicBezTo>
                      <a:pt x="966" y="210"/>
                      <a:pt x="757"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955191" y="3753843"/>
                <a:ext cx="1552201" cy="1179466"/>
              </a:xfrm>
              <a:custGeom>
                <a:avLst/>
                <a:gdLst/>
                <a:ahLst/>
                <a:cxnLst/>
                <a:rect l="l" t="t" r="r" b="b"/>
                <a:pathLst>
                  <a:path w="21309" h="16192" extrusionOk="0">
                    <a:moveTo>
                      <a:pt x="12333" y="0"/>
                    </a:moveTo>
                    <a:cubicBezTo>
                      <a:pt x="12101" y="0"/>
                      <a:pt x="11867" y="16"/>
                      <a:pt x="11631" y="48"/>
                    </a:cubicBezTo>
                    <a:cubicBezTo>
                      <a:pt x="8940" y="408"/>
                      <a:pt x="7004" y="1828"/>
                      <a:pt x="7286" y="4579"/>
                    </a:cubicBezTo>
                    <a:lnTo>
                      <a:pt x="7286" y="4620"/>
                    </a:lnTo>
                    <a:cubicBezTo>
                      <a:pt x="7346" y="5376"/>
                      <a:pt x="6758" y="6004"/>
                      <a:pt x="6016" y="6023"/>
                    </a:cubicBezTo>
                    <a:cubicBezTo>
                      <a:pt x="5866" y="6023"/>
                      <a:pt x="5693" y="6041"/>
                      <a:pt x="5542" y="6041"/>
                    </a:cubicBezTo>
                    <a:cubicBezTo>
                      <a:pt x="2336" y="6382"/>
                      <a:pt x="0" y="9270"/>
                      <a:pt x="342" y="12494"/>
                    </a:cubicBezTo>
                    <a:cubicBezTo>
                      <a:pt x="496" y="13974"/>
                      <a:pt x="1198" y="15263"/>
                      <a:pt x="2204" y="16192"/>
                    </a:cubicBezTo>
                    <a:lnTo>
                      <a:pt x="18958" y="16192"/>
                    </a:lnTo>
                    <a:cubicBezTo>
                      <a:pt x="20229" y="14980"/>
                      <a:pt x="21122" y="13291"/>
                      <a:pt x="21194" y="11620"/>
                    </a:cubicBezTo>
                    <a:cubicBezTo>
                      <a:pt x="21308" y="9060"/>
                      <a:pt x="20038" y="6838"/>
                      <a:pt x="18102" y="5585"/>
                    </a:cubicBezTo>
                    <a:cubicBezTo>
                      <a:pt x="17743" y="5358"/>
                      <a:pt x="17515" y="4980"/>
                      <a:pt x="17460" y="4543"/>
                    </a:cubicBezTo>
                    <a:lnTo>
                      <a:pt x="17460" y="4465"/>
                    </a:lnTo>
                    <a:cubicBezTo>
                      <a:pt x="17126" y="1877"/>
                      <a:pt x="14883" y="0"/>
                      <a:pt x="12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93128" y="4929312"/>
                <a:ext cx="1701528" cy="9688"/>
              </a:xfrm>
              <a:custGeom>
                <a:avLst/>
                <a:gdLst/>
                <a:ahLst/>
                <a:cxnLst/>
                <a:rect l="l" t="t" r="r" b="b"/>
                <a:pathLst>
                  <a:path w="23359" h="133" extrusionOk="0">
                    <a:moveTo>
                      <a:pt x="73" y="0"/>
                    </a:moveTo>
                    <a:cubicBezTo>
                      <a:pt x="37" y="0"/>
                      <a:pt x="0" y="18"/>
                      <a:pt x="0" y="55"/>
                    </a:cubicBezTo>
                    <a:cubicBezTo>
                      <a:pt x="0" y="96"/>
                      <a:pt x="37" y="132"/>
                      <a:pt x="73" y="132"/>
                    </a:cubicBezTo>
                    <a:lnTo>
                      <a:pt x="23281" y="132"/>
                    </a:lnTo>
                    <a:cubicBezTo>
                      <a:pt x="23322" y="132"/>
                      <a:pt x="23358" y="96"/>
                      <a:pt x="23358" y="55"/>
                    </a:cubicBezTo>
                    <a:cubicBezTo>
                      <a:pt x="23358" y="18"/>
                      <a:pt x="23322" y="0"/>
                      <a:pt x="23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9"/>
            <p:cNvGrpSpPr/>
            <p:nvPr/>
          </p:nvGrpSpPr>
          <p:grpSpPr>
            <a:xfrm>
              <a:off x="1457214" y="4275251"/>
              <a:ext cx="577932" cy="391164"/>
              <a:chOff x="2548789" y="1054201"/>
              <a:chExt cx="577932" cy="391164"/>
            </a:xfrm>
          </p:grpSpPr>
          <p:sp>
            <p:nvSpPr>
              <p:cNvPr id="429" name="Google Shape;429;p29"/>
              <p:cNvSpPr/>
              <p:nvPr/>
            </p:nvSpPr>
            <p:spPr>
              <a:xfrm>
                <a:off x="2551775" y="1057188"/>
                <a:ext cx="572324" cy="385555"/>
              </a:xfrm>
              <a:custGeom>
                <a:avLst/>
                <a:gdLst/>
                <a:ahLst/>
                <a:cxnLst/>
                <a:rect l="l" t="t" r="r" b="b"/>
                <a:pathLst>
                  <a:path w="7857" h="5293" extrusionOk="0">
                    <a:moveTo>
                      <a:pt x="324" y="0"/>
                    </a:moveTo>
                    <a:cubicBezTo>
                      <a:pt x="151" y="0"/>
                      <a:pt x="1" y="114"/>
                      <a:pt x="1" y="265"/>
                    </a:cubicBezTo>
                    <a:lnTo>
                      <a:pt x="1" y="738"/>
                    </a:lnTo>
                    <a:lnTo>
                      <a:pt x="1" y="4268"/>
                    </a:lnTo>
                    <a:lnTo>
                      <a:pt x="1" y="5028"/>
                    </a:lnTo>
                    <a:cubicBezTo>
                      <a:pt x="1" y="5178"/>
                      <a:pt x="151" y="5292"/>
                      <a:pt x="324" y="5292"/>
                    </a:cubicBezTo>
                    <a:lnTo>
                      <a:pt x="7533" y="5292"/>
                    </a:lnTo>
                    <a:cubicBezTo>
                      <a:pt x="7701" y="5292"/>
                      <a:pt x="7856" y="5178"/>
                      <a:pt x="7856" y="5028"/>
                    </a:cubicBezTo>
                    <a:lnTo>
                      <a:pt x="7856" y="265"/>
                    </a:lnTo>
                    <a:cubicBezTo>
                      <a:pt x="7856" y="114"/>
                      <a:pt x="7701"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2548789" y="1054201"/>
                <a:ext cx="577932" cy="391164"/>
              </a:xfrm>
              <a:custGeom>
                <a:avLst/>
                <a:gdLst/>
                <a:ahLst/>
                <a:cxnLst/>
                <a:rect l="l" t="t" r="r" b="b"/>
                <a:pathLst>
                  <a:path w="7934" h="5370" extrusionOk="0">
                    <a:moveTo>
                      <a:pt x="365" y="0"/>
                    </a:moveTo>
                    <a:cubicBezTo>
                      <a:pt x="269" y="0"/>
                      <a:pt x="174" y="41"/>
                      <a:pt x="114" y="78"/>
                    </a:cubicBezTo>
                    <a:cubicBezTo>
                      <a:pt x="42" y="132"/>
                      <a:pt x="1" y="210"/>
                      <a:pt x="1" y="306"/>
                    </a:cubicBezTo>
                    <a:lnTo>
                      <a:pt x="1" y="779"/>
                    </a:lnTo>
                    <a:lnTo>
                      <a:pt x="78" y="779"/>
                    </a:lnTo>
                    <a:lnTo>
                      <a:pt x="78" y="306"/>
                    </a:lnTo>
                    <a:cubicBezTo>
                      <a:pt x="78" y="246"/>
                      <a:pt x="96" y="192"/>
                      <a:pt x="155" y="155"/>
                    </a:cubicBezTo>
                    <a:cubicBezTo>
                      <a:pt x="210" y="96"/>
                      <a:pt x="287" y="78"/>
                      <a:pt x="365" y="78"/>
                    </a:cubicBezTo>
                    <a:lnTo>
                      <a:pt x="7574" y="78"/>
                    </a:lnTo>
                    <a:cubicBezTo>
                      <a:pt x="7651" y="78"/>
                      <a:pt x="7724" y="96"/>
                      <a:pt x="7783" y="155"/>
                    </a:cubicBezTo>
                    <a:cubicBezTo>
                      <a:pt x="7838" y="192"/>
                      <a:pt x="7856" y="246"/>
                      <a:pt x="7856" y="306"/>
                    </a:cubicBezTo>
                    <a:lnTo>
                      <a:pt x="7856" y="5069"/>
                    </a:lnTo>
                    <a:cubicBezTo>
                      <a:pt x="7856" y="5124"/>
                      <a:pt x="7838" y="5183"/>
                      <a:pt x="7783" y="5219"/>
                    </a:cubicBezTo>
                    <a:cubicBezTo>
                      <a:pt x="7724" y="5256"/>
                      <a:pt x="7651" y="5297"/>
                      <a:pt x="7574" y="5297"/>
                    </a:cubicBezTo>
                    <a:lnTo>
                      <a:pt x="365" y="5297"/>
                    </a:lnTo>
                    <a:cubicBezTo>
                      <a:pt x="287" y="5297"/>
                      <a:pt x="210" y="5256"/>
                      <a:pt x="155" y="5219"/>
                    </a:cubicBezTo>
                    <a:cubicBezTo>
                      <a:pt x="96" y="5183"/>
                      <a:pt x="78" y="5124"/>
                      <a:pt x="78" y="5069"/>
                    </a:cubicBezTo>
                    <a:lnTo>
                      <a:pt x="78" y="4309"/>
                    </a:lnTo>
                    <a:lnTo>
                      <a:pt x="1" y="4309"/>
                    </a:lnTo>
                    <a:lnTo>
                      <a:pt x="1" y="5069"/>
                    </a:lnTo>
                    <a:cubicBezTo>
                      <a:pt x="1" y="5165"/>
                      <a:pt x="42" y="5238"/>
                      <a:pt x="114" y="5297"/>
                    </a:cubicBezTo>
                    <a:cubicBezTo>
                      <a:pt x="174" y="5333"/>
                      <a:pt x="269" y="5370"/>
                      <a:pt x="365" y="5370"/>
                    </a:cubicBezTo>
                    <a:lnTo>
                      <a:pt x="7574" y="5370"/>
                    </a:lnTo>
                    <a:cubicBezTo>
                      <a:pt x="7670" y="5370"/>
                      <a:pt x="7765" y="5333"/>
                      <a:pt x="7820" y="5297"/>
                    </a:cubicBezTo>
                    <a:cubicBezTo>
                      <a:pt x="7897" y="5238"/>
                      <a:pt x="7934" y="5165"/>
                      <a:pt x="7934" y="5069"/>
                    </a:cubicBezTo>
                    <a:lnTo>
                      <a:pt x="7934" y="306"/>
                    </a:lnTo>
                    <a:cubicBezTo>
                      <a:pt x="7934" y="210"/>
                      <a:pt x="7897" y="132"/>
                      <a:pt x="7820" y="78"/>
                    </a:cubicBezTo>
                    <a:cubicBezTo>
                      <a:pt x="7765" y="41"/>
                      <a:pt x="7670" y="0"/>
                      <a:pt x="7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2551775" y="1057188"/>
                <a:ext cx="572324" cy="73061"/>
              </a:xfrm>
              <a:custGeom>
                <a:avLst/>
                <a:gdLst/>
                <a:ahLst/>
                <a:cxnLst/>
                <a:rect l="l" t="t" r="r" b="b"/>
                <a:pathLst>
                  <a:path w="7857" h="1003" extrusionOk="0">
                    <a:moveTo>
                      <a:pt x="324" y="0"/>
                    </a:moveTo>
                    <a:cubicBezTo>
                      <a:pt x="151" y="0"/>
                      <a:pt x="1" y="114"/>
                      <a:pt x="1" y="265"/>
                    </a:cubicBezTo>
                    <a:lnTo>
                      <a:pt x="1" y="1002"/>
                    </a:lnTo>
                    <a:lnTo>
                      <a:pt x="7856" y="966"/>
                    </a:lnTo>
                    <a:lnTo>
                      <a:pt x="7856" y="265"/>
                    </a:lnTo>
                    <a:cubicBezTo>
                      <a:pt x="7856" y="114"/>
                      <a:pt x="7701" y="0"/>
                      <a:pt x="7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548789" y="1054201"/>
                <a:ext cx="577932" cy="76048"/>
              </a:xfrm>
              <a:custGeom>
                <a:avLst/>
                <a:gdLst/>
                <a:ahLst/>
                <a:cxnLst/>
                <a:rect l="l" t="t" r="r" b="b"/>
                <a:pathLst>
                  <a:path w="7934" h="1044" extrusionOk="0">
                    <a:moveTo>
                      <a:pt x="365" y="0"/>
                    </a:moveTo>
                    <a:cubicBezTo>
                      <a:pt x="269" y="0"/>
                      <a:pt x="174" y="41"/>
                      <a:pt x="114" y="78"/>
                    </a:cubicBezTo>
                    <a:cubicBezTo>
                      <a:pt x="42" y="132"/>
                      <a:pt x="1" y="210"/>
                      <a:pt x="1" y="306"/>
                    </a:cubicBezTo>
                    <a:lnTo>
                      <a:pt x="1" y="1043"/>
                    </a:lnTo>
                    <a:lnTo>
                      <a:pt x="78" y="1043"/>
                    </a:lnTo>
                    <a:lnTo>
                      <a:pt x="78" y="306"/>
                    </a:lnTo>
                    <a:cubicBezTo>
                      <a:pt x="78" y="246"/>
                      <a:pt x="96" y="192"/>
                      <a:pt x="155" y="155"/>
                    </a:cubicBezTo>
                    <a:cubicBezTo>
                      <a:pt x="210" y="96"/>
                      <a:pt x="287" y="78"/>
                      <a:pt x="365" y="78"/>
                    </a:cubicBezTo>
                    <a:lnTo>
                      <a:pt x="7574" y="78"/>
                    </a:lnTo>
                    <a:cubicBezTo>
                      <a:pt x="7651" y="78"/>
                      <a:pt x="7724" y="96"/>
                      <a:pt x="7783" y="155"/>
                    </a:cubicBezTo>
                    <a:cubicBezTo>
                      <a:pt x="7838" y="192"/>
                      <a:pt x="7856" y="246"/>
                      <a:pt x="7856" y="306"/>
                    </a:cubicBezTo>
                    <a:lnTo>
                      <a:pt x="7856" y="1007"/>
                    </a:lnTo>
                    <a:lnTo>
                      <a:pt x="7934" y="1007"/>
                    </a:lnTo>
                    <a:lnTo>
                      <a:pt x="7934" y="306"/>
                    </a:lnTo>
                    <a:cubicBezTo>
                      <a:pt x="7934" y="210"/>
                      <a:pt x="7897" y="132"/>
                      <a:pt x="7820" y="78"/>
                    </a:cubicBezTo>
                    <a:cubicBezTo>
                      <a:pt x="7765" y="41"/>
                      <a:pt x="7670" y="0"/>
                      <a:pt x="7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2551775" y="1127482"/>
                <a:ext cx="569337" cy="73"/>
              </a:xfrm>
              <a:custGeom>
                <a:avLst/>
                <a:gdLst/>
                <a:ahLst/>
                <a:cxnLst/>
                <a:rect l="l" t="t" r="r" b="b"/>
                <a:pathLst>
                  <a:path w="7816" h="1" extrusionOk="0">
                    <a:moveTo>
                      <a:pt x="7815"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2551775" y="1124859"/>
                <a:ext cx="569337" cy="5390"/>
              </a:xfrm>
              <a:custGeom>
                <a:avLst/>
                <a:gdLst/>
                <a:ahLst/>
                <a:cxnLst/>
                <a:rect l="l" t="t" r="r" b="b"/>
                <a:pathLst>
                  <a:path w="7816" h="74" extrusionOk="0">
                    <a:moveTo>
                      <a:pt x="1" y="0"/>
                    </a:moveTo>
                    <a:lnTo>
                      <a:pt x="1" y="73"/>
                    </a:lnTo>
                    <a:lnTo>
                      <a:pt x="7815" y="73"/>
                    </a:lnTo>
                    <a:lnTo>
                      <a:pt x="7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580621" y="1084723"/>
                <a:ext cx="23674" cy="23601"/>
              </a:xfrm>
              <a:custGeom>
                <a:avLst/>
                <a:gdLst/>
                <a:ahLst/>
                <a:cxnLst/>
                <a:rect l="l" t="t" r="r" b="b"/>
                <a:pathLst>
                  <a:path w="325" h="324" extrusionOk="0">
                    <a:moveTo>
                      <a:pt x="174" y="78"/>
                    </a:moveTo>
                    <a:cubicBezTo>
                      <a:pt x="210" y="78"/>
                      <a:pt x="247" y="114"/>
                      <a:pt x="247" y="151"/>
                    </a:cubicBezTo>
                    <a:cubicBezTo>
                      <a:pt x="247" y="210"/>
                      <a:pt x="210" y="246"/>
                      <a:pt x="174" y="246"/>
                    </a:cubicBezTo>
                    <a:cubicBezTo>
                      <a:pt x="115" y="246"/>
                      <a:pt x="78" y="210"/>
                      <a:pt x="78" y="151"/>
                    </a:cubicBezTo>
                    <a:cubicBezTo>
                      <a:pt x="78" y="114"/>
                      <a:pt x="115" y="78"/>
                      <a:pt x="174" y="78"/>
                    </a:cubicBezTo>
                    <a:close/>
                    <a:moveTo>
                      <a:pt x="174" y="0"/>
                    </a:moveTo>
                    <a:cubicBezTo>
                      <a:pt x="78" y="0"/>
                      <a:pt x="1" y="55"/>
                      <a:pt x="1" y="151"/>
                    </a:cubicBezTo>
                    <a:cubicBezTo>
                      <a:pt x="1" y="246"/>
                      <a:pt x="78" y="324"/>
                      <a:pt x="174" y="324"/>
                    </a:cubicBezTo>
                    <a:cubicBezTo>
                      <a:pt x="269" y="324"/>
                      <a:pt x="324" y="246"/>
                      <a:pt x="324" y="151"/>
                    </a:cubicBezTo>
                    <a:cubicBezTo>
                      <a:pt x="324" y="55"/>
                      <a:pt x="269"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615149" y="1084723"/>
                <a:ext cx="23601" cy="23601"/>
              </a:xfrm>
              <a:custGeom>
                <a:avLst/>
                <a:gdLst/>
                <a:ahLst/>
                <a:cxnLst/>
                <a:rect l="l" t="t" r="r" b="b"/>
                <a:pathLst>
                  <a:path w="324" h="324" extrusionOk="0">
                    <a:moveTo>
                      <a:pt x="155" y="78"/>
                    </a:moveTo>
                    <a:cubicBezTo>
                      <a:pt x="210" y="78"/>
                      <a:pt x="251" y="114"/>
                      <a:pt x="251" y="151"/>
                    </a:cubicBezTo>
                    <a:cubicBezTo>
                      <a:pt x="251" y="210"/>
                      <a:pt x="210" y="246"/>
                      <a:pt x="155" y="246"/>
                    </a:cubicBezTo>
                    <a:cubicBezTo>
                      <a:pt x="114" y="246"/>
                      <a:pt x="78" y="210"/>
                      <a:pt x="78" y="151"/>
                    </a:cubicBezTo>
                    <a:cubicBezTo>
                      <a:pt x="78" y="114"/>
                      <a:pt x="114" y="78"/>
                      <a:pt x="155" y="78"/>
                    </a:cubicBezTo>
                    <a:close/>
                    <a:moveTo>
                      <a:pt x="155" y="0"/>
                    </a:moveTo>
                    <a:cubicBezTo>
                      <a:pt x="78" y="0"/>
                      <a:pt x="0" y="55"/>
                      <a:pt x="0" y="151"/>
                    </a:cubicBezTo>
                    <a:cubicBezTo>
                      <a:pt x="0" y="246"/>
                      <a:pt x="78" y="324"/>
                      <a:pt x="155" y="324"/>
                    </a:cubicBezTo>
                    <a:cubicBezTo>
                      <a:pt x="251" y="324"/>
                      <a:pt x="324" y="246"/>
                      <a:pt x="324" y="151"/>
                    </a:cubicBezTo>
                    <a:cubicBezTo>
                      <a:pt x="324" y="55"/>
                      <a:pt x="251"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2648293" y="1084723"/>
                <a:ext cx="23674" cy="23601"/>
              </a:xfrm>
              <a:custGeom>
                <a:avLst/>
                <a:gdLst/>
                <a:ahLst/>
                <a:cxnLst/>
                <a:rect l="l" t="t" r="r" b="b"/>
                <a:pathLst>
                  <a:path w="325" h="324" extrusionOk="0">
                    <a:moveTo>
                      <a:pt x="156" y="78"/>
                    </a:moveTo>
                    <a:cubicBezTo>
                      <a:pt x="210" y="78"/>
                      <a:pt x="251" y="114"/>
                      <a:pt x="251" y="151"/>
                    </a:cubicBezTo>
                    <a:cubicBezTo>
                      <a:pt x="251" y="210"/>
                      <a:pt x="210" y="246"/>
                      <a:pt x="156" y="246"/>
                    </a:cubicBezTo>
                    <a:cubicBezTo>
                      <a:pt x="115" y="246"/>
                      <a:pt x="78" y="210"/>
                      <a:pt x="78" y="151"/>
                    </a:cubicBezTo>
                    <a:cubicBezTo>
                      <a:pt x="78" y="114"/>
                      <a:pt x="115" y="78"/>
                      <a:pt x="156" y="78"/>
                    </a:cubicBezTo>
                    <a:close/>
                    <a:moveTo>
                      <a:pt x="156" y="0"/>
                    </a:moveTo>
                    <a:cubicBezTo>
                      <a:pt x="78" y="0"/>
                      <a:pt x="1" y="55"/>
                      <a:pt x="1" y="151"/>
                    </a:cubicBezTo>
                    <a:cubicBezTo>
                      <a:pt x="1" y="246"/>
                      <a:pt x="78" y="324"/>
                      <a:pt x="156" y="324"/>
                    </a:cubicBezTo>
                    <a:cubicBezTo>
                      <a:pt x="251" y="324"/>
                      <a:pt x="324" y="246"/>
                      <a:pt x="324" y="151"/>
                    </a:cubicBezTo>
                    <a:cubicBezTo>
                      <a:pt x="324" y="55"/>
                      <a:pt x="251"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601527" y="1188233"/>
                <a:ext cx="183854" cy="184146"/>
              </a:xfrm>
              <a:custGeom>
                <a:avLst/>
                <a:gdLst/>
                <a:ahLst/>
                <a:cxnLst/>
                <a:rect l="l" t="t" r="r" b="b"/>
                <a:pathLst>
                  <a:path w="2524" h="2528" extrusionOk="0">
                    <a:moveTo>
                      <a:pt x="1271" y="0"/>
                    </a:moveTo>
                    <a:cubicBezTo>
                      <a:pt x="570" y="0"/>
                      <a:pt x="1" y="570"/>
                      <a:pt x="1" y="1253"/>
                    </a:cubicBezTo>
                    <a:cubicBezTo>
                      <a:pt x="1" y="1958"/>
                      <a:pt x="570" y="2528"/>
                      <a:pt x="1271" y="2528"/>
                    </a:cubicBezTo>
                    <a:cubicBezTo>
                      <a:pt x="1973" y="2528"/>
                      <a:pt x="2524" y="1958"/>
                      <a:pt x="2524" y="1253"/>
                    </a:cubicBezTo>
                    <a:lnTo>
                      <a:pt x="1271" y="1253"/>
                    </a:lnTo>
                    <a:lnTo>
                      <a:pt x="12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703727" y="1191219"/>
                <a:ext cx="79034" cy="78670"/>
              </a:xfrm>
              <a:custGeom>
                <a:avLst/>
                <a:gdLst/>
                <a:ahLst/>
                <a:cxnLst/>
                <a:rect l="l" t="t" r="r" b="b"/>
                <a:pathLst>
                  <a:path w="1085" h="1080" extrusionOk="0">
                    <a:moveTo>
                      <a:pt x="0" y="0"/>
                    </a:moveTo>
                    <a:lnTo>
                      <a:pt x="0" y="1080"/>
                    </a:lnTo>
                    <a:lnTo>
                      <a:pt x="1084" y="1080"/>
                    </a:lnTo>
                    <a:cubicBezTo>
                      <a:pt x="1084" y="492"/>
                      <a:pt x="588"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842057" y="1224363"/>
                <a:ext cx="194781" cy="73"/>
              </a:xfrm>
              <a:custGeom>
                <a:avLst/>
                <a:gdLst/>
                <a:ahLst/>
                <a:cxnLst/>
                <a:rect l="l" t="t" r="r" b="b"/>
                <a:pathLst>
                  <a:path w="2674" h="1" extrusionOk="0">
                    <a:moveTo>
                      <a:pt x="0" y="1"/>
                    </a:moveTo>
                    <a:lnTo>
                      <a:pt x="2674"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839070" y="1221376"/>
                <a:ext cx="200754" cy="5755"/>
              </a:xfrm>
              <a:custGeom>
                <a:avLst/>
                <a:gdLst/>
                <a:ahLst/>
                <a:cxnLst/>
                <a:rect l="l" t="t" r="r" b="b"/>
                <a:pathLst>
                  <a:path w="2756" h="79" extrusionOk="0">
                    <a:moveTo>
                      <a:pt x="41" y="1"/>
                    </a:moveTo>
                    <a:cubicBezTo>
                      <a:pt x="23" y="1"/>
                      <a:pt x="0" y="23"/>
                      <a:pt x="0" y="42"/>
                    </a:cubicBezTo>
                    <a:cubicBezTo>
                      <a:pt x="0" y="78"/>
                      <a:pt x="23" y="78"/>
                      <a:pt x="41" y="78"/>
                    </a:cubicBezTo>
                    <a:lnTo>
                      <a:pt x="2715" y="78"/>
                    </a:lnTo>
                    <a:cubicBezTo>
                      <a:pt x="2733" y="78"/>
                      <a:pt x="2756" y="78"/>
                      <a:pt x="2756" y="42"/>
                    </a:cubicBezTo>
                    <a:cubicBezTo>
                      <a:pt x="2756" y="23"/>
                      <a:pt x="2733"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842057" y="1314251"/>
                <a:ext cx="98265" cy="73"/>
              </a:xfrm>
              <a:custGeom>
                <a:avLst/>
                <a:gdLst/>
                <a:ahLst/>
                <a:cxnLst/>
                <a:rect l="l" t="t" r="r" b="b"/>
                <a:pathLst>
                  <a:path w="1349" h="1" extrusionOk="0">
                    <a:moveTo>
                      <a:pt x="0" y="1"/>
                    </a:moveTo>
                    <a:lnTo>
                      <a:pt x="1348"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2839070" y="1311265"/>
                <a:ext cx="103873" cy="5755"/>
              </a:xfrm>
              <a:custGeom>
                <a:avLst/>
                <a:gdLst/>
                <a:ahLst/>
                <a:cxnLst/>
                <a:rect l="l" t="t" r="r" b="b"/>
                <a:pathLst>
                  <a:path w="1426" h="79" extrusionOk="0">
                    <a:moveTo>
                      <a:pt x="41" y="1"/>
                    </a:moveTo>
                    <a:cubicBezTo>
                      <a:pt x="23" y="1"/>
                      <a:pt x="0" y="19"/>
                      <a:pt x="0" y="42"/>
                    </a:cubicBezTo>
                    <a:cubicBezTo>
                      <a:pt x="0" y="78"/>
                      <a:pt x="23" y="78"/>
                      <a:pt x="41" y="78"/>
                    </a:cubicBezTo>
                    <a:lnTo>
                      <a:pt x="1389" y="78"/>
                    </a:lnTo>
                    <a:cubicBezTo>
                      <a:pt x="1408" y="78"/>
                      <a:pt x="1426" y="78"/>
                      <a:pt x="1426" y="42"/>
                    </a:cubicBezTo>
                    <a:cubicBezTo>
                      <a:pt x="1426" y="19"/>
                      <a:pt x="1408" y="1"/>
                      <a:pt x="1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2842057" y="1269817"/>
                <a:ext cx="73352" cy="73"/>
              </a:xfrm>
              <a:custGeom>
                <a:avLst/>
                <a:gdLst/>
                <a:ahLst/>
                <a:cxnLst/>
                <a:rect l="l" t="t" r="r" b="b"/>
                <a:pathLst>
                  <a:path w="1007" h="1" extrusionOk="0">
                    <a:moveTo>
                      <a:pt x="0" y="1"/>
                    </a:moveTo>
                    <a:lnTo>
                      <a:pt x="1007"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2839070" y="1267195"/>
                <a:ext cx="79034" cy="5682"/>
              </a:xfrm>
              <a:custGeom>
                <a:avLst/>
                <a:gdLst/>
                <a:ahLst/>
                <a:cxnLst/>
                <a:rect l="l" t="t" r="r" b="b"/>
                <a:pathLst>
                  <a:path w="1085" h="78" extrusionOk="0">
                    <a:moveTo>
                      <a:pt x="41" y="0"/>
                    </a:moveTo>
                    <a:cubicBezTo>
                      <a:pt x="23" y="0"/>
                      <a:pt x="0" y="18"/>
                      <a:pt x="0" y="37"/>
                    </a:cubicBezTo>
                    <a:cubicBezTo>
                      <a:pt x="0" y="78"/>
                      <a:pt x="23" y="78"/>
                      <a:pt x="41" y="78"/>
                    </a:cubicBezTo>
                    <a:lnTo>
                      <a:pt x="1048" y="78"/>
                    </a:lnTo>
                    <a:cubicBezTo>
                      <a:pt x="1066" y="78"/>
                      <a:pt x="1084" y="78"/>
                      <a:pt x="1084" y="37"/>
                    </a:cubicBezTo>
                    <a:cubicBezTo>
                      <a:pt x="1084" y="18"/>
                      <a:pt x="106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2965089" y="1269817"/>
                <a:ext cx="71750" cy="73"/>
              </a:xfrm>
              <a:custGeom>
                <a:avLst/>
                <a:gdLst/>
                <a:ahLst/>
                <a:cxnLst/>
                <a:rect l="l" t="t" r="r" b="b"/>
                <a:pathLst>
                  <a:path w="985" h="1" extrusionOk="0">
                    <a:moveTo>
                      <a:pt x="1" y="1"/>
                    </a:moveTo>
                    <a:lnTo>
                      <a:pt x="985"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2962103" y="1267195"/>
                <a:ext cx="77723" cy="5682"/>
              </a:xfrm>
              <a:custGeom>
                <a:avLst/>
                <a:gdLst/>
                <a:ahLst/>
                <a:cxnLst/>
                <a:rect l="l" t="t" r="r" b="b"/>
                <a:pathLst>
                  <a:path w="1067" h="78" extrusionOk="0">
                    <a:moveTo>
                      <a:pt x="42" y="0"/>
                    </a:moveTo>
                    <a:cubicBezTo>
                      <a:pt x="1" y="0"/>
                      <a:pt x="1" y="18"/>
                      <a:pt x="1" y="37"/>
                    </a:cubicBezTo>
                    <a:cubicBezTo>
                      <a:pt x="1" y="78"/>
                      <a:pt x="1" y="78"/>
                      <a:pt x="42" y="78"/>
                    </a:cubicBezTo>
                    <a:lnTo>
                      <a:pt x="1026" y="78"/>
                    </a:lnTo>
                    <a:cubicBezTo>
                      <a:pt x="1044" y="78"/>
                      <a:pt x="1067" y="78"/>
                      <a:pt x="1067" y="37"/>
                    </a:cubicBezTo>
                    <a:cubicBezTo>
                      <a:pt x="1067" y="18"/>
                      <a:pt x="1044"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a:off x="976633" y="3688881"/>
              <a:ext cx="492342" cy="427003"/>
              <a:chOff x="1585433" y="460093"/>
              <a:chExt cx="492342" cy="427003"/>
            </a:xfrm>
          </p:grpSpPr>
          <p:sp>
            <p:nvSpPr>
              <p:cNvPr id="449" name="Google Shape;449;p29"/>
              <p:cNvSpPr/>
              <p:nvPr/>
            </p:nvSpPr>
            <p:spPr>
              <a:xfrm>
                <a:off x="1588420" y="462716"/>
                <a:ext cx="486369" cy="424380"/>
              </a:xfrm>
              <a:custGeom>
                <a:avLst/>
                <a:gdLst/>
                <a:ahLst/>
                <a:cxnLst/>
                <a:rect l="l" t="t" r="r" b="b"/>
                <a:pathLst>
                  <a:path w="6677" h="5826" extrusionOk="0">
                    <a:moveTo>
                      <a:pt x="283" y="1"/>
                    </a:moveTo>
                    <a:cubicBezTo>
                      <a:pt x="133" y="1"/>
                      <a:pt x="1" y="114"/>
                      <a:pt x="1" y="265"/>
                    </a:cubicBezTo>
                    <a:lnTo>
                      <a:pt x="1" y="797"/>
                    </a:lnTo>
                    <a:lnTo>
                      <a:pt x="1" y="5543"/>
                    </a:lnTo>
                    <a:cubicBezTo>
                      <a:pt x="1" y="5693"/>
                      <a:pt x="133" y="5825"/>
                      <a:pt x="283" y="5825"/>
                    </a:cubicBezTo>
                    <a:lnTo>
                      <a:pt x="6413" y="5825"/>
                    </a:lnTo>
                    <a:cubicBezTo>
                      <a:pt x="6563" y="5825"/>
                      <a:pt x="6677" y="5693"/>
                      <a:pt x="6677" y="5543"/>
                    </a:cubicBezTo>
                    <a:lnTo>
                      <a:pt x="6677" y="265"/>
                    </a:lnTo>
                    <a:cubicBezTo>
                      <a:pt x="6677" y="114"/>
                      <a:pt x="6563" y="1"/>
                      <a:pt x="6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1588420" y="462716"/>
                <a:ext cx="486369" cy="424380"/>
              </a:xfrm>
              <a:custGeom>
                <a:avLst/>
                <a:gdLst/>
                <a:ahLst/>
                <a:cxnLst/>
                <a:rect l="l" t="t" r="r" b="b"/>
                <a:pathLst>
                  <a:path w="6677" h="5826" extrusionOk="0">
                    <a:moveTo>
                      <a:pt x="1613" y="2278"/>
                    </a:moveTo>
                    <a:lnTo>
                      <a:pt x="3393" y="3398"/>
                    </a:lnTo>
                    <a:lnTo>
                      <a:pt x="5197" y="2278"/>
                    </a:lnTo>
                    <a:close/>
                    <a:moveTo>
                      <a:pt x="1517" y="2296"/>
                    </a:moveTo>
                    <a:lnTo>
                      <a:pt x="1517" y="4573"/>
                    </a:lnTo>
                    <a:lnTo>
                      <a:pt x="3321" y="3434"/>
                    </a:lnTo>
                    <a:lnTo>
                      <a:pt x="1517" y="2296"/>
                    </a:lnTo>
                    <a:close/>
                    <a:moveTo>
                      <a:pt x="3393" y="3493"/>
                    </a:moveTo>
                    <a:lnTo>
                      <a:pt x="1613" y="4609"/>
                    </a:lnTo>
                    <a:lnTo>
                      <a:pt x="5160" y="4609"/>
                    </a:lnTo>
                    <a:lnTo>
                      <a:pt x="3393" y="3493"/>
                    </a:lnTo>
                    <a:close/>
                    <a:moveTo>
                      <a:pt x="5292" y="2296"/>
                    </a:moveTo>
                    <a:lnTo>
                      <a:pt x="3471" y="3434"/>
                    </a:lnTo>
                    <a:lnTo>
                      <a:pt x="5256" y="4573"/>
                    </a:lnTo>
                    <a:lnTo>
                      <a:pt x="5238" y="4609"/>
                    </a:lnTo>
                    <a:lnTo>
                      <a:pt x="5292" y="4609"/>
                    </a:lnTo>
                    <a:lnTo>
                      <a:pt x="5292" y="2296"/>
                    </a:lnTo>
                    <a:close/>
                    <a:moveTo>
                      <a:pt x="5370" y="2200"/>
                    </a:moveTo>
                    <a:lnTo>
                      <a:pt x="5370" y="4650"/>
                    </a:lnTo>
                    <a:lnTo>
                      <a:pt x="5370" y="4687"/>
                    </a:lnTo>
                    <a:lnTo>
                      <a:pt x="1440" y="4687"/>
                    </a:lnTo>
                    <a:lnTo>
                      <a:pt x="1440" y="2200"/>
                    </a:lnTo>
                    <a:close/>
                    <a:moveTo>
                      <a:pt x="529" y="1289"/>
                    </a:moveTo>
                    <a:cubicBezTo>
                      <a:pt x="433" y="1289"/>
                      <a:pt x="342" y="1367"/>
                      <a:pt x="342" y="1481"/>
                    </a:cubicBezTo>
                    <a:lnTo>
                      <a:pt x="342" y="5201"/>
                    </a:lnTo>
                    <a:cubicBezTo>
                      <a:pt x="342" y="5292"/>
                      <a:pt x="433" y="5388"/>
                      <a:pt x="529" y="5388"/>
                    </a:cubicBezTo>
                    <a:lnTo>
                      <a:pt x="6149" y="5388"/>
                    </a:lnTo>
                    <a:cubicBezTo>
                      <a:pt x="6262" y="5388"/>
                      <a:pt x="6354" y="5292"/>
                      <a:pt x="6354" y="5201"/>
                    </a:cubicBezTo>
                    <a:lnTo>
                      <a:pt x="6354" y="1481"/>
                    </a:lnTo>
                    <a:cubicBezTo>
                      <a:pt x="6354" y="1367"/>
                      <a:pt x="6262" y="1289"/>
                      <a:pt x="6149" y="1289"/>
                    </a:cubicBezTo>
                    <a:close/>
                    <a:moveTo>
                      <a:pt x="6149" y="1216"/>
                    </a:moveTo>
                    <a:cubicBezTo>
                      <a:pt x="6299" y="1216"/>
                      <a:pt x="6431" y="1330"/>
                      <a:pt x="6431" y="1481"/>
                    </a:cubicBezTo>
                    <a:lnTo>
                      <a:pt x="6431" y="5201"/>
                    </a:lnTo>
                    <a:cubicBezTo>
                      <a:pt x="6431" y="5352"/>
                      <a:pt x="6299" y="5465"/>
                      <a:pt x="6149" y="5465"/>
                    </a:cubicBezTo>
                    <a:lnTo>
                      <a:pt x="529" y="5465"/>
                    </a:lnTo>
                    <a:cubicBezTo>
                      <a:pt x="397" y="5465"/>
                      <a:pt x="265" y="5352"/>
                      <a:pt x="265" y="5201"/>
                    </a:cubicBezTo>
                    <a:lnTo>
                      <a:pt x="265" y="1481"/>
                    </a:lnTo>
                    <a:cubicBezTo>
                      <a:pt x="265" y="1330"/>
                      <a:pt x="397" y="1216"/>
                      <a:pt x="529" y="1216"/>
                    </a:cubicBezTo>
                    <a:close/>
                    <a:moveTo>
                      <a:pt x="283" y="1"/>
                    </a:moveTo>
                    <a:cubicBezTo>
                      <a:pt x="133" y="1"/>
                      <a:pt x="1" y="114"/>
                      <a:pt x="1" y="265"/>
                    </a:cubicBezTo>
                    <a:lnTo>
                      <a:pt x="1" y="797"/>
                    </a:lnTo>
                    <a:lnTo>
                      <a:pt x="1" y="5543"/>
                    </a:lnTo>
                    <a:cubicBezTo>
                      <a:pt x="1" y="5693"/>
                      <a:pt x="133" y="5825"/>
                      <a:pt x="283" y="5825"/>
                    </a:cubicBezTo>
                    <a:lnTo>
                      <a:pt x="6413" y="5825"/>
                    </a:lnTo>
                    <a:cubicBezTo>
                      <a:pt x="6563" y="5825"/>
                      <a:pt x="6677" y="5693"/>
                      <a:pt x="6677" y="5543"/>
                    </a:cubicBezTo>
                    <a:lnTo>
                      <a:pt x="6677" y="265"/>
                    </a:lnTo>
                    <a:cubicBezTo>
                      <a:pt x="6677" y="114"/>
                      <a:pt x="6563" y="1"/>
                      <a:pt x="6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1588420" y="462716"/>
                <a:ext cx="486369" cy="62135"/>
              </a:xfrm>
              <a:custGeom>
                <a:avLst/>
                <a:gdLst/>
                <a:ahLst/>
                <a:cxnLst/>
                <a:rect l="l" t="t" r="r" b="b"/>
                <a:pathLst>
                  <a:path w="6677" h="853" extrusionOk="0">
                    <a:moveTo>
                      <a:pt x="283" y="1"/>
                    </a:moveTo>
                    <a:cubicBezTo>
                      <a:pt x="133" y="1"/>
                      <a:pt x="1" y="96"/>
                      <a:pt x="1" y="210"/>
                    </a:cubicBezTo>
                    <a:lnTo>
                      <a:pt x="1" y="852"/>
                    </a:lnTo>
                    <a:lnTo>
                      <a:pt x="6677" y="816"/>
                    </a:lnTo>
                    <a:lnTo>
                      <a:pt x="6677" y="210"/>
                    </a:lnTo>
                    <a:cubicBezTo>
                      <a:pt x="6677" y="96"/>
                      <a:pt x="6563" y="1"/>
                      <a:pt x="6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1585433" y="460093"/>
                <a:ext cx="492342" cy="64757"/>
              </a:xfrm>
              <a:custGeom>
                <a:avLst/>
                <a:gdLst/>
                <a:ahLst/>
                <a:cxnLst/>
                <a:rect l="l" t="t" r="r" b="b"/>
                <a:pathLst>
                  <a:path w="6759" h="889" extrusionOk="0">
                    <a:moveTo>
                      <a:pt x="324" y="0"/>
                    </a:moveTo>
                    <a:cubicBezTo>
                      <a:pt x="247" y="0"/>
                      <a:pt x="174" y="18"/>
                      <a:pt x="96" y="55"/>
                    </a:cubicBezTo>
                    <a:cubicBezTo>
                      <a:pt x="42" y="114"/>
                      <a:pt x="1" y="169"/>
                      <a:pt x="1" y="246"/>
                    </a:cubicBezTo>
                    <a:lnTo>
                      <a:pt x="1" y="888"/>
                    </a:lnTo>
                    <a:lnTo>
                      <a:pt x="78" y="888"/>
                    </a:lnTo>
                    <a:lnTo>
                      <a:pt x="78" y="246"/>
                    </a:lnTo>
                    <a:cubicBezTo>
                      <a:pt x="78" y="205"/>
                      <a:pt x="115" y="150"/>
                      <a:pt x="156" y="114"/>
                    </a:cubicBezTo>
                    <a:cubicBezTo>
                      <a:pt x="192" y="91"/>
                      <a:pt x="269" y="73"/>
                      <a:pt x="324" y="73"/>
                    </a:cubicBezTo>
                    <a:lnTo>
                      <a:pt x="6454" y="73"/>
                    </a:lnTo>
                    <a:cubicBezTo>
                      <a:pt x="6508" y="73"/>
                      <a:pt x="6586" y="91"/>
                      <a:pt x="6622" y="114"/>
                    </a:cubicBezTo>
                    <a:cubicBezTo>
                      <a:pt x="6663" y="150"/>
                      <a:pt x="6681" y="205"/>
                      <a:pt x="6681" y="246"/>
                    </a:cubicBezTo>
                    <a:lnTo>
                      <a:pt x="6681" y="852"/>
                    </a:lnTo>
                    <a:lnTo>
                      <a:pt x="6759" y="852"/>
                    </a:lnTo>
                    <a:lnTo>
                      <a:pt x="6759" y="246"/>
                    </a:lnTo>
                    <a:cubicBezTo>
                      <a:pt x="6759" y="169"/>
                      <a:pt x="6718" y="114"/>
                      <a:pt x="6663" y="55"/>
                    </a:cubicBezTo>
                    <a:cubicBezTo>
                      <a:pt x="6604" y="18"/>
                      <a:pt x="6531" y="0"/>
                      <a:pt x="6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1588420" y="522083"/>
                <a:ext cx="483747" cy="73"/>
              </a:xfrm>
              <a:custGeom>
                <a:avLst/>
                <a:gdLst/>
                <a:ahLst/>
                <a:cxnLst/>
                <a:rect l="l" t="t" r="r" b="b"/>
                <a:pathLst>
                  <a:path w="6641" h="1" extrusionOk="0">
                    <a:moveTo>
                      <a:pt x="6640"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1588420" y="519460"/>
                <a:ext cx="483747" cy="5390"/>
              </a:xfrm>
              <a:custGeom>
                <a:avLst/>
                <a:gdLst/>
                <a:ahLst/>
                <a:cxnLst/>
                <a:rect l="l" t="t" r="r" b="b"/>
                <a:pathLst>
                  <a:path w="6641" h="74" extrusionOk="0">
                    <a:moveTo>
                      <a:pt x="1" y="0"/>
                    </a:moveTo>
                    <a:lnTo>
                      <a:pt x="1" y="73"/>
                    </a:lnTo>
                    <a:lnTo>
                      <a:pt x="6640" y="73"/>
                    </a:lnTo>
                    <a:lnTo>
                      <a:pt x="6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1613332" y="484933"/>
                <a:ext cx="20614" cy="20687"/>
              </a:xfrm>
              <a:custGeom>
                <a:avLst/>
                <a:gdLst/>
                <a:ahLst/>
                <a:cxnLst/>
                <a:rect l="l" t="t" r="r" b="b"/>
                <a:pathLst>
                  <a:path w="283" h="284" extrusionOk="0">
                    <a:moveTo>
                      <a:pt x="151" y="74"/>
                    </a:moveTo>
                    <a:cubicBezTo>
                      <a:pt x="187" y="74"/>
                      <a:pt x="205" y="92"/>
                      <a:pt x="205" y="133"/>
                    </a:cubicBezTo>
                    <a:cubicBezTo>
                      <a:pt x="205" y="169"/>
                      <a:pt x="187" y="206"/>
                      <a:pt x="151" y="206"/>
                    </a:cubicBezTo>
                    <a:cubicBezTo>
                      <a:pt x="114" y="206"/>
                      <a:pt x="73" y="169"/>
                      <a:pt x="73" y="133"/>
                    </a:cubicBezTo>
                    <a:cubicBezTo>
                      <a:pt x="73" y="92"/>
                      <a:pt x="114" y="74"/>
                      <a:pt x="151" y="74"/>
                    </a:cubicBezTo>
                    <a:close/>
                    <a:moveTo>
                      <a:pt x="151" y="1"/>
                    </a:moveTo>
                    <a:cubicBezTo>
                      <a:pt x="73" y="1"/>
                      <a:pt x="0" y="55"/>
                      <a:pt x="0" y="133"/>
                    </a:cubicBezTo>
                    <a:cubicBezTo>
                      <a:pt x="0" y="206"/>
                      <a:pt x="73" y="283"/>
                      <a:pt x="151" y="283"/>
                    </a:cubicBezTo>
                    <a:cubicBezTo>
                      <a:pt x="228" y="283"/>
                      <a:pt x="283" y="206"/>
                      <a:pt x="283" y="133"/>
                    </a:cubicBezTo>
                    <a:cubicBezTo>
                      <a:pt x="283" y="55"/>
                      <a:pt x="228"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1642178" y="484933"/>
                <a:ext cx="20979" cy="20687"/>
              </a:xfrm>
              <a:custGeom>
                <a:avLst/>
                <a:gdLst/>
                <a:ahLst/>
                <a:cxnLst/>
                <a:rect l="l" t="t" r="r" b="b"/>
                <a:pathLst>
                  <a:path w="288" h="284" extrusionOk="0">
                    <a:moveTo>
                      <a:pt x="151" y="74"/>
                    </a:moveTo>
                    <a:cubicBezTo>
                      <a:pt x="173" y="74"/>
                      <a:pt x="210" y="92"/>
                      <a:pt x="210" y="133"/>
                    </a:cubicBezTo>
                    <a:cubicBezTo>
                      <a:pt x="210" y="169"/>
                      <a:pt x="173" y="206"/>
                      <a:pt x="151" y="206"/>
                    </a:cubicBezTo>
                    <a:cubicBezTo>
                      <a:pt x="114" y="206"/>
                      <a:pt x="78" y="169"/>
                      <a:pt x="78" y="133"/>
                    </a:cubicBezTo>
                    <a:cubicBezTo>
                      <a:pt x="78" y="92"/>
                      <a:pt x="114" y="74"/>
                      <a:pt x="151" y="74"/>
                    </a:cubicBezTo>
                    <a:close/>
                    <a:moveTo>
                      <a:pt x="151" y="1"/>
                    </a:moveTo>
                    <a:cubicBezTo>
                      <a:pt x="60" y="1"/>
                      <a:pt x="0" y="55"/>
                      <a:pt x="0" y="133"/>
                    </a:cubicBezTo>
                    <a:cubicBezTo>
                      <a:pt x="0" y="206"/>
                      <a:pt x="60" y="283"/>
                      <a:pt x="151" y="283"/>
                    </a:cubicBezTo>
                    <a:cubicBezTo>
                      <a:pt x="228" y="283"/>
                      <a:pt x="287" y="206"/>
                      <a:pt x="287" y="133"/>
                    </a:cubicBezTo>
                    <a:cubicBezTo>
                      <a:pt x="287" y="55"/>
                      <a:pt x="228"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1669713" y="484933"/>
                <a:ext cx="20979" cy="20687"/>
              </a:xfrm>
              <a:custGeom>
                <a:avLst/>
                <a:gdLst/>
                <a:ahLst/>
                <a:cxnLst/>
                <a:rect l="l" t="t" r="r" b="b"/>
                <a:pathLst>
                  <a:path w="288" h="284" extrusionOk="0">
                    <a:moveTo>
                      <a:pt x="155" y="74"/>
                    </a:moveTo>
                    <a:cubicBezTo>
                      <a:pt x="192" y="74"/>
                      <a:pt x="210" y="92"/>
                      <a:pt x="210" y="133"/>
                    </a:cubicBezTo>
                    <a:cubicBezTo>
                      <a:pt x="210" y="169"/>
                      <a:pt x="192" y="206"/>
                      <a:pt x="155" y="206"/>
                    </a:cubicBezTo>
                    <a:cubicBezTo>
                      <a:pt x="114" y="206"/>
                      <a:pt x="78" y="169"/>
                      <a:pt x="78" y="133"/>
                    </a:cubicBezTo>
                    <a:cubicBezTo>
                      <a:pt x="78" y="92"/>
                      <a:pt x="114" y="74"/>
                      <a:pt x="155" y="74"/>
                    </a:cubicBezTo>
                    <a:close/>
                    <a:moveTo>
                      <a:pt x="155" y="1"/>
                    </a:moveTo>
                    <a:cubicBezTo>
                      <a:pt x="78" y="1"/>
                      <a:pt x="0" y="55"/>
                      <a:pt x="0" y="133"/>
                    </a:cubicBezTo>
                    <a:cubicBezTo>
                      <a:pt x="0" y="206"/>
                      <a:pt x="78" y="283"/>
                      <a:pt x="155" y="283"/>
                    </a:cubicBezTo>
                    <a:cubicBezTo>
                      <a:pt x="228" y="283"/>
                      <a:pt x="287" y="206"/>
                      <a:pt x="287" y="133"/>
                    </a:cubicBezTo>
                    <a:cubicBezTo>
                      <a:pt x="287" y="55"/>
                      <a:pt x="22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1607650" y="551293"/>
                <a:ext cx="449220" cy="309581"/>
              </a:xfrm>
              <a:custGeom>
                <a:avLst/>
                <a:gdLst/>
                <a:ahLst/>
                <a:cxnLst/>
                <a:rect l="l" t="t" r="r" b="b"/>
                <a:pathLst>
                  <a:path w="6167" h="4250" extrusionOk="0">
                    <a:moveTo>
                      <a:pt x="5885" y="73"/>
                    </a:moveTo>
                    <a:cubicBezTo>
                      <a:pt x="5998" y="73"/>
                      <a:pt x="6090" y="151"/>
                      <a:pt x="6090" y="265"/>
                    </a:cubicBezTo>
                    <a:lnTo>
                      <a:pt x="6090" y="3985"/>
                    </a:lnTo>
                    <a:cubicBezTo>
                      <a:pt x="6090" y="4076"/>
                      <a:pt x="5998" y="4172"/>
                      <a:pt x="5885" y="4172"/>
                    </a:cubicBezTo>
                    <a:lnTo>
                      <a:pt x="265" y="4172"/>
                    </a:lnTo>
                    <a:cubicBezTo>
                      <a:pt x="169" y="4172"/>
                      <a:pt x="78" y="4076"/>
                      <a:pt x="78" y="3985"/>
                    </a:cubicBezTo>
                    <a:lnTo>
                      <a:pt x="78" y="265"/>
                    </a:lnTo>
                    <a:cubicBezTo>
                      <a:pt x="78" y="151"/>
                      <a:pt x="169" y="73"/>
                      <a:pt x="265" y="73"/>
                    </a:cubicBezTo>
                    <a:close/>
                    <a:moveTo>
                      <a:pt x="265" y="0"/>
                    </a:moveTo>
                    <a:cubicBezTo>
                      <a:pt x="133" y="0"/>
                      <a:pt x="1" y="114"/>
                      <a:pt x="1" y="265"/>
                    </a:cubicBezTo>
                    <a:lnTo>
                      <a:pt x="1" y="3985"/>
                    </a:lnTo>
                    <a:cubicBezTo>
                      <a:pt x="1" y="4136"/>
                      <a:pt x="133" y="4249"/>
                      <a:pt x="265" y="4249"/>
                    </a:cubicBezTo>
                    <a:lnTo>
                      <a:pt x="5885" y="4249"/>
                    </a:lnTo>
                    <a:cubicBezTo>
                      <a:pt x="6035" y="4249"/>
                      <a:pt x="6167" y="4136"/>
                      <a:pt x="6167" y="3985"/>
                    </a:cubicBezTo>
                    <a:lnTo>
                      <a:pt x="6167" y="265"/>
                    </a:lnTo>
                    <a:cubicBezTo>
                      <a:pt x="6167" y="114"/>
                      <a:pt x="6035" y="0"/>
                      <a:pt x="5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1693242" y="622970"/>
                <a:ext cx="286344" cy="181159"/>
              </a:xfrm>
              <a:custGeom>
                <a:avLst/>
                <a:gdLst/>
                <a:ahLst/>
                <a:cxnLst/>
                <a:rect l="l" t="t" r="r" b="b"/>
                <a:pathLst>
                  <a:path w="3931" h="2487" extrusionOk="0">
                    <a:moveTo>
                      <a:pt x="60" y="0"/>
                    </a:moveTo>
                    <a:lnTo>
                      <a:pt x="174" y="78"/>
                    </a:lnTo>
                    <a:lnTo>
                      <a:pt x="3758" y="78"/>
                    </a:lnTo>
                    <a:lnTo>
                      <a:pt x="3872" y="0"/>
                    </a:lnTo>
                    <a:close/>
                    <a:moveTo>
                      <a:pt x="1" y="0"/>
                    </a:moveTo>
                    <a:lnTo>
                      <a:pt x="1" y="2487"/>
                    </a:lnTo>
                    <a:lnTo>
                      <a:pt x="3931" y="2487"/>
                    </a:lnTo>
                    <a:lnTo>
                      <a:pt x="3931" y="2450"/>
                    </a:lnTo>
                    <a:lnTo>
                      <a:pt x="3931" y="0"/>
                    </a:lnTo>
                    <a:lnTo>
                      <a:pt x="3872" y="0"/>
                    </a:lnTo>
                    <a:lnTo>
                      <a:pt x="3913" y="59"/>
                    </a:lnTo>
                    <a:lnTo>
                      <a:pt x="3853" y="96"/>
                    </a:lnTo>
                    <a:lnTo>
                      <a:pt x="3853" y="2409"/>
                    </a:lnTo>
                    <a:lnTo>
                      <a:pt x="3799" y="2409"/>
                    </a:lnTo>
                    <a:lnTo>
                      <a:pt x="3776" y="2432"/>
                    </a:lnTo>
                    <a:lnTo>
                      <a:pt x="3721" y="2409"/>
                    </a:lnTo>
                    <a:lnTo>
                      <a:pt x="174" y="2409"/>
                    </a:lnTo>
                    <a:lnTo>
                      <a:pt x="60" y="2468"/>
                    </a:lnTo>
                    <a:lnTo>
                      <a:pt x="19" y="2409"/>
                    </a:lnTo>
                    <a:lnTo>
                      <a:pt x="78" y="2373"/>
                    </a:lnTo>
                    <a:lnTo>
                      <a:pt x="78" y="96"/>
                    </a:lnTo>
                    <a:lnTo>
                      <a:pt x="19" y="59"/>
                    </a:lnTo>
                    <a:lnTo>
                      <a:pt x="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694553" y="622970"/>
                <a:ext cx="276801" cy="177226"/>
              </a:xfrm>
              <a:custGeom>
                <a:avLst/>
                <a:gdLst/>
                <a:ahLst/>
                <a:cxnLst/>
                <a:rect l="l" t="t" r="r" b="b"/>
                <a:pathLst>
                  <a:path w="3800" h="2433" extrusionOk="0">
                    <a:moveTo>
                      <a:pt x="42" y="0"/>
                    </a:moveTo>
                    <a:lnTo>
                      <a:pt x="1" y="59"/>
                    </a:lnTo>
                    <a:lnTo>
                      <a:pt x="60" y="96"/>
                    </a:lnTo>
                    <a:lnTo>
                      <a:pt x="1864" y="1234"/>
                    </a:lnTo>
                    <a:lnTo>
                      <a:pt x="1936" y="1198"/>
                    </a:lnTo>
                    <a:lnTo>
                      <a:pt x="156" y="78"/>
                    </a:lnTo>
                    <a:lnTo>
                      <a:pt x="42" y="0"/>
                    </a:lnTo>
                    <a:close/>
                    <a:moveTo>
                      <a:pt x="2014" y="1234"/>
                    </a:moveTo>
                    <a:lnTo>
                      <a:pt x="1936" y="1293"/>
                    </a:lnTo>
                    <a:lnTo>
                      <a:pt x="3703" y="2409"/>
                    </a:lnTo>
                    <a:lnTo>
                      <a:pt x="3758" y="2432"/>
                    </a:lnTo>
                    <a:lnTo>
                      <a:pt x="3781" y="2409"/>
                    </a:lnTo>
                    <a:lnTo>
                      <a:pt x="3799" y="2373"/>
                    </a:lnTo>
                    <a:lnTo>
                      <a:pt x="2014" y="123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694553" y="622970"/>
                <a:ext cx="283722" cy="179848"/>
              </a:xfrm>
              <a:custGeom>
                <a:avLst/>
                <a:gdLst/>
                <a:ahLst/>
                <a:cxnLst/>
                <a:rect l="l" t="t" r="r" b="b"/>
                <a:pathLst>
                  <a:path w="3895" h="2469" extrusionOk="0">
                    <a:moveTo>
                      <a:pt x="3854" y="0"/>
                    </a:moveTo>
                    <a:lnTo>
                      <a:pt x="3740" y="78"/>
                    </a:lnTo>
                    <a:lnTo>
                      <a:pt x="1936" y="1198"/>
                    </a:lnTo>
                    <a:lnTo>
                      <a:pt x="1864" y="1234"/>
                    </a:lnTo>
                    <a:lnTo>
                      <a:pt x="60" y="2373"/>
                    </a:lnTo>
                    <a:lnTo>
                      <a:pt x="1" y="2409"/>
                    </a:lnTo>
                    <a:lnTo>
                      <a:pt x="42" y="2468"/>
                    </a:lnTo>
                    <a:lnTo>
                      <a:pt x="156" y="2409"/>
                    </a:lnTo>
                    <a:lnTo>
                      <a:pt x="1936" y="1293"/>
                    </a:lnTo>
                    <a:lnTo>
                      <a:pt x="2014" y="1234"/>
                    </a:lnTo>
                    <a:lnTo>
                      <a:pt x="3835" y="96"/>
                    </a:lnTo>
                    <a:lnTo>
                      <a:pt x="3895" y="59"/>
                    </a:lnTo>
                    <a:lnTo>
                      <a:pt x="3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9"/>
            <p:cNvGrpSpPr/>
            <p:nvPr/>
          </p:nvGrpSpPr>
          <p:grpSpPr>
            <a:xfrm>
              <a:off x="1133282" y="4512311"/>
              <a:ext cx="492342" cy="427294"/>
              <a:chOff x="1379432" y="1236673"/>
              <a:chExt cx="492342" cy="427294"/>
            </a:xfrm>
          </p:grpSpPr>
          <p:sp>
            <p:nvSpPr>
              <p:cNvPr id="463" name="Google Shape;463;p29"/>
              <p:cNvSpPr/>
              <p:nvPr/>
            </p:nvSpPr>
            <p:spPr>
              <a:xfrm>
                <a:off x="1382418" y="1239660"/>
                <a:ext cx="486369" cy="424308"/>
              </a:xfrm>
              <a:custGeom>
                <a:avLst/>
                <a:gdLst/>
                <a:ahLst/>
                <a:cxnLst/>
                <a:rect l="l" t="t" r="r" b="b"/>
                <a:pathLst>
                  <a:path w="6677" h="5825" extrusionOk="0">
                    <a:moveTo>
                      <a:pt x="283" y="0"/>
                    </a:moveTo>
                    <a:cubicBezTo>
                      <a:pt x="133" y="0"/>
                      <a:pt x="1" y="132"/>
                      <a:pt x="1" y="282"/>
                    </a:cubicBezTo>
                    <a:lnTo>
                      <a:pt x="1" y="815"/>
                    </a:lnTo>
                    <a:lnTo>
                      <a:pt x="1" y="5538"/>
                    </a:lnTo>
                    <a:cubicBezTo>
                      <a:pt x="1" y="5711"/>
                      <a:pt x="133" y="5825"/>
                      <a:pt x="283" y="5825"/>
                    </a:cubicBezTo>
                    <a:lnTo>
                      <a:pt x="6394" y="5825"/>
                    </a:lnTo>
                    <a:cubicBezTo>
                      <a:pt x="6545" y="5825"/>
                      <a:pt x="6677" y="5711"/>
                      <a:pt x="6677" y="5538"/>
                    </a:cubicBezTo>
                    <a:lnTo>
                      <a:pt x="6677" y="282"/>
                    </a:lnTo>
                    <a:cubicBezTo>
                      <a:pt x="6677" y="132"/>
                      <a:pt x="6545" y="0"/>
                      <a:pt x="6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382418" y="1239660"/>
                <a:ext cx="486369" cy="424308"/>
              </a:xfrm>
              <a:custGeom>
                <a:avLst/>
                <a:gdLst/>
                <a:ahLst/>
                <a:cxnLst/>
                <a:rect l="l" t="t" r="r" b="b"/>
                <a:pathLst>
                  <a:path w="6677" h="5825" extrusionOk="0">
                    <a:moveTo>
                      <a:pt x="3489" y="2104"/>
                    </a:moveTo>
                    <a:lnTo>
                      <a:pt x="4573" y="2769"/>
                    </a:lnTo>
                    <a:lnTo>
                      <a:pt x="5634" y="2104"/>
                    </a:lnTo>
                    <a:close/>
                    <a:moveTo>
                      <a:pt x="1139" y="2277"/>
                    </a:moveTo>
                    <a:lnTo>
                      <a:pt x="1822" y="3375"/>
                    </a:lnTo>
                    <a:lnTo>
                      <a:pt x="2505" y="2277"/>
                    </a:lnTo>
                    <a:close/>
                    <a:moveTo>
                      <a:pt x="3398" y="2141"/>
                    </a:moveTo>
                    <a:lnTo>
                      <a:pt x="3398" y="3489"/>
                    </a:lnTo>
                    <a:lnTo>
                      <a:pt x="4495" y="2824"/>
                    </a:lnTo>
                    <a:lnTo>
                      <a:pt x="3398" y="2141"/>
                    </a:lnTo>
                    <a:close/>
                    <a:moveTo>
                      <a:pt x="5730" y="2141"/>
                    </a:moveTo>
                    <a:lnTo>
                      <a:pt x="4628" y="2824"/>
                    </a:lnTo>
                    <a:lnTo>
                      <a:pt x="5730" y="3507"/>
                    </a:lnTo>
                    <a:lnTo>
                      <a:pt x="5730" y="2141"/>
                    </a:lnTo>
                    <a:close/>
                    <a:moveTo>
                      <a:pt x="4573" y="2865"/>
                    </a:moveTo>
                    <a:lnTo>
                      <a:pt x="3489" y="3530"/>
                    </a:lnTo>
                    <a:lnTo>
                      <a:pt x="5634" y="3530"/>
                    </a:lnTo>
                    <a:lnTo>
                      <a:pt x="4573" y="2865"/>
                    </a:lnTo>
                    <a:close/>
                    <a:moveTo>
                      <a:pt x="5807" y="2027"/>
                    </a:moveTo>
                    <a:lnTo>
                      <a:pt x="5807" y="2068"/>
                    </a:lnTo>
                    <a:lnTo>
                      <a:pt x="5807" y="2104"/>
                    </a:lnTo>
                    <a:lnTo>
                      <a:pt x="5807" y="3602"/>
                    </a:lnTo>
                    <a:lnTo>
                      <a:pt x="3321" y="3602"/>
                    </a:lnTo>
                    <a:lnTo>
                      <a:pt x="3321" y="2027"/>
                    </a:lnTo>
                    <a:close/>
                    <a:moveTo>
                      <a:pt x="3603" y="4003"/>
                    </a:moveTo>
                    <a:lnTo>
                      <a:pt x="4573" y="4304"/>
                    </a:lnTo>
                    <a:lnTo>
                      <a:pt x="5520" y="4003"/>
                    </a:lnTo>
                    <a:close/>
                    <a:moveTo>
                      <a:pt x="1098" y="2368"/>
                    </a:moveTo>
                    <a:lnTo>
                      <a:pt x="1098" y="4513"/>
                    </a:lnTo>
                    <a:lnTo>
                      <a:pt x="1763" y="3452"/>
                    </a:lnTo>
                    <a:lnTo>
                      <a:pt x="1098" y="2368"/>
                    </a:lnTo>
                    <a:close/>
                    <a:moveTo>
                      <a:pt x="2542" y="2368"/>
                    </a:moveTo>
                    <a:lnTo>
                      <a:pt x="1859" y="3452"/>
                    </a:lnTo>
                    <a:lnTo>
                      <a:pt x="2542" y="4531"/>
                    </a:lnTo>
                    <a:lnTo>
                      <a:pt x="2542" y="2368"/>
                    </a:lnTo>
                    <a:close/>
                    <a:moveTo>
                      <a:pt x="1822" y="3530"/>
                    </a:moveTo>
                    <a:lnTo>
                      <a:pt x="1139" y="4609"/>
                    </a:lnTo>
                    <a:lnTo>
                      <a:pt x="2487" y="4609"/>
                    </a:lnTo>
                    <a:lnTo>
                      <a:pt x="1822" y="3530"/>
                    </a:lnTo>
                    <a:close/>
                    <a:moveTo>
                      <a:pt x="3398" y="4021"/>
                    </a:moveTo>
                    <a:lnTo>
                      <a:pt x="3398" y="4668"/>
                    </a:lnTo>
                    <a:lnTo>
                      <a:pt x="4441" y="4345"/>
                    </a:lnTo>
                    <a:lnTo>
                      <a:pt x="3398" y="4021"/>
                    </a:lnTo>
                    <a:close/>
                    <a:moveTo>
                      <a:pt x="5730" y="4021"/>
                    </a:moveTo>
                    <a:lnTo>
                      <a:pt x="4687" y="4345"/>
                    </a:lnTo>
                    <a:lnTo>
                      <a:pt x="5730" y="4668"/>
                    </a:lnTo>
                    <a:lnTo>
                      <a:pt x="5730" y="4021"/>
                    </a:lnTo>
                    <a:close/>
                    <a:moveTo>
                      <a:pt x="2619" y="2200"/>
                    </a:moveTo>
                    <a:lnTo>
                      <a:pt x="2619" y="4645"/>
                    </a:lnTo>
                    <a:lnTo>
                      <a:pt x="2619" y="4686"/>
                    </a:lnTo>
                    <a:lnTo>
                      <a:pt x="1025" y="4686"/>
                    </a:lnTo>
                    <a:lnTo>
                      <a:pt x="1025" y="2200"/>
                    </a:lnTo>
                    <a:close/>
                    <a:moveTo>
                      <a:pt x="4573" y="4381"/>
                    </a:moveTo>
                    <a:lnTo>
                      <a:pt x="3603" y="4686"/>
                    </a:lnTo>
                    <a:lnTo>
                      <a:pt x="5520" y="4686"/>
                    </a:lnTo>
                    <a:lnTo>
                      <a:pt x="4573" y="4381"/>
                    </a:lnTo>
                    <a:close/>
                    <a:moveTo>
                      <a:pt x="5807" y="3926"/>
                    </a:moveTo>
                    <a:lnTo>
                      <a:pt x="5807" y="3962"/>
                    </a:lnTo>
                    <a:lnTo>
                      <a:pt x="5807" y="3985"/>
                    </a:lnTo>
                    <a:lnTo>
                      <a:pt x="5807" y="4759"/>
                    </a:lnTo>
                    <a:lnTo>
                      <a:pt x="3321" y="4759"/>
                    </a:lnTo>
                    <a:lnTo>
                      <a:pt x="3321" y="3926"/>
                    </a:lnTo>
                    <a:close/>
                    <a:moveTo>
                      <a:pt x="529" y="1289"/>
                    </a:moveTo>
                    <a:cubicBezTo>
                      <a:pt x="415" y="1289"/>
                      <a:pt x="342" y="1385"/>
                      <a:pt x="342" y="1480"/>
                    </a:cubicBezTo>
                    <a:lnTo>
                      <a:pt x="342" y="5196"/>
                    </a:lnTo>
                    <a:cubicBezTo>
                      <a:pt x="342" y="5310"/>
                      <a:pt x="415" y="5388"/>
                      <a:pt x="529" y="5388"/>
                    </a:cubicBezTo>
                    <a:lnTo>
                      <a:pt x="6149" y="5388"/>
                    </a:lnTo>
                    <a:cubicBezTo>
                      <a:pt x="6262" y="5388"/>
                      <a:pt x="6335" y="5310"/>
                      <a:pt x="6335" y="5196"/>
                    </a:cubicBezTo>
                    <a:lnTo>
                      <a:pt x="6335" y="1480"/>
                    </a:lnTo>
                    <a:cubicBezTo>
                      <a:pt x="6335" y="1385"/>
                      <a:pt x="6262" y="1289"/>
                      <a:pt x="6149" y="1289"/>
                    </a:cubicBezTo>
                    <a:close/>
                    <a:moveTo>
                      <a:pt x="6149" y="1211"/>
                    </a:moveTo>
                    <a:cubicBezTo>
                      <a:pt x="6299" y="1211"/>
                      <a:pt x="6413" y="1344"/>
                      <a:pt x="6413" y="1480"/>
                    </a:cubicBezTo>
                    <a:lnTo>
                      <a:pt x="6413" y="5196"/>
                    </a:lnTo>
                    <a:cubicBezTo>
                      <a:pt x="6413" y="5351"/>
                      <a:pt x="6299" y="5465"/>
                      <a:pt x="6149" y="5465"/>
                    </a:cubicBezTo>
                    <a:lnTo>
                      <a:pt x="529" y="5465"/>
                    </a:lnTo>
                    <a:cubicBezTo>
                      <a:pt x="379" y="5465"/>
                      <a:pt x="265" y="5351"/>
                      <a:pt x="265" y="5196"/>
                    </a:cubicBezTo>
                    <a:lnTo>
                      <a:pt x="265" y="1480"/>
                    </a:lnTo>
                    <a:cubicBezTo>
                      <a:pt x="265" y="1344"/>
                      <a:pt x="379" y="1211"/>
                      <a:pt x="529" y="1211"/>
                    </a:cubicBezTo>
                    <a:close/>
                    <a:moveTo>
                      <a:pt x="283" y="0"/>
                    </a:moveTo>
                    <a:cubicBezTo>
                      <a:pt x="133" y="0"/>
                      <a:pt x="1" y="132"/>
                      <a:pt x="1" y="282"/>
                    </a:cubicBezTo>
                    <a:lnTo>
                      <a:pt x="1" y="815"/>
                    </a:lnTo>
                    <a:lnTo>
                      <a:pt x="1" y="5538"/>
                    </a:lnTo>
                    <a:cubicBezTo>
                      <a:pt x="1" y="5711"/>
                      <a:pt x="133" y="5825"/>
                      <a:pt x="283" y="5825"/>
                    </a:cubicBezTo>
                    <a:lnTo>
                      <a:pt x="6394" y="5825"/>
                    </a:lnTo>
                    <a:cubicBezTo>
                      <a:pt x="6545" y="5825"/>
                      <a:pt x="6677" y="5711"/>
                      <a:pt x="6677" y="5538"/>
                    </a:cubicBezTo>
                    <a:lnTo>
                      <a:pt x="6677" y="282"/>
                    </a:lnTo>
                    <a:cubicBezTo>
                      <a:pt x="6677" y="132"/>
                      <a:pt x="6545" y="0"/>
                      <a:pt x="6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382418" y="1239660"/>
                <a:ext cx="486369" cy="62062"/>
              </a:xfrm>
              <a:custGeom>
                <a:avLst/>
                <a:gdLst/>
                <a:ahLst/>
                <a:cxnLst/>
                <a:rect l="l" t="t" r="r" b="b"/>
                <a:pathLst>
                  <a:path w="6677" h="852" extrusionOk="0">
                    <a:moveTo>
                      <a:pt x="283" y="0"/>
                    </a:moveTo>
                    <a:cubicBezTo>
                      <a:pt x="133" y="0"/>
                      <a:pt x="1" y="91"/>
                      <a:pt x="1" y="205"/>
                    </a:cubicBezTo>
                    <a:lnTo>
                      <a:pt x="1" y="852"/>
                    </a:lnTo>
                    <a:lnTo>
                      <a:pt x="6677" y="834"/>
                    </a:lnTo>
                    <a:lnTo>
                      <a:pt x="6677" y="205"/>
                    </a:lnTo>
                    <a:cubicBezTo>
                      <a:pt x="6677" y="91"/>
                      <a:pt x="6545" y="0"/>
                      <a:pt x="6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379432" y="1236673"/>
                <a:ext cx="492342" cy="65048"/>
              </a:xfrm>
              <a:custGeom>
                <a:avLst/>
                <a:gdLst/>
                <a:ahLst/>
                <a:cxnLst/>
                <a:rect l="l" t="t" r="r" b="b"/>
                <a:pathLst>
                  <a:path w="6759" h="893" extrusionOk="0">
                    <a:moveTo>
                      <a:pt x="324" y="0"/>
                    </a:moveTo>
                    <a:cubicBezTo>
                      <a:pt x="228" y="0"/>
                      <a:pt x="155" y="18"/>
                      <a:pt x="96" y="78"/>
                    </a:cubicBezTo>
                    <a:cubicBezTo>
                      <a:pt x="42" y="114"/>
                      <a:pt x="1" y="191"/>
                      <a:pt x="1" y="246"/>
                    </a:cubicBezTo>
                    <a:lnTo>
                      <a:pt x="1" y="893"/>
                    </a:lnTo>
                    <a:lnTo>
                      <a:pt x="78" y="893"/>
                    </a:lnTo>
                    <a:lnTo>
                      <a:pt x="78" y="246"/>
                    </a:lnTo>
                    <a:cubicBezTo>
                      <a:pt x="78" y="210"/>
                      <a:pt x="96" y="173"/>
                      <a:pt x="137" y="132"/>
                    </a:cubicBezTo>
                    <a:cubicBezTo>
                      <a:pt x="192" y="96"/>
                      <a:pt x="251" y="78"/>
                      <a:pt x="324" y="78"/>
                    </a:cubicBezTo>
                    <a:lnTo>
                      <a:pt x="6435" y="78"/>
                    </a:lnTo>
                    <a:cubicBezTo>
                      <a:pt x="6513" y="78"/>
                      <a:pt x="6568" y="96"/>
                      <a:pt x="6604" y="132"/>
                    </a:cubicBezTo>
                    <a:cubicBezTo>
                      <a:pt x="6663" y="173"/>
                      <a:pt x="6681" y="210"/>
                      <a:pt x="6681" y="246"/>
                    </a:cubicBezTo>
                    <a:lnTo>
                      <a:pt x="6681" y="875"/>
                    </a:lnTo>
                    <a:lnTo>
                      <a:pt x="6759" y="875"/>
                    </a:lnTo>
                    <a:lnTo>
                      <a:pt x="6759" y="246"/>
                    </a:lnTo>
                    <a:cubicBezTo>
                      <a:pt x="6759" y="191"/>
                      <a:pt x="6718" y="114"/>
                      <a:pt x="6663" y="78"/>
                    </a:cubicBezTo>
                    <a:cubicBezTo>
                      <a:pt x="6604" y="18"/>
                      <a:pt x="6531" y="0"/>
                      <a:pt x="6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382418" y="1300338"/>
                <a:ext cx="483747" cy="73"/>
              </a:xfrm>
              <a:custGeom>
                <a:avLst/>
                <a:gdLst/>
                <a:ahLst/>
                <a:cxnLst/>
                <a:rect l="l" t="t" r="r" b="b"/>
                <a:pathLst>
                  <a:path w="6641" h="1" extrusionOk="0">
                    <a:moveTo>
                      <a:pt x="6640"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1382418" y="1297716"/>
                <a:ext cx="483747" cy="5318"/>
              </a:xfrm>
              <a:custGeom>
                <a:avLst/>
                <a:gdLst/>
                <a:ahLst/>
                <a:cxnLst/>
                <a:rect l="l" t="t" r="r" b="b"/>
                <a:pathLst>
                  <a:path w="6641" h="73" extrusionOk="0">
                    <a:moveTo>
                      <a:pt x="1" y="0"/>
                    </a:moveTo>
                    <a:lnTo>
                      <a:pt x="1" y="73"/>
                    </a:lnTo>
                    <a:lnTo>
                      <a:pt x="6640" y="73"/>
                    </a:lnTo>
                    <a:lnTo>
                      <a:pt x="6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407331" y="1261513"/>
                <a:ext cx="20614" cy="20979"/>
              </a:xfrm>
              <a:custGeom>
                <a:avLst/>
                <a:gdLst/>
                <a:ahLst/>
                <a:cxnLst/>
                <a:rect l="l" t="t" r="r" b="b"/>
                <a:pathLst>
                  <a:path w="283" h="288" extrusionOk="0">
                    <a:moveTo>
                      <a:pt x="132" y="78"/>
                    </a:moveTo>
                    <a:cubicBezTo>
                      <a:pt x="169" y="78"/>
                      <a:pt x="210" y="115"/>
                      <a:pt x="210" y="156"/>
                    </a:cubicBezTo>
                    <a:cubicBezTo>
                      <a:pt x="210" y="192"/>
                      <a:pt x="169" y="210"/>
                      <a:pt x="132" y="210"/>
                    </a:cubicBezTo>
                    <a:cubicBezTo>
                      <a:pt x="96" y="210"/>
                      <a:pt x="73" y="192"/>
                      <a:pt x="73" y="156"/>
                    </a:cubicBezTo>
                    <a:cubicBezTo>
                      <a:pt x="73" y="115"/>
                      <a:pt x="96" y="78"/>
                      <a:pt x="132" y="78"/>
                    </a:cubicBezTo>
                    <a:close/>
                    <a:moveTo>
                      <a:pt x="132" y="1"/>
                    </a:moveTo>
                    <a:cubicBezTo>
                      <a:pt x="55" y="1"/>
                      <a:pt x="0" y="78"/>
                      <a:pt x="0" y="156"/>
                    </a:cubicBezTo>
                    <a:cubicBezTo>
                      <a:pt x="0" y="228"/>
                      <a:pt x="55" y="288"/>
                      <a:pt x="132" y="288"/>
                    </a:cubicBezTo>
                    <a:cubicBezTo>
                      <a:pt x="210" y="288"/>
                      <a:pt x="283" y="228"/>
                      <a:pt x="283" y="156"/>
                    </a:cubicBezTo>
                    <a:cubicBezTo>
                      <a:pt x="283" y="78"/>
                      <a:pt x="210"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1434866" y="1261513"/>
                <a:ext cx="22290" cy="20979"/>
              </a:xfrm>
              <a:custGeom>
                <a:avLst/>
                <a:gdLst/>
                <a:ahLst/>
                <a:cxnLst/>
                <a:rect l="l" t="t" r="r" b="b"/>
                <a:pathLst>
                  <a:path w="306" h="288" extrusionOk="0">
                    <a:moveTo>
                      <a:pt x="150" y="78"/>
                    </a:moveTo>
                    <a:cubicBezTo>
                      <a:pt x="191" y="78"/>
                      <a:pt x="228" y="115"/>
                      <a:pt x="228" y="156"/>
                    </a:cubicBezTo>
                    <a:cubicBezTo>
                      <a:pt x="228" y="192"/>
                      <a:pt x="191" y="210"/>
                      <a:pt x="150" y="210"/>
                    </a:cubicBezTo>
                    <a:cubicBezTo>
                      <a:pt x="114" y="210"/>
                      <a:pt x="78" y="192"/>
                      <a:pt x="78" y="156"/>
                    </a:cubicBezTo>
                    <a:cubicBezTo>
                      <a:pt x="78" y="115"/>
                      <a:pt x="114" y="78"/>
                      <a:pt x="150" y="78"/>
                    </a:cubicBezTo>
                    <a:close/>
                    <a:moveTo>
                      <a:pt x="150" y="1"/>
                    </a:moveTo>
                    <a:cubicBezTo>
                      <a:pt x="78" y="1"/>
                      <a:pt x="0" y="78"/>
                      <a:pt x="0" y="156"/>
                    </a:cubicBezTo>
                    <a:cubicBezTo>
                      <a:pt x="0" y="228"/>
                      <a:pt x="78" y="288"/>
                      <a:pt x="150" y="288"/>
                    </a:cubicBezTo>
                    <a:cubicBezTo>
                      <a:pt x="228" y="288"/>
                      <a:pt x="305" y="228"/>
                      <a:pt x="305" y="156"/>
                    </a:cubicBezTo>
                    <a:cubicBezTo>
                      <a:pt x="305" y="78"/>
                      <a:pt x="228" y="1"/>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464003" y="1261513"/>
                <a:ext cx="20687" cy="20979"/>
              </a:xfrm>
              <a:custGeom>
                <a:avLst/>
                <a:gdLst/>
                <a:ahLst/>
                <a:cxnLst/>
                <a:rect l="l" t="t" r="r" b="b"/>
                <a:pathLst>
                  <a:path w="284" h="288" extrusionOk="0">
                    <a:moveTo>
                      <a:pt x="133" y="78"/>
                    </a:moveTo>
                    <a:cubicBezTo>
                      <a:pt x="169" y="78"/>
                      <a:pt x="206" y="115"/>
                      <a:pt x="206" y="156"/>
                    </a:cubicBezTo>
                    <a:cubicBezTo>
                      <a:pt x="206" y="192"/>
                      <a:pt x="169" y="210"/>
                      <a:pt x="133" y="210"/>
                    </a:cubicBezTo>
                    <a:cubicBezTo>
                      <a:pt x="92" y="210"/>
                      <a:pt x="74" y="192"/>
                      <a:pt x="74" y="156"/>
                    </a:cubicBezTo>
                    <a:cubicBezTo>
                      <a:pt x="74" y="115"/>
                      <a:pt x="92" y="78"/>
                      <a:pt x="133" y="78"/>
                    </a:cubicBezTo>
                    <a:close/>
                    <a:moveTo>
                      <a:pt x="133" y="1"/>
                    </a:moveTo>
                    <a:cubicBezTo>
                      <a:pt x="56" y="1"/>
                      <a:pt x="1" y="78"/>
                      <a:pt x="1" y="156"/>
                    </a:cubicBezTo>
                    <a:cubicBezTo>
                      <a:pt x="1" y="228"/>
                      <a:pt x="56" y="288"/>
                      <a:pt x="133" y="288"/>
                    </a:cubicBezTo>
                    <a:cubicBezTo>
                      <a:pt x="229" y="288"/>
                      <a:pt x="283" y="228"/>
                      <a:pt x="283" y="156"/>
                    </a:cubicBezTo>
                    <a:cubicBezTo>
                      <a:pt x="283" y="78"/>
                      <a:pt x="229"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01649" y="1327873"/>
                <a:ext cx="447909" cy="309872"/>
              </a:xfrm>
              <a:custGeom>
                <a:avLst/>
                <a:gdLst/>
                <a:ahLst/>
                <a:cxnLst/>
                <a:rect l="l" t="t" r="r" b="b"/>
                <a:pathLst>
                  <a:path w="6149" h="4254" extrusionOk="0">
                    <a:moveTo>
                      <a:pt x="5885" y="78"/>
                    </a:moveTo>
                    <a:cubicBezTo>
                      <a:pt x="5998" y="78"/>
                      <a:pt x="6071" y="174"/>
                      <a:pt x="6071" y="269"/>
                    </a:cubicBezTo>
                    <a:lnTo>
                      <a:pt x="6071" y="3985"/>
                    </a:lnTo>
                    <a:cubicBezTo>
                      <a:pt x="6071" y="4099"/>
                      <a:pt x="5998" y="4177"/>
                      <a:pt x="5885" y="4177"/>
                    </a:cubicBezTo>
                    <a:lnTo>
                      <a:pt x="265" y="4177"/>
                    </a:lnTo>
                    <a:cubicBezTo>
                      <a:pt x="151" y="4177"/>
                      <a:pt x="78" y="4099"/>
                      <a:pt x="78" y="3985"/>
                    </a:cubicBezTo>
                    <a:lnTo>
                      <a:pt x="78" y="269"/>
                    </a:lnTo>
                    <a:cubicBezTo>
                      <a:pt x="78" y="174"/>
                      <a:pt x="151" y="78"/>
                      <a:pt x="265" y="78"/>
                    </a:cubicBezTo>
                    <a:close/>
                    <a:moveTo>
                      <a:pt x="265" y="0"/>
                    </a:moveTo>
                    <a:cubicBezTo>
                      <a:pt x="115" y="0"/>
                      <a:pt x="1" y="133"/>
                      <a:pt x="1" y="269"/>
                    </a:cubicBezTo>
                    <a:lnTo>
                      <a:pt x="1" y="3985"/>
                    </a:lnTo>
                    <a:cubicBezTo>
                      <a:pt x="1" y="4140"/>
                      <a:pt x="115" y="4254"/>
                      <a:pt x="265" y="4254"/>
                    </a:cubicBezTo>
                    <a:lnTo>
                      <a:pt x="5885" y="4254"/>
                    </a:lnTo>
                    <a:cubicBezTo>
                      <a:pt x="6035" y="4254"/>
                      <a:pt x="6149" y="4140"/>
                      <a:pt x="6149" y="3985"/>
                    </a:cubicBezTo>
                    <a:lnTo>
                      <a:pt x="6149" y="269"/>
                    </a:lnTo>
                    <a:cubicBezTo>
                      <a:pt x="6149" y="133"/>
                      <a:pt x="6035" y="0"/>
                      <a:pt x="5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57083" y="1399842"/>
                <a:ext cx="116184" cy="181232"/>
              </a:xfrm>
              <a:custGeom>
                <a:avLst/>
                <a:gdLst/>
                <a:ahLst/>
                <a:cxnLst/>
                <a:rect l="l" t="t" r="r" b="b"/>
                <a:pathLst>
                  <a:path w="1595" h="2488" extrusionOk="0">
                    <a:moveTo>
                      <a:pt x="0" y="55"/>
                    </a:moveTo>
                    <a:lnTo>
                      <a:pt x="0" y="2428"/>
                    </a:lnTo>
                    <a:lnTo>
                      <a:pt x="73" y="2314"/>
                    </a:lnTo>
                    <a:lnTo>
                      <a:pt x="73" y="169"/>
                    </a:lnTo>
                    <a:lnTo>
                      <a:pt x="0" y="55"/>
                    </a:lnTo>
                    <a:close/>
                    <a:moveTo>
                      <a:pt x="0" y="1"/>
                    </a:moveTo>
                    <a:lnTo>
                      <a:pt x="0" y="55"/>
                    </a:lnTo>
                    <a:lnTo>
                      <a:pt x="73" y="19"/>
                    </a:lnTo>
                    <a:lnTo>
                      <a:pt x="114" y="78"/>
                    </a:lnTo>
                    <a:lnTo>
                      <a:pt x="1480" y="78"/>
                    </a:lnTo>
                    <a:lnTo>
                      <a:pt x="1517" y="19"/>
                    </a:lnTo>
                    <a:lnTo>
                      <a:pt x="1576" y="55"/>
                    </a:lnTo>
                    <a:lnTo>
                      <a:pt x="1517" y="169"/>
                    </a:lnTo>
                    <a:lnTo>
                      <a:pt x="1517" y="2332"/>
                    </a:lnTo>
                    <a:lnTo>
                      <a:pt x="1535" y="2392"/>
                    </a:lnTo>
                    <a:lnTo>
                      <a:pt x="1480" y="2428"/>
                    </a:lnTo>
                    <a:lnTo>
                      <a:pt x="1462" y="2410"/>
                    </a:lnTo>
                    <a:lnTo>
                      <a:pt x="114" y="2410"/>
                    </a:lnTo>
                    <a:lnTo>
                      <a:pt x="73" y="2469"/>
                    </a:lnTo>
                    <a:lnTo>
                      <a:pt x="0" y="2428"/>
                    </a:lnTo>
                    <a:lnTo>
                      <a:pt x="0" y="2487"/>
                    </a:lnTo>
                    <a:lnTo>
                      <a:pt x="1594" y="2487"/>
                    </a:lnTo>
                    <a:lnTo>
                      <a:pt x="1594" y="2446"/>
                    </a:lnTo>
                    <a:lnTo>
                      <a:pt x="1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57083" y="1401153"/>
                <a:ext cx="111813" cy="175623"/>
              </a:xfrm>
              <a:custGeom>
                <a:avLst/>
                <a:gdLst/>
                <a:ahLst/>
                <a:cxnLst/>
                <a:rect l="l" t="t" r="r" b="b"/>
                <a:pathLst>
                  <a:path w="1535" h="2411" extrusionOk="0">
                    <a:moveTo>
                      <a:pt x="73" y="1"/>
                    </a:moveTo>
                    <a:lnTo>
                      <a:pt x="0" y="37"/>
                    </a:lnTo>
                    <a:lnTo>
                      <a:pt x="73" y="151"/>
                    </a:lnTo>
                    <a:lnTo>
                      <a:pt x="738" y="1235"/>
                    </a:lnTo>
                    <a:lnTo>
                      <a:pt x="797" y="1158"/>
                    </a:lnTo>
                    <a:lnTo>
                      <a:pt x="114" y="60"/>
                    </a:lnTo>
                    <a:lnTo>
                      <a:pt x="73" y="1"/>
                    </a:lnTo>
                    <a:close/>
                    <a:moveTo>
                      <a:pt x="834" y="1235"/>
                    </a:moveTo>
                    <a:lnTo>
                      <a:pt x="797" y="1313"/>
                    </a:lnTo>
                    <a:lnTo>
                      <a:pt x="1462" y="2392"/>
                    </a:lnTo>
                    <a:lnTo>
                      <a:pt x="1480" y="2410"/>
                    </a:lnTo>
                    <a:lnTo>
                      <a:pt x="1535" y="2374"/>
                    </a:lnTo>
                    <a:lnTo>
                      <a:pt x="1517" y="2314"/>
                    </a:lnTo>
                    <a:lnTo>
                      <a:pt x="834" y="123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457083" y="1401153"/>
                <a:ext cx="114800" cy="178610"/>
              </a:xfrm>
              <a:custGeom>
                <a:avLst/>
                <a:gdLst/>
                <a:ahLst/>
                <a:cxnLst/>
                <a:rect l="l" t="t" r="r" b="b"/>
                <a:pathLst>
                  <a:path w="1576" h="2452" extrusionOk="0">
                    <a:moveTo>
                      <a:pt x="1517" y="1"/>
                    </a:moveTo>
                    <a:lnTo>
                      <a:pt x="1480" y="60"/>
                    </a:lnTo>
                    <a:lnTo>
                      <a:pt x="797" y="1158"/>
                    </a:lnTo>
                    <a:lnTo>
                      <a:pt x="738" y="1235"/>
                    </a:lnTo>
                    <a:lnTo>
                      <a:pt x="73" y="2296"/>
                    </a:lnTo>
                    <a:lnTo>
                      <a:pt x="0" y="2410"/>
                    </a:lnTo>
                    <a:lnTo>
                      <a:pt x="73" y="2451"/>
                    </a:lnTo>
                    <a:lnTo>
                      <a:pt x="114" y="2392"/>
                    </a:lnTo>
                    <a:lnTo>
                      <a:pt x="797" y="1313"/>
                    </a:lnTo>
                    <a:lnTo>
                      <a:pt x="834" y="1235"/>
                    </a:lnTo>
                    <a:lnTo>
                      <a:pt x="1517" y="151"/>
                    </a:lnTo>
                    <a:lnTo>
                      <a:pt x="1576" y="37"/>
                    </a:lnTo>
                    <a:lnTo>
                      <a:pt x="1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624259" y="1387240"/>
                <a:ext cx="181232" cy="114873"/>
              </a:xfrm>
              <a:custGeom>
                <a:avLst/>
                <a:gdLst/>
                <a:ahLst/>
                <a:cxnLst/>
                <a:rect l="l" t="t" r="r" b="b"/>
                <a:pathLst>
                  <a:path w="2488" h="1577" extrusionOk="0">
                    <a:moveTo>
                      <a:pt x="55" y="1"/>
                    </a:moveTo>
                    <a:lnTo>
                      <a:pt x="169" y="78"/>
                    </a:lnTo>
                    <a:lnTo>
                      <a:pt x="2314" y="78"/>
                    </a:lnTo>
                    <a:lnTo>
                      <a:pt x="2428" y="1"/>
                    </a:lnTo>
                    <a:close/>
                    <a:moveTo>
                      <a:pt x="2428" y="1"/>
                    </a:moveTo>
                    <a:lnTo>
                      <a:pt x="2487" y="78"/>
                    </a:lnTo>
                    <a:lnTo>
                      <a:pt x="2487" y="42"/>
                    </a:lnTo>
                    <a:lnTo>
                      <a:pt x="2487" y="1"/>
                    </a:lnTo>
                    <a:close/>
                    <a:moveTo>
                      <a:pt x="2487" y="78"/>
                    </a:moveTo>
                    <a:lnTo>
                      <a:pt x="2410" y="115"/>
                    </a:lnTo>
                    <a:lnTo>
                      <a:pt x="2410" y="1481"/>
                    </a:lnTo>
                    <a:lnTo>
                      <a:pt x="2487" y="1522"/>
                    </a:lnTo>
                    <a:lnTo>
                      <a:pt x="2487" y="78"/>
                    </a:lnTo>
                    <a:close/>
                    <a:moveTo>
                      <a:pt x="1" y="1"/>
                    </a:moveTo>
                    <a:lnTo>
                      <a:pt x="1" y="1576"/>
                    </a:lnTo>
                    <a:lnTo>
                      <a:pt x="2428" y="1576"/>
                    </a:lnTo>
                    <a:lnTo>
                      <a:pt x="2314" y="1504"/>
                    </a:lnTo>
                    <a:lnTo>
                      <a:pt x="169" y="1504"/>
                    </a:lnTo>
                    <a:lnTo>
                      <a:pt x="96" y="1540"/>
                    </a:lnTo>
                    <a:lnTo>
                      <a:pt x="55" y="1481"/>
                    </a:lnTo>
                    <a:lnTo>
                      <a:pt x="78" y="1463"/>
                    </a:lnTo>
                    <a:lnTo>
                      <a:pt x="78" y="115"/>
                    </a:lnTo>
                    <a:lnTo>
                      <a:pt x="19" y="78"/>
                    </a:lnTo>
                    <a:lnTo>
                      <a:pt x="55" y="1"/>
                    </a:lnTo>
                    <a:close/>
                    <a:moveTo>
                      <a:pt x="2487" y="1522"/>
                    </a:moveTo>
                    <a:lnTo>
                      <a:pt x="2428" y="1576"/>
                    </a:lnTo>
                    <a:lnTo>
                      <a:pt x="2487" y="1576"/>
                    </a:lnTo>
                    <a:lnTo>
                      <a:pt x="2487" y="152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28265" y="1387240"/>
                <a:ext cx="177226" cy="112177"/>
              </a:xfrm>
              <a:custGeom>
                <a:avLst/>
                <a:gdLst/>
                <a:ahLst/>
                <a:cxnLst/>
                <a:rect l="l" t="t" r="r" b="b"/>
                <a:pathLst>
                  <a:path w="2433" h="1540" extrusionOk="0">
                    <a:moveTo>
                      <a:pt x="2373" y="1"/>
                    </a:moveTo>
                    <a:lnTo>
                      <a:pt x="2259" y="78"/>
                    </a:lnTo>
                    <a:lnTo>
                      <a:pt x="1198" y="743"/>
                    </a:lnTo>
                    <a:lnTo>
                      <a:pt x="1253" y="798"/>
                    </a:lnTo>
                    <a:lnTo>
                      <a:pt x="2355" y="115"/>
                    </a:lnTo>
                    <a:lnTo>
                      <a:pt x="2432" y="78"/>
                    </a:lnTo>
                    <a:lnTo>
                      <a:pt x="2373" y="1"/>
                    </a:lnTo>
                    <a:close/>
                    <a:moveTo>
                      <a:pt x="1120" y="798"/>
                    </a:moveTo>
                    <a:lnTo>
                      <a:pt x="23" y="1463"/>
                    </a:lnTo>
                    <a:lnTo>
                      <a:pt x="0" y="1481"/>
                    </a:lnTo>
                    <a:lnTo>
                      <a:pt x="41" y="1540"/>
                    </a:lnTo>
                    <a:lnTo>
                      <a:pt x="114" y="1504"/>
                    </a:lnTo>
                    <a:lnTo>
                      <a:pt x="1198" y="839"/>
                    </a:lnTo>
                    <a:lnTo>
                      <a:pt x="1120" y="7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25570" y="1387240"/>
                <a:ext cx="179921" cy="114873"/>
              </a:xfrm>
              <a:custGeom>
                <a:avLst/>
                <a:gdLst/>
                <a:ahLst/>
                <a:cxnLst/>
                <a:rect l="l" t="t" r="r" b="b"/>
                <a:pathLst>
                  <a:path w="2470" h="1577" extrusionOk="0">
                    <a:moveTo>
                      <a:pt x="37" y="1"/>
                    </a:moveTo>
                    <a:lnTo>
                      <a:pt x="1" y="78"/>
                    </a:lnTo>
                    <a:lnTo>
                      <a:pt x="60" y="115"/>
                    </a:lnTo>
                    <a:lnTo>
                      <a:pt x="1157" y="798"/>
                    </a:lnTo>
                    <a:lnTo>
                      <a:pt x="1235" y="839"/>
                    </a:lnTo>
                    <a:lnTo>
                      <a:pt x="2296" y="1504"/>
                    </a:lnTo>
                    <a:lnTo>
                      <a:pt x="2410" y="1576"/>
                    </a:lnTo>
                    <a:lnTo>
                      <a:pt x="2469" y="1522"/>
                    </a:lnTo>
                    <a:lnTo>
                      <a:pt x="2392" y="1481"/>
                    </a:lnTo>
                    <a:lnTo>
                      <a:pt x="1290" y="798"/>
                    </a:lnTo>
                    <a:lnTo>
                      <a:pt x="1235" y="743"/>
                    </a:lnTo>
                    <a:lnTo>
                      <a:pt x="151" y="78"/>
                    </a:lnTo>
                    <a:lnTo>
                      <a:pt x="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624259" y="1525569"/>
                <a:ext cx="181232" cy="60823"/>
              </a:xfrm>
              <a:custGeom>
                <a:avLst/>
                <a:gdLst/>
                <a:ahLst/>
                <a:cxnLst/>
                <a:rect l="l" t="t" r="r" b="b"/>
                <a:pathLst>
                  <a:path w="2488" h="835" extrusionOk="0">
                    <a:moveTo>
                      <a:pt x="55" y="1"/>
                    </a:moveTo>
                    <a:lnTo>
                      <a:pt x="283" y="78"/>
                    </a:lnTo>
                    <a:lnTo>
                      <a:pt x="2200" y="78"/>
                    </a:lnTo>
                    <a:lnTo>
                      <a:pt x="2446" y="1"/>
                    </a:lnTo>
                    <a:close/>
                    <a:moveTo>
                      <a:pt x="1" y="1"/>
                    </a:moveTo>
                    <a:lnTo>
                      <a:pt x="1" y="834"/>
                    </a:lnTo>
                    <a:lnTo>
                      <a:pt x="2446" y="834"/>
                    </a:lnTo>
                    <a:lnTo>
                      <a:pt x="2200" y="761"/>
                    </a:lnTo>
                    <a:lnTo>
                      <a:pt x="283" y="761"/>
                    </a:lnTo>
                    <a:lnTo>
                      <a:pt x="96" y="816"/>
                    </a:lnTo>
                    <a:lnTo>
                      <a:pt x="78" y="743"/>
                    </a:lnTo>
                    <a:lnTo>
                      <a:pt x="78" y="96"/>
                    </a:lnTo>
                    <a:lnTo>
                      <a:pt x="37" y="78"/>
                    </a:lnTo>
                    <a:lnTo>
                      <a:pt x="55" y="1"/>
                    </a:lnTo>
                    <a:close/>
                    <a:moveTo>
                      <a:pt x="2446" y="1"/>
                    </a:moveTo>
                    <a:lnTo>
                      <a:pt x="2469" y="78"/>
                    </a:lnTo>
                    <a:lnTo>
                      <a:pt x="2410" y="96"/>
                    </a:lnTo>
                    <a:lnTo>
                      <a:pt x="2410" y="743"/>
                    </a:lnTo>
                    <a:lnTo>
                      <a:pt x="2469" y="761"/>
                    </a:lnTo>
                    <a:lnTo>
                      <a:pt x="2446" y="834"/>
                    </a:lnTo>
                    <a:lnTo>
                      <a:pt x="2487" y="834"/>
                    </a:lnTo>
                    <a:lnTo>
                      <a:pt x="2487" y="60"/>
                    </a:lnTo>
                    <a:lnTo>
                      <a:pt x="2487" y="37"/>
                    </a:lnTo>
                    <a:lnTo>
                      <a:pt x="2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629868" y="1525569"/>
                <a:ext cx="174239" cy="59439"/>
              </a:xfrm>
              <a:custGeom>
                <a:avLst/>
                <a:gdLst/>
                <a:ahLst/>
                <a:cxnLst/>
                <a:rect l="l" t="t" r="r" b="b"/>
                <a:pathLst>
                  <a:path w="2392" h="816" extrusionOk="0">
                    <a:moveTo>
                      <a:pt x="2369" y="1"/>
                    </a:moveTo>
                    <a:lnTo>
                      <a:pt x="2123" y="78"/>
                    </a:lnTo>
                    <a:lnTo>
                      <a:pt x="1176" y="379"/>
                    </a:lnTo>
                    <a:lnTo>
                      <a:pt x="1290" y="420"/>
                    </a:lnTo>
                    <a:lnTo>
                      <a:pt x="2333" y="96"/>
                    </a:lnTo>
                    <a:lnTo>
                      <a:pt x="2392" y="78"/>
                    </a:lnTo>
                    <a:lnTo>
                      <a:pt x="2369" y="1"/>
                    </a:lnTo>
                    <a:close/>
                    <a:moveTo>
                      <a:pt x="1044" y="420"/>
                    </a:moveTo>
                    <a:lnTo>
                      <a:pt x="1" y="743"/>
                    </a:lnTo>
                    <a:lnTo>
                      <a:pt x="19" y="816"/>
                    </a:lnTo>
                    <a:lnTo>
                      <a:pt x="206" y="761"/>
                    </a:lnTo>
                    <a:lnTo>
                      <a:pt x="1176" y="456"/>
                    </a:lnTo>
                    <a:lnTo>
                      <a:pt x="1044" y="4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626881" y="1525569"/>
                <a:ext cx="177226" cy="60823"/>
              </a:xfrm>
              <a:custGeom>
                <a:avLst/>
                <a:gdLst/>
                <a:ahLst/>
                <a:cxnLst/>
                <a:rect l="l" t="t" r="r" b="b"/>
                <a:pathLst>
                  <a:path w="2433" h="835" extrusionOk="0">
                    <a:moveTo>
                      <a:pt x="19" y="1"/>
                    </a:moveTo>
                    <a:lnTo>
                      <a:pt x="1" y="78"/>
                    </a:lnTo>
                    <a:lnTo>
                      <a:pt x="42" y="96"/>
                    </a:lnTo>
                    <a:lnTo>
                      <a:pt x="1085" y="420"/>
                    </a:lnTo>
                    <a:lnTo>
                      <a:pt x="1217" y="456"/>
                    </a:lnTo>
                    <a:lnTo>
                      <a:pt x="2164" y="761"/>
                    </a:lnTo>
                    <a:lnTo>
                      <a:pt x="2410" y="834"/>
                    </a:lnTo>
                    <a:lnTo>
                      <a:pt x="2433" y="761"/>
                    </a:lnTo>
                    <a:lnTo>
                      <a:pt x="2374" y="743"/>
                    </a:lnTo>
                    <a:lnTo>
                      <a:pt x="1331" y="420"/>
                    </a:lnTo>
                    <a:lnTo>
                      <a:pt x="1217" y="379"/>
                    </a:lnTo>
                    <a:lnTo>
                      <a:pt x="247" y="78"/>
                    </a:lnTo>
                    <a:lnTo>
                      <a:pt x="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29"/>
            <p:cNvSpPr/>
            <p:nvPr/>
          </p:nvSpPr>
          <p:spPr>
            <a:xfrm>
              <a:off x="1059988" y="4349449"/>
              <a:ext cx="106569" cy="117058"/>
            </a:xfrm>
            <a:custGeom>
              <a:avLst/>
              <a:gdLst/>
              <a:ahLst/>
              <a:cxnLst/>
              <a:rect l="l" t="t" r="r" b="b"/>
              <a:pathLst>
                <a:path w="1463" h="1607" extrusionOk="0">
                  <a:moveTo>
                    <a:pt x="563" y="0"/>
                  </a:moveTo>
                  <a:cubicBezTo>
                    <a:pt x="357" y="0"/>
                    <a:pt x="153" y="81"/>
                    <a:pt x="0" y="243"/>
                  </a:cubicBezTo>
                  <a:lnTo>
                    <a:pt x="569" y="812"/>
                  </a:lnTo>
                  <a:lnTo>
                    <a:pt x="0" y="1381"/>
                  </a:lnTo>
                  <a:cubicBezTo>
                    <a:pt x="153" y="1532"/>
                    <a:pt x="357" y="1607"/>
                    <a:pt x="563" y="1607"/>
                  </a:cubicBezTo>
                  <a:cubicBezTo>
                    <a:pt x="769" y="1607"/>
                    <a:pt x="977" y="1532"/>
                    <a:pt x="1139" y="1381"/>
                  </a:cubicBezTo>
                  <a:cubicBezTo>
                    <a:pt x="1462" y="1058"/>
                    <a:pt x="1462" y="544"/>
                    <a:pt x="1139" y="243"/>
                  </a:cubicBezTo>
                  <a:cubicBezTo>
                    <a:pt x="977" y="81"/>
                    <a:pt x="769"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9"/>
            <p:cNvGrpSpPr/>
            <p:nvPr/>
          </p:nvGrpSpPr>
          <p:grpSpPr>
            <a:xfrm>
              <a:off x="1504876" y="3652725"/>
              <a:ext cx="185530" cy="183854"/>
              <a:chOff x="2109251" y="414275"/>
              <a:chExt cx="185530" cy="183854"/>
            </a:xfrm>
          </p:grpSpPr>
          <p:sp>
            <p:nvSpPr>
              <p:cNvPr id="484" name="Google Shape;484;p29"/>
              <p:cNvSpPr/>
              <p:nvPr/>
            </p:nvSpPr>
            <p:spPr>
              <a:xfrm>
                <a:off x="2109251" y="414275"/>
                <a:ext cx="185530" cy="183854"/>
              </a:xfrm>
              <a:custGeom>
                <a:avLst/>
                <a:gdLst/>
                <a:ahLst/>
                <a:cxnLst/>
                <a:rect l="l" t="t" r="r" b="b"/>
                <a:pathLst>
                  <a:path w="2547" h="2524" extrusionOk="0">
                    <a:moveTo>
                      <a:pt x="1276" y="1"/>
                    </a:moveTo>
                    <a:cubicBezTo>
                      <a:pt x="570" y="1"/>
                      <a:pt x="1" y="552"/>
                      <a:pt x="1" y="1253"/>
                    </a:cubicBezTo>
                    <a:cubicBezTo>
                      <a:pt x="1" y="1954"/>
                      <a:pt x="570" y="2524"/>
                      <a:pt x="1276" y="2524"/>
                    </a:cubicBezTo>
                    <a:cubicBezTo>
                      <a:pt x="1977" y="2524"/>
                      <a:pt x="2546" y="1954"/>
                      <a:pt x="2546" y="1253"/>
                    </a:cubicBezTo>
                    <a:lnTo>
                      <a:pt x="1276" y="1253"/>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2211742" y="416970"/>
                <a:ext cx="78670" cy="78961"/>
              </a:xfrm>
              <a:custGeom>
                <a:avLst/>
                <a:gdLst/>
                <a:ahLst/>
                <a:cxnLst/>
                <a:rect l="l" t="t" r="r" b="b"/>
                <a:pathLst>
                  <a:path w="1080" h="1084" extrusionOk="0">
                    <a:moveTo>
                      <a:pt x="1" y="0"/>
                    </a:moveTo>
                    <a:lnTo>
                      <a:pt x="1" y="1084"/>
                    </a:lnTo>
                    <a:lnTo>
                      <a:pt x="1080" y="1084"/>
                    </a:lnTo>
                    <a:cubicBezTo>
                      <a:pt x="1080" y="478"/>
                      <a:pt x="606"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9"/>
            <p:cNvGrpSpPr/>
            <p:nvPr/>
          </p:nvGrpSpPr>
          <p:grpSpPr>
            <a:xfrm>
              <a:off x="1720640" y="4015752"/>
              <a:ext cx="234993" cy="225667"/>
              <a:chOff x="2808840" y="789927"/>
              <a:chExt cx="234993" cy="225667"/>
            </a:xfrm>
          </p:grpSpPr>
          <p:sp>
            <p:nvSpPr>
              <p:cNvPr id="487" name="Google Shape;487;p29"/>
              <p:cNvSpPr/>
              <p:nvPr/>
            </p:nvSpPr>
            <p:spPr>
              <a:xfrm>
                <a:off x="2808840" y="791821"/>
                <a:ext cx="106569" cy="129732"/>
              </a:xfrm>
              <a:custGeom>
                <a:avLst/>
                <a:gdLst/>
                <a:ahLst/>
                <a:cxnLst/>
                <a:rect l="l" t="t" r="r" b="b"/>
                <a:pathLst>
                  <a:path w="1463" h="1781" extrusionOk="0">
                    <a:moveTo>
                      <a:pt x="1404" y="0"/>
                    </a:moveTo>
                    <a:cubicBezTo>
                      <a:pt x="570" y="132"/>
                      <a:pt x="1" y="929"/>
                      <a:pt x="151" y="1781"/>
                    </a:cubicBezTo>
                    <a:lnTo>
                      <a:pt x="438" y="1726"/>
                    </a:lnTo>
                    <a:cubicBezTo>
                      <a:pt x="438" y="1667"/>
                      <a:pt x="415" y="1594"/>
                      <a:pt x="415" y="1517"/>
                    </a:cubicBezTo>
                    <a:cubicBezTo>
                      <a:pt x="415" y="911"/>
                      <a:pt x="871" y="378"/>
                      <a:pt x="1463" y="283"/>
                    </a:cubicBezTo>
                    <a:lnTo>
                      <a:pt x="1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3041065" y="884331"/>
                <a:ext cx="2768" cy="21998"/>
              </a:xfrm>
              <a:custGeom>
                <a:avLst/>
                <a:gdLst/>
                <a:ahLst/>
                <a:cxnLst/>
                <a:rect l="l" t="t" r="r" b="b"/>
                <a:pathLst>
                  <a:path w="38" h="302" extrusionOk="0">
                    <a:moveTo>
                      <a:pt x="37" y="301"/>
                    </a:moveTo>
                    <a:cubicBezTo>
                      <a:pt x="37" y="210"/>
                      <a:pt x="19" y="96"/>
                      <a:pt x="1" y="1"/>
                    </a:cubicBezTo>
                    <a:cubicBezTo>
                      <a:pt x="19" y="96"/>
                      <a:pt x="37" y="210"/>
                      <a:pt x="37" y="3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819839" y="917548"/>
                <a:ext cx="130097" cy="98046"/>
              </a:xfrm>
              <a:custGeom>
                <a:avLst/>
                <a:gdLst/>
                <a:ahLst/>
                <a:cxnLst/>
                <a:rect l="l" t="t" r="r" b="b"/>
                <a:pathLst>
                  <a:path w="1786" h="1346" extrusionOk="0">
                    <a:moveTo>
                      <a:pt x="287" y="0"/>
                    </a:moveTo>
                    <a:lnTo>
                      <a:pt x="0" y="55"/>
                    </a:lnTo>
                    <a:cubicBezTo>
                      <a:pt x="119" y="809"/>
                      <a:pt x="777" y="1346"/>
                      <a:pt x="1531" y="1346"/>
                    </a:cubicBezTo>
                    <a:cubicBezTo>
                      <a:pt x="1615" y="1346"/>
                      <a:pt x="1700" y="1339"/>
                      <a:pt x="1785" y="1325"/>
                    </a:cubicBezTo>
                    <a:lnTo>
                      <a:pt x="1726" y="1043"/>
                    </a:lnTo>
                    <a:lnTo>
                      <a:pt x="1539" y="1043"/>
                    </a:lnTo>
                    <a:cubicBezTo>
                      <a:pt x="911" y="1043"/>
                      <a:pt x="401" y="588"/>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911040" y="789927"/>
                <a:ext cx="132792" cy="224209"/>
              </a:xfrm>
              <a:custGeom>
                <a:avLst/>
                <a:gdLst/>
                <a:ahLst/>
                <a:cxnLst/>
                <a:rect l="l" t="t" r="r" b="b"/>
                <a:pathLst>
                  <a:path w="1823" h="3078" extrusionOk="0">
                    <a:moveTo>
                      <a:pt x="282" y="1"/>
                    </a:moveTo>
                    <a:cubicBezTo>
                      <a:pt x="189" y="1"/>
                      <a:pt x="95" y="9"/>
                      <a:pt x="1" y="26"/>
                    </a:cubicBezTo>
                    <a:lnTo>
                      <a:pt x="60" y="309"/>
                    </a:lnTo>
                    <a:cubicBezTo>
                      <a:pt x="133" y="290"/>
                      <a:pt x="210" y="290"/>
                      <a:pt x="287" y="290"/>
                    </a:cubicBezTo>
                    <a:cubicBezTo>
                      <a:pt x="971" y="290"/>
                      <a:pt x="1540" y="860"/>
                      <a:pt x="1540" y="1543"/>
                    </a:cubicBezTo>
                    <a:cubicBezTo>
                      <a:pt x="1540" y="2167"/>
                      <a:pt x="1084" y="2681"/>
                      <a:pt x="474" y="2795"/>
                    </a:cubicBezTo>
                    <a:lnTo>
                      <a:pt x="533" y="3077"/>
                    </a:lnTo>
                    <a:cubicBezTo>
                      <a:pt x="1157" y="2964"/>
                      <a:pt x="1631" y="2490"/>
                      <a:pt x="1768" y="1902"/>
                    </a:cubicBezTo>
                    <a:cubicBezTo>
                      <a:pt x="1804" y="1807"/>
                      <a:pt x="1804" y="1693"/>
                      <a:pt x="1822" y="1597"/>
                    </a:cubicBezTo>
                    <a:cubicBezTo>
                      <a:pt x="1822" y="1506"/>
                      <a:pt x="1804" y="1392"/>
                      <a:pt x="1786" y="1297"/>
                    </a:cubicBezTo>
                    <a:cubicBezTo>
                      <a:pt x="1668" y="535"/>
                      <a:pt x="1025" y="1"/>
                      <a:pt x="2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9"/>
            <p:cNvGrpSpPr/>
            <p:nvPr/>
          </p:nvGrpSpPr>
          <p:grpSpPr>
            <a:xfrm>
              <a:off x="1468979" y="4662043"/>
              <a:ext cx="554411" cy="217072"/>
              <a:chOff x="2056804" y="1732880"/>
              <a:chExt cx="554411" cy="217072"/>
            </a:xfrm>
          </p:grpSpPr>
          <p:sp>
            <p:nvSpPr>
              <p:cNvPr id="492" name="Google Shape;492;p29"/>
              <p:cNvSpPr/>
              <p:nvPr/>
            </p:nvSpPr>
            <p:spPr>
              <a:xfrm>
                <a:off x="2092643" y="1767408"/>
                <a:ext cx="484111" cy="152314"/>
              </a:xfrm>
              <a:custGeom>
                <a:avLst/>
                <a:gdLst/>
                <a:ahLst/>
                <a:cxnLst/>
                <a:rect l="l" t="t" r="r" b="b"/>
                <a:pathLst>
                  <a:path w="6646" h="2091" extrusionOk="0">
                    <a:moveTo>
                      <a:pt x="4099" y="1"/>
                    </a:moveTo>
                    <a:lnTo>
                      <a:pt x="1977" y="1995"/>
                    </a:lnTo>
                    <a:lnTo>
                      <a:pt x="60" y="19"/>
                    </a:lnTo>
                    <a:cubicBezTo>
                      <a:pt x="60" y="10"/>
                      <a:pt x="51" y="5"/>
                      <a:pt x="42" y="5"/>
                    </a:cubicBezTo>
                    <a:cubicBezTo>
                      <a:pt x="33" y="5"/>
                      <a:pt x="24" y="10"/>
                      <a:pt x="24" y="19"/>
                    </a:cubicBezTo>
                    <a:cubicBezTo>
                      <a:pt x="1" y="42"/>
                      <a:pt x="1" y="60"/>
                      <a:pt x="24" y="78"/>
                    </a:cubicBezTo>
                    <a:lnTo>
                      <a:pt x="1977" y="2091"/>
                    </a:lnTo>
                    <a:lnTo>
                      <a:pt x="4099" y="96"/>
                    </a:lnTo>
                    <a:lnTo>
                      <a:pt x="6568" y="2014"/>
                    </a:lnTo>
                    <a:cubicBezTo>
                      <a:pt x="6574" y="2020"/>
                      <a:pt x="6580" y="2022"/>
                      <a:pt x="6586" y="2022"/>
                    </a:cubicBezTo>
                    <a:cubicBezTo>
                      <a:pt x="6599" y="2022"/>
                      <a:pt x="6612" y="2014"/>
                      <a:pt x="6627" y="2014"/>
                    </a:cubicBezTo>
                    <a:cubicBezTo>
                      <a:pt x="6645" y="1995"/>
                      <a:pt x="6627" y="1954"/>
                      <a:pt x="6627" y="1954"/>
                    </a:cubicBezTo>
                    <a:lnTo>
                      <a:pt x="4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2056804" y="1732880"/>
                <a:ext cx="77432" cy="76048"/>
              </a:xfrm>
              <a:custGeom>
                <a:avLst/>
                <a:gdLst/>
                <a:ahLst/>
                <a:cxnLst/>
                <a:rect l="l" t="t" r="r" b="b"/>
                <a:pathLst>
                  <a:path w="1063" h="1044" extrusionOk="0">
                    <a:moveTo>
                      <a:pt x="534" y="1"/>
                    </a:moveTo>
                    <a:cubicBezTo>
                      <a:pt x="247" y="1"/>
                      <a:pt x="1" y="229"/>
                      <a:pt x="1" y="516"/>
                    </a:cubicBezTo>
                    <a:cubicBezTo>
                      <a:pt x="1" y="816"/>
                      <a:pt x="247" y="1044"/>
                      <a:pt x="534" y="1044"/>
                    </a:cubicBezTo>
                    <a:cubicBezTo>
                      <a:pt x="816" y="1044"/>
                      <a:pt x="1062" y="816"/>
                      <a:pt x="1062" y="516"/>
                    </a:cubicBezTo>
                    <a:cubicBezTo>
                      <a:pt x="1062" y="229"/>
                      <a:pt x="816" y="1"/>
                      <a:pt x="5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2352767" y="1732880"/>
                <a:ext cx="77359" cy="76048"/>
              </a:xfrm>
              <a:custGeom>
                <a:avLst/>
                <a:gdLst/>
                <a:ahLst/>
                <a:cxnLst/>
                <a:rect l="l" t="t" r="r" b="b"/>
                <a:pathLst>
                  <a:path w="1062" h="1044" extrusionOk="0">
                    <a:moveTo>
                      <a:pt x="528" y="1"/>
                    </a:moveTo>
                    <a:cubicBezTo>
                      <a:pt x="246" y="1"/>
                      <a:pt x="0" y="229"/>
                      <a:pt x="0" y="516"/>
                    </a:cubicBezTo>
                    <a:cubicBezTo>
                      <a:pt x="0" y="816"/>
                      <a:pt x="246" y="1044"/>
                      <a:pt x="528" y="1044"/>
                    </a:cubicBezTo>
                    <a:cubicBezTo>
                      <a:pt x="815" y="1044"/>
                      <a:pt x="1061" y="816"/>
                      <a:pt x="1061" y="516"/>
                    </a:cubicBezTo>
                    <a:cubicBezTo>
                      <a:pt x="1061" y="229"/>
                      <a:pt x="815" y="1"/>
                      <a:pt x="5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97829" y="1872593"/>
                <a:ext cx="77359" cy="77359"/>
              </a:xfrm>
              <a:custGeom>
                <a:avLst/>
                <a:gdLst/>
                <a:ahLst/>
                <a:cxnLst/>
                <a:rect l="l" t="t" r="r" b="b"/>
                <a:pathLst>
                  <a:path w="1062" h="1062" extrusionOk="0">
                    <a:moveTo>
                      <a:pt x="533" y="0"/>
                    </a:moveTo>
                    <a:cubicBezTo>
                      <a:pt x="246" y="0"/>
                      <a:pt x="0" y="246"/>
                      <a:pt x="0" y="533"/>
                    </a:cubicBezTo>
                    <a:cubicBezTo>
                      <a:pt x="0" y="834"/>
                      <a:pt x="246" y="1061"/>
                      <a:pt x="533" y="1061"/>
                    </a:cubicBezTo>
                    <a:cubicBezTo>
                      <a:pt x="816" y="1061"/>
                      <a:pt x="1062" y="834"/>
                      <a:pt x="1062" y="533"/>
                    </a:cubicBezTo>
                    <a:cubicBezTo>
                      <a:pt x="1062" y="246"/>
                      <a:pt x="816" y="0"/>
                      <a:pt x="5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533856" y="1872593"/>
                <a:ext cx="77359" cy="77359"/>
              </a:xfrm>
              <a:custGeom>
                <a:avLst/>
                <a:gdLst/>
                <a:ahLst/>
                <a:cxnLst/>
                <a:rect l="l" t="t" r="r" b="b"/>
                <a:pathLst>
                  <a:path w="1062" h="1062" extrusionOk="0">
                    <a:moveTo>
                      <a:pt x="529" y="0"/>
                    </a:moveTo>
                    <a:cubicBezTo>
                      <a:pt x="247" y="0"/>
                      <a:pt x="1" y="246"/>
                      <a:pt x="1" y="533"/>
                    </a:cubicBezTo>
                    <a:cubicBezTo>
                      <a:pt x="1" y="834"/>
                      <a:pt x="247" y="1061"/>
                      <a:pt x="529" y="1061"/>
                    </a:cubicBezTo>
                    <a:cubicBezTo>
                      <a:pt x="834" y="1061"/>
                      <a:pt x="1062" y="834"/>
                      <a:pt x="1062" y="533"/>
                    </a:cubicBezTo>
                    <a:cubicBezTo>
                      <a:pt x="1062" y="246"/>
                      <a:pt x="834"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9"/>
            <p:cNvGrpSpPr/>
            <p:nvPr/>
          </p:nvGrpSpPr>
          <p:grpSpPr>
            <a:xfrm>
              <a:off x="388318" y="3890247"/>
              <a:ext cx="1302071" cy="1161190"/>
              <a:chOff x="1004943" y="2137888"/>
              <a:chExt cx="1302071" cy="1161190"/>
            </a:xfrm>
          </p:grpSpPr>
          <p:sp>
            <p:nvSpPr>
              <p:cNvPr id="498" name="Google Shape;498;p29"/>
              <p:cNvSpPr/>
              <p:nvPr/>
            </p:nvSpPr>
            <p:spPr>
              <a:xfrm>
                <a:off x="1780508" y="2380601"/>
                <a:ext cx="199079" cy="205270"/>
              </a:xfrm>
              <a:custGeom>
                <a:avLst/>
                <a:gdLst/>
                <a:ahLst/>
                <a:cxnLst/>
                <a:rect l="l" t="t" r="r" b="b"/>
                <a:pathLst>
                  <a:path w="2733" h="2818" extrusionOk="0">
                    <a:moveTo>
                      <a:pt x="1656" y="1"/>
                    </a:moveTo>
                    <a:cubicBezTo>
                      <a:pt x="1602" y="1"/>
                      <a:pt x="1549" y="10"/>
                      <a:pt x="1499" y="26"/>
                    </a:cubicBezTo>
                    <a:cubicBezTo>
                      <a:pt x="1330" y="73"/>
                      <a:pt x="1150" y="156"/>
                      <a:pt x="968" y="156"/>
                    </a:cubicBezTo>
                    <a:cubicBezTo>
                      <a:pt x="923" y="156"/>
                      <a:pt x="879" y="151"/>
                      <a:pt x="834" y="140"/>
                    </a:cubicBezTo>
                    <a:lnTo>
                      <a:pt x="834" y="121"/>
                    </a:lnTo>
                    <a:cubicBezTo>
                      <a:pt x="812" y="115"/>
                      <a:pt x="789" y="112"/>
                      <a:pt x="767" y="112"/>
                    </a:cubicBezTo>
                    <a:cubicBezTo>
                      <a:pt x="654" y="112"/>
                      <a:pt x="542" y="185"/>
                      <a:pt x="492" y="295"/>
                    </a:cubicBezTo>
                    <a:lnTo>
                      <a:pt x="114" y="1110"/>
                    </a:lnTo>
                    <a:cubicBezTo>
                      <a:pt x="0" y="1583"/>
                      <a:pt x="114" y="2002"/>
                      <a:pt x="114" y="2002"/>
                    </a:cubicBezTo>
                    <a:lnTo>
                      <a:pt x="228" y="2704"/>
                    </a:lnTo>
                    <a:lnTo>
                      <a:pt x="2350" y="2817"/>
                    </a:lnTo>
                    <a:lnTo>
                      <a:pt x="2200" y="1793"/>
                    </a:lnTo>
                    <a:lnTo>
                      <a:pt x="2332" y="1734"/>
                    </a:lnTo>
                    <a:cubicBezTo>
                      <a:pt x="2428" y="1715"/>
                      <a:pt x="2505" y="1661"/>
                      <a:pt x="2542" y="1602"/>
                    </a:cubicBezTo>
                    <a:cubicBezTo>
                      <a:pt x="2733" y="1374"/>
                      <a:pt x="2560" y="1146"/>
                      <a:pt x="2446" y="937"/>
                    </a:cubicBezTo>
                    <a:cubicBezTo>
                      <a:pt x="2314" y="691"/>
                      <a:pt x="2218" y="445"/>
                      <a:pt x="2068" y="235"/>
                    </a:cubicBezTo>
                    <a:cubicBezTo>
                      <a:pt x="2009" y="162"/>
                      <a:pt x="1936" y="85"/>
                      <a:pt x="1859" y="49"/>
                    </a:cubicBezTo>
                    <a:cubicBezTo>
                      <a:pt x="1795" y="15"/>
                      <a:pt x="1725"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1817658" y="2150198"/>
                <a:ext cx="486734" cy="327864"/>
              </a:xfrm>
              <a:custGeom>
                <a:avLst/>
                <a:gdLst/>
                <a:ahLst/>
                <a:cxnLst/>
                <a:rect l="l" t="t" r="r" b="b"/>
                <a:pathLst>
                  <a:path w="6682" h="4501" extrusionOk="0">
                    <a:moveTo>
                      <a:pt x="287" y="1"/>
                    </a:moveTo>
                    <a:cubicBezTo>
                      <a:pt x="114" y="1"/>
                      <a:pt x="1" y="97"/>
                      <a:pt x="1" y="229"/>
                    </a:cubicBezTo>
                    <a:lnTo>
                      <a:pt x="1" y="629"/>
                    </a:lnTo>
                    <a:lnTo>
                      <a:pt x="1" y="4291"/>
                    </a:lnTo>
                    <a:cubicBezTo>
                      <a:pt x="1" y="4405"/>
                      <a:pt x="114" y="4500"/>
                      <a:pt x="287" y="4500"/>
                    </a:cubicBezTo>
                    <a:lnTo>
                      <a:pt x="6394" y="4500"/>
                    </a:lnTo>
                    <a:cubicBezTo>
                      <a:pt x="6549" y="4500"/>
                      <a:pt x="6681" y="4405"/>
                      <a:pt x="6681" y="4291"/>
                    </a:cubicBezTo>
                    <a:lnTo>
                      <a:pt x="6681" y="229"/>
                    </a:lnTo>
                    <a:cubicBezTo>
                      <a:pt x="6681" y="97"/>
                      <a:pt x="6549" y="1"/>
                      <a:pt x="6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1875715" y="2259681"/>
                <a:ext cx="130097" cy="154717"/>
              </a:xfrm>
              <a:custGeom>
                <a:avLst/>
                <a:gdLst/>
                <a:ahLst/>
                <a:cxnLst/>
                <a:rect l="l" t="t" r="r" b="b"/>
                <a:pathLst>
                  <a:path w="1786" h="2124" extrusionOk="0">
                    <a:moveTo>
                      <a:pt x="1708" y="74"/>
                    </a:moveTo>
                    <a:lnTo>
                      <a:pt x="1708" y="2050"/>
                    </a:lnTo>
                    <a:lnTo>
                      <a:pt x="78" y="2050"/>
                    </a:lnTo>
                    <a:lnTo>
                      <a:pt x="78" y="74"/>
                    </a:lnTo>
                    <a:close/>
                    <a:moveTo>
                      <a:pt x="0" y="1"/>
                    </a:moveTo>
                    <a:lnTo>
                      <a:pt x="0" y="2123"/>
                    </a:lnTo>
                    <a:lnTo>
                      <a:pt x="1786" y="2123"/>
                    </a:lnTo>
                    <a:lnTo>
                      <a:pt x="1786" y="2087"/>
                    </a:lnTo>
                    <a:lnTo>
                      <a:pt x="1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1877026" y="2261065"/>
                <a:ext cx="128786" cy="151949"/>
              </a:xfrm>
              <a:custGeom>
                <a:avLst/>
                <a:gdLst/>
                <a:ahLst/>
                <a:cxnLst/>
                <a:rect l="l" t="t" r="r" b="b"/>
                <a:pathLst>
                  <a:path w="1768" h="2086" extrusionOk="0">
                    <a:moveTo>
                      <a:pt x="60" y="0"/>
                    </a:moveTo>
                    <a:lnTo>
                      <a:pt x="1" y="36"/>
                    </a:lnTo>
                    <a:lnTo>
                      <a:pt x="1708" y="2086"/>
                    </a:lnTo>
                    <a:lnTo>
                      <a:pt x="1768" y="2049"/>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1877026" y="2261065"/>
                <a:ext cx="128786" cy="151949"/>
              </a:xfrm>
              <a:custGeom>
                <a:avLst/>
                <a:gdLst/>
                <a:ahLst/>
                <a:cxnLst/>
                <a:rect l="l" t="t" r="r" b="b"/>
                <a:pathLst>
                  <a:path w="1768" h="2086" extrusionOk="0">
                    <a:moveTo>
                      <a:pt x="1708" y="0"/>
                    </a:moveTo>
                    <a:lnTo>
                      <a:pt x="1" y="2049"/>
                    </a:lnTo>
                    <a:lnTo>
                      <a:pt x="60" y="2086"/>
                    </a:lnTo>
                    <a:lnTo>
                      <a:pt x="1768" y="36"/>
                    </a:lnTo>
                    <a:lnTo>
                      <a:pt x="1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817658" y="2150198"/>
                <a:ext cx="486734" cy="62499"/>
              </a:xfrm>
              <a:custGeom>
                <a:avLst/>
                <a:gdLst/>
                <a:ahLst/>
                <a:cxnLst/>
                <a:rect l="l" t="t" r="r" b="b"/>
                <a:pathLst>
                  <a:path w="6682" h="858" extrusionOk="0">
                    <a:moveTo>
                      <a:pt x="287" y="1"/>
                    </a:moveTo>
                    <a:cubicBezTo>
                      <a:pt x="114" y="1"/>
                      <a:pt x="1" y="97"/>
                      <a:pt x="1" y="229"/>
                    </a:cubicBezTo>
                    <a:lnTo>
                      <a:pt x="1" y="857"/>
                    </a:lnTo>
                    <a:lnTo>
                      <a:pt x="6681" y="839"/>
                    </a:lnTo>
                    <a:lnTo>
                      <a:pt x="6681" y="229"/>
                    </a:lnTo>
                    <a:cubicBezTo>
                      <a:pt x="6681" y="97"/>
                      <a:pt x="6549"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815036" y="2147576"/>
                <a:ext cx="491978" cy="65121"/>
              </a:xfrm>
              <a:custGeom>
                <a:avLst/>
                <a:gdLst/>
                <a:ahLst/>
                <a:cxnLst/>
                <a:rect l="l" t="t" r="r" b="b"/>
                <a:pathLst>
                  <a:path w="6754" h="894" extrusionOk="0">
                    <a:moveTo>
                      <a:pt x="323" y="1"/>
                    </a:moveTo>
                    <a:cubicBezTo>
                      <a:pt x="228" y="1"/>
                      <a:pt x="150" y="37"/>
                      <a:pt x="96" y="78"/>
                    </a:cubicBezTo>
                    <a:cubicBezTo>
                      <a:pt x="37" y="114"/>
                      <a:pt x="0" y="192"/>
                      <a:pt x="0" y="265"/>
                    </a:cubicBezTo>
                    <a:lnTo>
                      <a:pt x="0" y="893"/>
                    </a:lnTo>
                    <a:lnTo>
                      <a:pt x="77" y="893"/>
                    </a:lnTo>
                    <a:lnTo>
                      <a:pt x="77" y="265"/>
                    </a:lnTo>
                    <a:cubicBezTo>
                      <a:pt x="77" y="210"/>
                      <a:pt x="96" y="174"/>
                      <a:pt x="132" y="133"/>
                    </a:cubicBezTo>
                    <a:cubicBezTo>
                      <a:pt x="191" y="96"/>
                      <a:pt x="246" y="78"/>
                      <a:pt x="323" y="78"/>
                    </a:cubicBezTo>
                    <a:lnTo>
                      <a:pt x="6430" y="78"/>
                    </a:lnTo>
                    <a:cubicBezTo>
                      <a:pt x="6508" y="78"/>
                      <a:pt x="6567" y="96"/>
                      <a:pt x="6603" y="133"/>
                    </a:cubicBezTo>
                    <a:cubicBezTo>
                      <a:pt x="6658" y="174"/>
                      <a:pt x="6681" y="210"/>
                      <a:pt x="6681" y="265"/>
                    </a:cubicBezTo>
                    <a:lnTo>
                      <a:pt x="6681" y="875"/>
                    </a:lnTo>
                    <a:lnTo>
                      <a:pt x="6754" y="875"/>
                    </a:lnTo>
                    <a:lnTo>
                      <a:pt x="6754" y="265"/>
                    </a:lnTo>
                    <a:cubicBezTo>
                      <a:pt x="6754" y="192"/>
                      <a:pt x="6717" y="114"/>
                      <a:pt x="6658" y="78"/>
                    </a:cubicBezTo>
                    <a:cubicBezTo>
                      <a:pt x="6603" y="37"/>
                      <a:pt x="6526" y="1"/>
                      <a:pt x="6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817658" y="2211241"/>
                <a:ext cx="484038" cy="73"/>
              </a:xfrm>
              <a:custGeom>
                <a:avLst/>
                <a:gdLst/>
                <a:ahLst/>
                <a:cxnLst/>
                <a:rect l="l" t="t" r="r" b="b"/>
                <a:pathLst>
                  <a:path w="6645" h="1" extrusionOk="0">
                    <a:moveTo>
                      <a:pt x="6645"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1817658" y="2208254"/>
                <a:ext cx="484038" cy="5755"/>
              </a:xfrm>
              <a:custGeom>
                <a:avLst/>
                <a:gdLst/>
                <a:ahLst/>
                <a:cxnLst/>
                <a:rect l="l" t="t" r="r" b="b"/>
                <a:pathLst>
                  <a:path w="6645" h="79" extrusionOk="0">
                    <a:moveTo>
                      <a:pt x="1" y="1"/>
                    </a:moveTo>
                    <a:lnTo>
                      <a:pt x="1" y="78"/>
                    </a:lnTo>
                    <a:lnTo>
                      <a:pt x="6645" y="78"/>
                    </a:lnTo>
                    <a:lnTo>
                      <a:pt x="6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1842571" y="2172488"/>
                <a:ext cx="20906" cy="22290"/>
              </a:xfrm>
              <a:custGeom>
                <a:avLst/>
                <a:gdLst/>
                <a:ahLst/>
                <a:cxnLst/>
                <a:rect l="l" t="t" r="r" b="b"/>
                <a:pathLst>
                  <a:path w="287" h="306" extrusionOk="0">
                    <a:moveTo>
                      <a:pt x="132" y="78"/>
                    </a:moveTo>
                    <a:cubicBezTo>
                      <a:pt x="173" y="78"/>
                      <a:pt x="210" y="114"/>
                      <a:pt x="210" y="150"/>
                    </a:cubicBezTo>
                    <a:cubicBezTo>
                      <a:pt x="210" y="191"/>
                      <a:pt x="173" y="228"/>
                      <a:pt x="132" y="228"/>
                    </a:cubicBezTo>
                    <a:cubicBezTo>
                      <a:pt x="96" y="228"/>
                      <a:pt x="77" y="191"/>
                      <a:pt x="77" y="150"/>
                    </a:cubicBezTo>
                    <a:cubicBezTo>
                      <a:pt x="77" y="114"/>
                      <a:pt x="96" y="78"/>
                      <a:pt x="132" y="78"/>
                    </a:cubicBezTo>
                    <a:close/>
                    <a:moveTo>
                      <a:pt x="132" y="0"/>
                    </a:moveTo>
                    <a:cubicBezTo>
                      <a:pt x="59" y="0"/>
                      <a:pt x="0" y="78"/>
                      <a:pt x="0" y="150"/>
                    </a:cubicBezTo>
                    <a:cubicBezTo>
                      <a:pt x="0" y="228"/>
                      <a:pt x="59" y="305"/>
                      <a:pt x="132" y="305"/>
                    </a:cubicBezTo>
                    <a:cubicBezTo>
                      <a:pt x="210" y="305"/>
                      <a:pt x="287" y="228"/>
                      <a:pt x="287" y="150"/>
                    </a:cubicBezTo>
                    <a:cubicBezTo>
                      <a:pt x="287" y="78"/>
                      <a:pt x="210"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1870397" y="2172488"/>
                <a:ext cx="21998" cy="22290"/>
              </a:xfrm>
              <a:custGeom>
                <a:avLst/>
                <a:gdLst/>
                <a:ahLst/>
                <a:cxnLst/>
                <a:rect l="l" t="t" r="r" b="b"/>
                <a:pathLst>
                  <a:path w="302" h="306" extrusionOk="0">
                    <a:moveTo>
                      <a:pt x="151" y="78"/>
                    </a:moveTo>
                    <a:cubicBezTo>
                      <a:pt x="187" y="78"/>
                      <a:pt x="228" y="114"/>
                      <a:pt x="228" y="150"/>
                    </a:cubicBezTo>
                    <a:cubicBezTo>
                      <a:pt x="228" y="191"/>
                      <a:pt x="187" y="228"/>
                      <a:pt x="151" y="228"/>
                    </a:cubicBezTo>
                    <a:cubicBezTo>
                      <a:pt x="114" y="228"/>
                      <a:pt x="73" y="191"/>
                      <a:pt x="73" y="150"/>
                    </a:cubicBezTo>
                    <a:cubicBezTo>
                      <a:pt x="73" y="114"/>
                      <a:pt x="114" y="78"/>
                      <a:pt x="151" y="78"/>
                    </a:cubicBezTo>
                    <a:close/>
                    <a:moveTo>
                      <a:pt x="151" y="0"/>
                    </a:moveTo>
                    <a:cubicBezTo>
                      <a:pt x="73" y="0"/>
                      <a:pt x="1" y="78"/>
                      <a:pt x="1" y="150"/>
                    </a:cubicBezTo>
                    <a:cubicBezTo>
                      <a:pt x="1" y="228"/>
                      <a:pt x="73" y="305"/>
                      <a:pt x="151" y="305"/>
                    </a:cubicBezTo>
                    <a:cubicBezTo>
                      <a:pt x="228" y="305"/>
                      <a:pt x="301" y="228"/>
                      <a:pt x="301" y="150"/>
                    </a:cubicBezTo>
                    <a:cubicBezTo>
                      <a:pt x="301" y="78"/>
                      <a:pt x="228"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1899243" y="2172488"/>
                <a:ext cx="20979" cy="22290"/>
              </a:xfrm>
              <a:custGeom>
                <a:avLst/>
                <a:gdLst/>
                <a:ahLst/>
                <a:cxnLst/>
                <a:rect l="l" t="t" r="r" b="b"/>
                <a:pathLst>
                  <a:path w="288" h="306" extrusionOk="0">
                    <a:moveTo>
                      <a:pt x="133" y="78"/>
                    </a:moveTo>
                    <a:cubicBezTo>
                      <a:pt x="174" y="78"/>
                      <a:pt x="210" y="114"/>
                      <a:pt x="210" y="150"/>
                    </a:cubicBezTo>
                    <a:cubicBezTo>
                      <a:pt x="210" y="191"/>
                      <a:pt x="174" y="228"/>
                      <a:pt x="133" y="228"/>
                    </a:cubicBezTo>
                    <a:cubicBezTo>
                      <a:pt x="96" y="228"/>
                      <a:pt x="78" y="191"/>
                      <a:pt x="78" y="150"/>
                    </a:cubicBezTo>
                    <a:cubicBezTo>
                      <a:pt x="78" y="114"/>
                      <a:pt x="96" y="78"/>
                      <a:pt x="133" y="78"/>
                    </a:cubicBezTo>
                    <a:close/>
                    <a:moveTo>
                      <a:pt x="133" y="0"/>
                    </a:moveTo>
                    <a:cubicBezTo>
                      <a:pt x="60" y="0"/>
                      <a:pt x="1" y="78"/>
                      <a:pt x="1" y="150"/>
                    </a:cubicBezTo>
                    <a:cubicBezTo>
                      <a:pt x="1" y="228"/>
                      <a:pt x="60" y="305"/>
                      <a:pt x="133" y="305"/>
                    </a:cubicBezTo>
                    <a:cubicBezTo>
                      <a:pt x="229" y="305"/>
                      <a:pt x="288" y="228"/>
                      <a:pt x="288" y="150"/>
                    </a:cubicBezTo>
                    <a:cubicBezTo>
                      <a:pt x="288" y="78"/>
                      <a:pt x="229"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042891" y="2292898"/>
                <a:ext cx="195145" cy="73"/>
              </a:xfrm>
              <a:custGeom>
                <a:avLst/>
                <a:gdLst/>
                <a:ahLst/>
                <a:cxnLst/>
                <a:rect l="l" t="t" r="r" b="b"/>
                <a:pathLst>
                  <a:path w="2679" h="1" extrusionOk="0">
                    <a:moveTo>
                      <a:pt x="1" y="0"/>
                    </a:moveTo>
                    <a:lnTo>
                      <a:pt x="2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040268" y="2289911"/>
                <a:ext cx="200390" cy="5682"/>
              </a:xfrm>
              <a:custGeom>
                <a:avLst/>
                <a:gdLst/>
                <a:ahLst/>
                <a:cxnLst/>
                <a:rect l="l" t="t" r="r" b="b"/>
                <a:pathLst>
                  <a:path w="2751" h="78" extrusionOk="0">
                    <a:moveTo>
                      <a:pt x="37" y="0"/>
                    </a:moveTo>
                    <a:cubicBezTo>
                      <a:pt x="18" y="0"/>
                      <a:pt x="0" y="18"/>
                      <a:pt x="0" y="41"/>
                    </a:cubicBezTo>
                    <a:cubicBezTo>
                      <a:pt x="0" y="59"/>
                      <a:pt x="18" y="78"/>
                      <a:pt x="37" y="78"/>
                    </a:cubicBezTo>
                    <a:lnTo>
                      <a:pt x="2714" y="78"/>
                    </a:lnTo>
                    <a:cubicBezTo>
                      <a:pt x="2733" y="78"/>
                      <a:pt x="2751" y="59"/>
                      <a:pt x="2751" y="41"/>
                    </a:cubicBezTo>
                    <a:cubicBezTo>
                      <a:pt x="2751" y="18"/>
                      <a:pt x="2733" y="0"/>
                      <a:pt x="2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042891" y="2382422"/>
                <a:ext cx="98265" cy="73"/>
              </a:xfrm>
              <a:custGeom>
                <a:avLst/>
                <a:gdLst/>
                <a:ahLst/>
                <a:cxnLst/>
                <a:rect l="l" t="t" r="r" b="b"/>
                <a:pathLst>
                  <a:path w="1349" h="1" extrusionOk="0">
                    <a:moveTo>
                      <a:pt x="1" y="1"/>
                    </a:move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040268" y="2379800"/>
                <a:ext cx="103873" cy="5682"/>
              </a:xfrm>
              <a:custGeom>
                <a:avLst/>
                <a:gdLst/>
                <a:ahLst/>
                <a:cxnLst/>
                <a:rect l="l" t="t" r="r" b="b"/>
                <a:pathLst>
                  <a:path w="1426" h="78" extrusionOk="0">
                    <a:moveTo>
                      <a:pt x="37" y="0"/>
                    </a:moveTo>
                    <a:cubicBezTo>
                      <a:pt x="18" y="0"/>
                      <a:pt x="0" y="19"/>
                      <a:pt x="0" y="37"/>
                    </a:cubicBezTo>
                    <a:cubicBezTo>
                      <a:pt x="0" y="60"/>
                      <a:pt x="18" y="78"/>
                      <a:pt x="37" y="78"/>
                    </a:cubicBezTo>
                    <a:lnTo>
                      <a:pt x="1385" y="78"/>
                    </a:lnTo>
                    <a:cubicBezTo>
                      <a:pt x="1403" y="78"/>
                      <a:pt x="1426" y="60"/>
                      <a:pt x="1426" y="37"/>
                    </a:cubicBezTo>
                    <a:cubicBezTo>
                      <a:pt x="1426" y="19"/>
                      <a:pt x="1403" y="0"/>
                      <a:pt x="1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042891" y="2338352"/>
                <a:ext cx="73425" cy="73"/>
              </a:xfrm>
              <a:custGeom>
                <a:avLst/>
                <a:gdLst/>
                <a:ahLst/>
                <a:cxnLst/>
                <a:rect l="l" t="t" r="r" b="b"/>
                <a:pathLst>
                  <a:path w="1008" h="1" extrusionOk="0">
                    <a:moveTo>
                      <a:pt x="1" y="0"/>
                    </a:moveTo>
                    <a:lnTo>
                      <a:pt x="1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040268" y="2335657"/>
                <a:ext cx="79034" cy="5390"/>
              </a:xfrm>
              <a:custGeom>
                <a:avLst/>
                <a:gdLst/>
                <a:ahLst/>
                <a:cxnLst/>
                <a:rect l="l" t="t" r="r" b="b"/>
                <a:pathLst>
                  <a:path w="1085" h="74" extrusionOk="0">
                    <a:moveTo>
                      <a:pt x="37" y="1"/>
                    </a:moveTo>
                    <a:cubicBezTo>
                      <a:pt x="18" y="1"/>
                      <a:pt x="0" y="19"/>
                      <a:pt x="0" y="37"/>
                    </a:cubicBezTo>
                    <a:cubicBezTo>
                      <a:pt x="0" y="55"/>
                      <a:pt x="18" y="74"/>
                      <a:pt x="37" y="74"/>
                    </a:cubicBezTo>
                    <a:lnTo>
                      <a:pt x="1043" y="74"/>
                    </a:lnTo>
                    <a:cubicBezTo>
                      <a:pt x="1061" y="74"/>
                      <a:pt x="1084" y="55"/>
                      <a:pt x="1084" y="37"/>
                    </a:cubicBezTo>
                    <a:cubicBezTo>
                      <a:pt x="1084" y="19"/>
                      <a:pt x="1061" y="1"/>
                      <a:pt x="1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65996" y="2338352"/>
                <a:ext cx="72041" cy="73"/>
              </a:xfrm>
              <a:custGeom>
                <a:avLst/>
                <a:gdLst/>
                <a:ahLst/>
                <a:cxnLst/>
                <a:rect l="l" t="t" r="r" b="b"/>
                <a:pathLst>
                  <a:path w="989" h="1" extrusionOk="0">
                    <a:moveTo>
                      <a:pt x="0" y="0"/>
                    </a:move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63301" y="2335657"/>
                <a:ext cx="77359" cy="5390"/>
              </a:xfrm>
              <a:custGeom>
                <a:avLst/>
                <a:gdLst/>
                <a:ahLst/>
                <a:cxnLst/>
                <a:rect l="l" t="t" r="r" b="b"/>
                <a:pathLst>
                  <a:path w="1062" h="74" extrusionOk="0">
                    <a:moveTo>
                      <a:pt x="37" y="1"/>
                    </a:moveTo>
                    <a:cubicBezTo>
                      <a:pt x="19" y="1"/>
                      <a:pt x="1" y="19"/>
                      <a:pt x="1" y="37"/>
                    </a:cubicBezTo>
                    <a:cubicBezTo>
                      <a:pt x="1" y="55"/>
                      <a:pt x="19" y="74"/>
                      <a:pt x="37" y="74"/>
                    </a:cubicBezTo>
                    <a:lnTo>
                      <a:pt x="1025" y="74"/>
                    </a:lnTo>
                    <a:cubicBezTo>
                      <a:pt x="1044" y="74"/>
                      <a:pt x="1062" y="55"/>
                      <a:pt x="1062" y="37"/>
                    </a:cubicBezTo>
                    <a:cubicBezTo>
                      <a:pt x="1062" y="19"/>
                      <a:pt x="1044" y="1"/>
                      <a:pt x="1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924156" y="2484985"/>
                <a:ext cx="19303" cy="28918"/>
              </a:xfrm>
              <a:custGeom>
                <a:avLst/>
                <a:gdLst/>
                <a:ahLst/>
                <a:cxnLst/>
                <a:rect l="l" t="t" r="r" b="b"/>
                <a:pathLst>
                  <a:path w="265" h="397" extrusionOk="0">
                    <a:moveTo>
                      <a:pt x="78" y="0"/>
                    </a:moveTo>
                    <a:cubicBezTo>
                      <a:pt x="78" y="0"/>
                      <a:pt x="37" y="0"/>
                      <a:pt x="37" y="18"/>
                    </a:cubicBezTo>
                    <a:cubicBezTo>
                      <a:pt x="37" y="18"/>
                      <a:pt x="0" y="73"/>
                      <a:pt x="0" y="169"/>
                    </a:cubicBezTo>
                    <a:cubicBezTo>
                      <a:pt x="0" y="210"/>
                      <a:pt x="0" y="264"/>
                      <a:pt x="37" y="301"/>
                    </a:cubicBezTo>
                    <a:cubicBezTo>
                      <a:pt x="78" y="342"/>
                      <a:pt x="132" y="378"/>
                      <a:pt x="210" y="396"/>
                    </a:cubicBezTo>
                    <a:cubicBezTo>
                      <a:pt x="228" y="396"/>
                      <a:pt x="246" y="396"/>
                      <a:pt x="264" y="378"/>
                    </a:cubicBezTo>
                    <a:cubicBezTo>
                      <a:pt x="264" y="360"/>
                      <a:pt x="246" y="323"/>
                      <a:pt x="228" y="323"/>
                    </a:cubicBezTo>
                    <a:cubicBezTo>
                      <a:pt x="151" y="301"/>
                      <a:pt x="114" y="282"/>
                      <a:pt x="96" y="264"/>
                    </a:cubicBezTo>
                    <a:cubicBezTo>
                      <a:pt x="78" y="228"/>
                      <a:pt x="78" y="210"/>
                      <a:pt x="78" y="169"/>
                    </a:cubicBezTo>
                    <a:lnTo>
                      <a:pt x="78" y="96"/>
                    </a:lnTo>
                    <a:cubicBezTo>
                      <a:pt x="96" y="73"/>
                      <a:pt x="96" y="73"/>
                      <a:pt x="96" y="55"/>
                    </a:cubicBezTo>
                    <a:cubicBezTo>
                      <a:pt x="114" y="36"/>
                      <a:pt x="96" y="18"/>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784515" y="2389706"/>
                <a:ext cx="80345" cy="147142"/>
              </a:xfrm>
              <a:custGeom>
                <a:avLst/>
                <a:gdLst/>
                <a:ahLst/>
                <a:cxnLst/>
                <a:rect l="l" t="t" r="r" b="b"/>
                <a:pathLst>
                  <a:path w="1103" h="2020" extrusionOk="0">
                    <a:moveTo>
                      <a:pt x="666" y="1"/>
                    </a:moveTo>
                    <a:cubicBezTo>
                      <a:pt x="598" y="1"/>
                      <a:pt x="514" y="38"/>
                      <a:pt x="437" y="170"/>
                    </a:cubicBezTo>
                    <a:cubicBezTo>
                      <a:pt x="360" y="283"/>
                      <a:pt x="287" y="434"/>
                      <a:pt x="210" y="584"/>
                    </a:cubicBezTo>
                    <a:cubicBezTo>
                      <a:pt x="78" y="907"/>
                      <a:pt x="0" y="1267"/>
                      <a:pt x="18" y="1631"/>
                    </a:cubicBezTo>
                    <a:cubicBezTo>
                      <a:pt x="18" y="1722"/>
                      <a:pt x="41" y="1818"/>
                      <a:pt x="59" y="1895"/>
                    </a:cubicBezTo>
                    <a:cubicBezTo>
                      <a:pt x="82" y="1985"/>
                      <a:pt x="153" y="2020"/>
                      <a:pt x="248" y="2020"/>
                    </a:cubicBezTo>
                    <a:cubicBezTo>
                      <a:pt x="552" y="2020"/>
                      <a:pt x="1102" y="1668"/>
                      <a:pt x="1102" y="1668"/>
                    </a:cubicBezTo>
                    <a:cubicBezTo>
                      <a:pt x="1007" y="1080"/>
                      <a:pt x="647" y="925"/>
                      <a:pt x="647" y="925"/>
                    </a:cubicBezTo>
                    <a:cubicBezTo>
                      <a:pt x="647" y="925"/>
                      <a:pt x="724" y="757"/>
                      <a:pt x="838" y="493"/>
                    </a:cubicBezTo>
                    <a:cubicBezTo>
                      <a:pt x="911" y="283"/>
                      <a:pt x="856" y="129"/>
                      <a:pt x="815" y="74"/>
                    </a:cubicBezTo>
                    <a:cubicBezTo>
                      <a:pt x="797" y="56"/>
                      <a:pt x="797" y="37"/>
                      <a:pt x="779" y="37"/>
                    </a:cubicBezTo>
                    <a:cubicBezTo>
                      <a:pt x="756" y="20"/>
                      <a:pt x="715" y="1"/>
                      <a:pt x="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799739" y="2389706"/>
                <a:ext cx="65121" cy="121501"/>
              </a:xfrm>
              <a:custGeom>
                <a:avLst/>
                <a:gdLst/>
                <a:ahLst/>
                <a:cxnLst/>
                <a:rect l="l" t="t" r="r" b="b"/>
                <a:pathLst>
                  <a:path w="894" h="1668" extrusionOk="0">
                    <a:moveTo>
                      <a:pt x="457" y="1"/>
                    </a:moveTo>
                    <a:cubicBezTo>
                      <a:pt x="389" y="1"/>
                      <a:pt x="305" y="38"/>
                      <a:pt x="228" y="170"/>
                    </a:cubicBezTo>
                    <a:cubicBezTo>
                      <a:pt x="151" y="283"/>
                      <a:pt x="78" y="434"/>
                      <a:pt x="1" y="584"/>
                    </a:cubicBezTo>
                    <a:lnTo>
                      <a:pt x="893" y="1668"/>
                    </a:lnTo>
                    <a:cubicBezTo>
                      <a:pt x="798" y="1080"/>
                      <a:pt x="438" y="925"/>
                      <a:pt x="438" y="925"/>
                    </a:cubicBezTo>
                    <a:cubicBezTo>
                      <a:pt x="438" y="925"/>
                      <a:pt x="515" y="757"/>
                      <a:pt x="629" y="493"/>
                    </a:cubicBezTo>
                    <a:cubicBezTo>
                      <a:pt x="702" y="283"/>
                      <a:pt x="647" y="129"/>
                      <a:pt x="606" y="74"/>
                    </a:cubicBezTo>
                    <a:cubicBezTo>
                      <a:pt x="588" y="56"/>
                      <a:pt x="588" y="37"/>
                      <a:pt x="570" y="37"/>
                    </a:cubicBezTo>
                    <a:cubicBezTo>
                      <a:pt x="547" y="20"/>
                      <a:pt x="506" y="1"/>
                      <a:pt x="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797116" y="2386793"/>
                <a:ext cx="70366" cy="126309"/>
              </a:xfrm>
              <a:custGeom>
                <a:avLst/>
                <a:gdLst/>
                <a:ahLst/>
                <a:cxnLst/>
                <a:rect l="l" t="t" r="r" b="b"/>
                <a:pathLst>
                  <a:path w="966" h="1734" extrusionOk="0">
                    <a:moveTo>
                      <a:pt x="492" y="0"/>
                    </a:moveTo>
                    <a:cubicBezTo>
                      <a:pt x="456" y="0"/>
                      <a:pt x="415" y="0"/>
                      <a:pt x="360" y="36"/>
                    </a:cubicBezTo>
                    <a:cubicBezTo>
                      <a:pt x="323" y="77"/>
                      <a:pt x="264" y="114"/>
                      <a:pt x="228" y="191"/>
                    </a:cubicBezTo>
                    <a:cubicBezTo>
                      <a:pt x="150" y="305"/>
                      <a:pt x="73" y="455"/>
                      <a:pt x="0" y="606"/>
                    </a:cubicBezTo>
                    <a:cubicBezTo>
                      <a:pt x="0" y="624"/>
                      <a:pt x="0" y="647"/>
                      <a:pt x="18" y="647"/>
                    </a:cubicBezTo>
                    <a:cubicBezTo>
                      <a:pt x="24" y="652"/>
                      <a:pt x="30" y="654"/>
                      <a:pt x="37" y="654"/>
                    </a:cubicBezTo>
                    <a:cubicBezTo>
                      <a:pt x="54" y="654"/>
                      <a:pt x="73" y="640"/>
                      <a:pt x="73" y="624"/>
                    </a:cubicBezTo>
                    <a:cubicBezTo>
                      <a:pt x="132" y="492"/>
                      <a:pt x="210" y="342"/>
                      <a:pt x="283" y="228"/>
                    </a:cubicBezTo>
                    <a:cubicBezTo>
                      <a:pt x="342" y="169"/>
                      <a:pt x="378" y="132"/>
                      <a:pt x="396" y="96"/>
                    </a:cubicBezTo>
                    <a:cubicBezTo>
                      <a:pt x="437" y="77"/>
                      <a:pt x="474" y="77"/>
                      <a:pt x="492" y="77"/>
                    </a:cubicBezTo>
                    <a:cubicBezTo>
                      <a:pt x="528" y="77"/>
                      <a:pt x="569" y="96"/>
                      <a:pt x="588" y="96"/>
                    </a:cubicBezTo>
                    <a:cubicBezTo>
                      <a:pt x="588" y="114"/>
                      <a:pt x="606" y="114"/>
                      <a:pt x="606" y="132"/>
                    </a:cubicBezTo>
                    <a:cubicBezTo>
                      <a:pt x="624" y="169"/>
                      <a:pt x="665" y="228"/>
                      <a:pt x="665" y="323"/>
                    </a:cubicBezTo>
                    <a:cubicBezTo>
                      <a:pt x="665" y="378"/>
                      <a:pt x="642" y="455"/>
                      <a:pt x="624" y="510"/>
                    </a:cubicBezTo>
                    <a:cubicBezTo>
                      <a:pt x="569" y="647"/>
                      <a:pt x="510" y="761"/>
                      <a:pt x="492" y="833"/>
                    </a:cubicBezTo>
                    <a:cubicBezTo>
                      <a:pt x="456" y="911"/>
                      <a:pt x="437" y="965"/>
                      <a:pt x="437" y="965"/>
                    </a:cubicBezTo>
                    <a:lnTo>
                      <a:pt x="415" y="1006"/>
                    </a:lnTo>
                    <a:lnTo>
                      <a:pt x="456" y="1006"/>
                    </a:lnTo>
                    <a:cubicBezTo>
                      <a:pt x="456" y="1006"/>
                      <a:pt x="551" y="1043"/>
                      <a:pt x="642" y="1157"/>
                    </a:cubicBezTo>
                    <a:cubicBezTo>
                      <a:pt x="738" y="1252"/>
                      <a:pt x="834" y="1421"/>
                      <a:pt x="893" y="1708"/>
                    </a:cubicBezTo>
                    <a:cubicBezTo>
                      <a:pt x="893" y="1721"/>
                      <a:pt x="902" y="1734"/>
                      <a:pt x="914" y="1734"/>
                    </a:cubicBezTo>
                    <a:cubicBezTo>
                      <a:pt x="919" y="1734"/>
                      <a:pt x="924" y="1731"/>
                      <a:pt x="929" y="1726"/>
                    </a:cubicBezTo>
                    <a:cubicBezTo>
                      <a:pt x="947" y="1726"/>
                      <a:pt x="966" y="1708"/>
                      <a:pt x="966" y="1690"/>
                    </a:cubicBezTo>
                    <a:cubicBezTo>
                      <a:pt x="911" y="1384"/>
                      <a:pt x="797" y="1193"/>
                      <a:pt x="683" y="1102"/>
                    </a:cubicBezTo>
                    <a:cubicBezTo>
                      <a:pt x="622" y="1030"/>
                      <a:pt x="561" y="987"/>
                      <a:pt x="520" y="965"/>
                    </a:cubicBezTo>
                    <a:lnTo>
                      <a:pt x="520" y="965"/>
                    </a:lnTo>
                    <a:cubicBezTo>
                      <a:pt x="544" y="909"/>
                      <a:pt x="608" y="758"/>
                      <a:pt x="683" y="551"/>
                    </a:cubicBezTo>
                    <a:cubicBezTo>
                      <a:pt x="720" y="474"/>
                      <a:pt x="738" y="396"/>
                      <a:pt x="738" y="323"/>
                    </a:cubicBezTo>
                    <a:cubicBezTo>
                      <a:pt x="738" y="210"/>
                      <a:pt x="701" y="132"/>
                      <a:pt x="683" y="96"/>
                    </a:cubicBezTo>
                    <a:lnTo>
                      <a:pt x="624" y="36"/>
                    </a:lnTo>
                    <a:cubicBezTo>
                      <a:pt x="588" y="18"/>
                      <a:pt x="551"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004943" y="2549742"/>
                <a:ext cx="989930" cy="689964"/>
              </a:xfrm>
              <a:custGeom>
                <a:avLst/>
                <a:gdLst/>
                <a:ahLst/>
                <a:cxnLst/>
                <a:rect l="l" t="t" r="r" b="b"/>
                <a:pathLst>
                  <a:path w="13590" h="9472" extrusionOk="0">
                    <a:moveTo>
                      <a:pt x="12917" y="0"/>
                    </a:moveTo>
                    <a:cubicBezTo>
                      <a:pt x="12906" y="0"/>
                      <a:pt x="12895" y="1"/>
                      <a:pt x="12883" y="4"/>
                    </a:cubicBezTo>
                    <a:lnTo>
                      <a:pt x="11007" y="190"/>
                    </a:lnTo>
                    <a:cubicBezTo>
                      <a:pt x="10893" y="209"/>
                      <a:pt x="10816" y="286"/>
                      <a:pt x="10816" y="400"/>
                    </a:cubicBezTo>
                    <a:lnTo>
                      <a:pt x="11158" y="4007"/>
                    </a:lnTo>
                    <a:lnTo>
                      <a:pt x="8443" y="1939"/>
                    </a:lnTo>
                    <a:cubicBezTo>
                      <a:pt x="8389" y="1880"/>
                      <a:pt x="8329" y="1843"/>
                      <a:pt x="8275" y="1784"/>
                    </a:cubicBezTo>
                    <a:cubicBezTo>
                      <a:pt x="7933" y="1575"/>
                      <a:pt x="7533" y="1443"/>
                      <a:pt x="7118" y="1443"/>
                    </a:cubicBezTo>
                    <a:lnTo>
                      <a:pt x="3493" y="1443"/>
                    </a:lnTo>
                    <a:cubicBezTo>
                      <a:pt x="1881" y="1443"/>
                      <a:pt x="456" y="2886"/>
                      <a:pt x="456" y="4690"/>
                    </a:cubicBezTo>
                    <a:lnTo>
                      <a:pt x="0" y="9471"/>
                    </a:lnTo>
                    <a:lnTo>
                      <a:pt x="9623" y="9471"/>
                    </a:lnTo>
                    <a:lnTo>
                      <a:pt x="9263" y="6379"/>
                    </a:lnTo>
                    <a:lnTo>
                      <a:pt x="9263" y="6379"/>
                    </a:lnTo>
                    <a:cubicBezTo>
                      <a:pt x="9905" y="6625"/>
                      <a:pt x="10893" y="7081"/>
                      <a:pt x="11595" y="7099"/>
                    </a:cubicBezTo>
                    <a:cubicBezTo>
                      <a:pt x="11619" y="7100"/>
                      <a:pt x="11643" y="7101"/>
                      <a:pt x="11668" y="7101"/>
                    </a:cubicBezTo>
                    <a:cubicBezTo>
                      <a:pt x="11985" y="7101"/>
                      <a:pt x="12300" y="6994"/>
                      <a:pt x="12583" y="6871"/>
                    </a:cubicBezTo>
                    <a:cubicBezTo>
                      <a:pt x="12865" y="6739"/>
                      <a:pt x="13152" y="6548"/>
                      <a:pt x="13321" y="6284"/>
                    </a:cubicBezTo>
                    <a:cubicBezTo>
                      <a:pt x="13589" y="5865"/>
                      <a:pt x="13530" y="5391"/>
                      <a:pt x="13494" y="4936"/>
                    </a:cubicBezTo>
                    <a:cubicBezTo>
                      <a:pt x="13435" y="4385"/>
                      <a:pt x="13380" y="3834"/>
                      <a:pt x="13339" y="3283"/>
                    </a:cubicBezTo>
                    <a:cubicBezTo>
                      <a:pt x="13302" y="2809"/>
                      <a:pt x="13152" y="837"/>
                      <a:pt x="13111" y="190"/>
                    </a:cubicBezTo>
                    <a:cubicBezTo>
                      <a:pt x="13095" y="88"/>
                      <a:pt x="13016"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832883" y="2602408"/>
                <a:ext cx="132792" cy="13986"/>
              </a:xfrm>
              <a:custGeom>
                <a:avLst/>
                <a:gdLst/>
                <a:ahLst/>
                <a:cxnLst/>
                <a:rect l="l" t="t" r="r" b="b"/>
                <a:pathLst>
                  <a:path w="1823" h="192" extrusionOk="0">
                    <a:moveTo>
                      <a:pt x="1786" y="0"/>
                    </a:moveTo>
                    <a:lnTo>
                      <a:pt x="37" y="114"/>
                    </a:lnTo>
                    <a:cubicBezTo>
                      <a:pt x="19" y="114"/>
                      <a:pt x="1" y="132"/>
                      <a:pt x="19" y="150"/>
                    </a:cubicBezTo>
                    <a:cubicBezTo>
                      <a:pt x="19" y="169"/>
                      <a:pt x="37" y="191"/>
                      <a:pt x="60" y="191"/>
                    </a:cubicBezTo>
                    <a:lnTo>
                      <a:pt x="1786" y="78"/>
                    </a:lnTo>
                    <a:cubicBezTo>
                      <a:pt x="1804" y="78"/>
                      <a:pt x="1823" y="55"/>
                      <a:pt x="1823" y="37"/>
                    </a:cubicBezTo>
                    <a:cubicBezTo>
                      <a:pt x="1823" y="18"/>
                      <a:pt x="1804" y="0"/>
                      <a:pt x="1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924156" y="2569192"/>
                <a:ext cx="19303" cy="20687"/>
              </a:xfrm>
              <a:custGeom>
                <a:avLst/>
                <a:gdLst/>
                <a:ahLst/>
                <a:cxnLst/>
                <a:rect l="l" t="t" r="r" b="b"/>
                <a:pathLst>
                  <a:path w="265" h="284" extrusionOk="0">
                    <a:moveTo>
                      <a:pt x="132" y="78"/>
                    </a:moveTo>
                    <a:cubicBezTo>
                      <a:pt x="173" y="78"/>
                      <a:pt x="192" y="96"/>
                      <a:pt x="192" y="133"/>
                    </a:cubicBezTo>
                    <a:cubicBezTo>
                      <a:pt x="192" y="169"/>
                      <a:pt x="173" y="210"/>
                      <a:pt x="132" y="210"/>
                    </a:cubicBezTo>
                    <a:cubicBezTo>
                      <a:pt x="96" y="210"/>
                      <a:pt x="78" y="169"/>
                      <a:pt x="78" y="133"/>
                    </a:cubicBezTo>
                    <a:cubicBezTo>
                      <a:pt x="78" y="96"/>
                      <a:pt x="96" y="78"/>
                      <a:pt x="132" y="78"/>
                    </a:cubicBezTo>
                    <a:close/>
                    <a:moveTo>
                      <a:pt x="132" y="1"/>
                    </a:moveTo>
                    <a:cubicBezTo>
                      <a:pt x="60" y="1"/>
                      <a:pt x="0" y="55"/>
                      <a:pt x="0" y="133"/>
                    </a:cubicBezTo>
                    <a:cubicBezTo>
                      <a:pt x="0" y="210"/>
                      <a:pt x="60" y="283"/>
                      <a:pt x="132" y="283"/>
                    </a:cubicBezTo>
                    <a:cubicBezTo>
                      <a:pt x="210" y="283"/>
                      <a:pt x="264" y="210"/>
                      <a:pt x="264" y="133"/>
                    </a:cubicBezTo>
                    <a:cubicBezTo>
                      <a:pt x="264" y="55"/>
                      <a:pt x="210"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1169424" y="2860782"/>
                <a:ext cx="37587" cy="377616"/>
              </a:xfrm>
              <a:custGeom>
                <a:avLst/>
                <a:gdLst/>
                <a:ahLst/>
                <a:cxnLst/>
                <a:rect l="l" t="t" r="r" b="b"/>
                <a:pathLst>
                  <a:path w="516" h="5184" extrusionOk="0">
                    <a:moveTo>
                      <a:pt x="475" y="1"/>
                    </a:moveTo>
                    <a:cubicBezTo>
                      <a:pt x="456" y="1"/>
                      <a:pt x="438" y="19"/>
                      <a:pt x="438" y="37"/>
                    </a:cubicBezTo>
                    <a:lnTo>
                      <a:pt x="1" y="5124"/>
                    </a:lnTo>
                    <a:cubicBezTo>
                      <a:pt x="1" y="5142"/>
                      <a:pt x="19" y="5160"/>
                      <a:pt x="37" y="5183"/>
                    </a:cubicBezTo>
                    <a:cubicBezTo>
                      <a:pt x="60" y="5183"/>
                      <a:pt x="78" y="5160"/>
                      <a:pt x="78" y="5142"/>
                    </a:cubicBezTo>
                    <a:lnTo>
                      <a:pt x="516" y="37"/>
                    </a:lnTo>
                    <a:cubicBezTo>
                      <a:pt x="516" y="19"/>
                      <a:pt x="516"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1155511" y="2885112"/>
                <a:ext cx="43196" cy="81438"/>
              </a:xfrm>
              <a:custGeom>
                <a:avLst/>
                <a:gdLst/>
                <a:ahLst/>
                <a:cxnLst/>
                <a:rect l="l" t="t" r="r" b="b"/>
                <a:pathLst>
                  <a:path w="593" h="1118" extrusionOk="0">
                    <a:moveTo>
                      <a:pt x="57" y="1"/>
                    </a:moveTo>
                    <a:cubicBezTo>
                      <a:pt x="52" y="1"/>
                      <a:pt x="47" y="3"/>
                      <a:pt x="42" y="8"/>
                    </a:cubicBezTo>
                    <a:cubicBezTo>
                      <a:pt x="23" y="8"/>
                      <a:pt x="1" y="27"/>
                      <a:pt x="23" y="45"/>
                    </a:cubicBezTo>
                    <a:lnTo>
                      <a:pt x="515" y="1092"/>
                    </a:lnTo>
                    <a:cubicBezTo>
                      <a:pt x="528" y="1105"/>
                      <a:pt x="541" y="1118"/>
                      <a:pt x="554" y="1118"/>
                    </a:cubicBezTo>
                    <a:cubicBezTo>
                      <a:pt x="559" y="1118"/>
                      <a:pt x="565" y="1116"/>
                      <a:pt x="570" y="1110"/>
                    </a:cubicBezTo>
                    <a:cubicBezTo>
                      <a:pt x="593" y="1110"/>
                      <a:pt x="593" y="1069"/>
                      <a:pt x="593" y="1051"/>
                    </a:cubicBezTo>
                    <a:lnTo>
                      <a:pt x="78" y="27"/>
                    </a:lnTo>
                    <a:cubicBezTo>
                      <a:pt x="78" y="14"/>
                      <a:pt x="69" y="1"/>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1661409" y="2884384"/>
                <a:ext cx="45891" cy="354015"/>
              </a:xfrm>
              <a:custGeom>
                <a:avLst/>
                <a:gdLst/>
                <a:ahLst/>
                <a:cxnLst/>
                <a:rect l="l" t="t" r="r" b="b"/>
                <a:pathLst>
                  <a:path w="630" h="4860" extrusionOk="0">
                    <a:moveTo>
                      <a:pt x="42" y="0"/>
                    </a:moveTo>
                    <a:cubicBezTo>
                      <a:pt x="23" y="18"/>
                      <a:pt x="1" y="37"/>
                      <a:pt x="1" y="55"/>
                    </a:cubicBezTo>
                    <a:lnTo>
                      <a:pt x="533" y="4818"/>
                    </a:lnTo>
                    <a:cubicBezTo>
                      <a:pt x="552" y="4836"/>
                      <a:pt x="570" y="4859"/>
                      <a:pt x="593" y="4859"/>
                    </a:cubicBezTo>
                    <a:cubicBezTo>
                      <a:pt x="611" y="4859"/>
                      <a:pt x="629" y="4836"/>
                      <a:pt x="611" y="4800"/>
                    </a:cubicBezTo>
                    <a:lnTo>
                      <a:pt x="78" y="37"/>
                    </a:lnTo>
                    <a:cubicBezTo>
                      <a:pt x="78" y="18"/>
                      <a:pt x="60"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1093521" y="2137888"/>
                <a:ext cx="543114" cy="500355"/>
              </a:xfrm>
              <a:custGeom>
                <a:avLst/>
                <a:gdLst/>
                <a:ahLst/>
                <a:cxnLst/>
                <a:rect l="l" t="t" r="r" b="b"/>
                <a:pathLst>
                  <a:path w="7456" h="6869" extrusionOk="0">
                    <a:moveTo>
                      <a:pt x="2119" y="1"/>
                    </a:moveTo>
                    <a:cubicBezTo>
                      <a:pt x="2108" y="1"/>
                      <a:pt x="2097" y="1"/>
                      <a:pt x="2086" y="1"/>
                    </a:cubicBezTo>
                    <a:cubicBezTo>
                      <a:pt x="1594" y="1"/>
                      <a:pt x="1193" y="420"/>
                      <a:pt x="1216" y="912"/>
                    </a:cubicBezTo>
                    <a:cubicBezTo>
                      <a:pt x="1216" y="1217"/>
                      <a:pt x="1384" y="1481"/>
                      <a:pt x="1612" y="1650"/>
                    </a:cubicBezTo>
                    <a:lnTo>
                      <a:pt x="1612" y="1650"/>
                    </a:lnTo>
                    <a:cubicBezTo>
                      <a:pt x="1611" y="1649"/>
                      <a:pt x="1611" y="1649"/>
                      <a:pt x="1610" y="1649"/>
                    </a:cubicBezTo>
                    <a:cubicBezTo>
                      <a:pt x="1582" y="1649"/>
                      <a:pt x="1384" y="1937"/>
                      <a:pt x="1366" y="1955"/>
                    </a:cubicBezTo>
                    <a:cubicBezTo>
                      <a:pt x="1289" y="2087"/>
                      <a:pt x="1234" y="2219"/>
                      <a:pt x="1193" y="2356"/>
                    </a:cubicBezTo>
                    <a:cubicBezTo>
                      <a:pt x="1120" y="2602"/>
                      <a:pt x="1120" y="2830"/>
                      <a:pt x="1120" y="3075"/>
                    </a:cubicBezTo>
                    <a:cubicBezTo>
                      <a:pt x="1120" y="3285"/>
                      <a:pt x="1139" y="3494"/>
                      <a:pt x="1139" y="3681"/>
                    </a:cubicBezTo>
                    <a:cubicBezTo>
                      <a:pt x="1139" y="3872"/>
                      <a:pt x="1139" y="4041"/>
                      <a:pt x="1079" y="4214"/>
                    </a:cubicBezTo>
                    <a:cubicBezTo>
                      <a:pt x="966" y="4460"/>
                      <a:pt x="761" y="4651"/>
                      <a:pt x="569" y="4838"/>
                    </a:cubicBezTo>
                    <a:cubicBezTo>
                      <a:pt x="0" y="5430"/>
                      <a:pt x="492" y="6168"/>
                      <a:pt x="647" y="6359"/>
                    </a:cubicBezTo>
                    <a:lnTo>
                      <a:pt x="647" y="6377"/>
                    </a:lnTo>
                    <a:cubicBezTo>
                      <a:pt x="874" y="6660"/>
                      <a:pt x="1216" y="6851"/>
                      <a:pt x="1594" y="6851"/>
                    </a:cubicBezTo>
                    <a:lnTo>
                      <a:pt x="2655" y="6869"/>
                    </a:lnTo>
                    <a:lnTo>
                      <a:pt x="2846" y="6869"/>
                    </a:lnTo>
                    <a:cubicBezTo>
                      <a:pt x="3452" y="6833"/>
                      <a:pt x="3607" y="6660"/>
                      <a:pt x="3625" y="6491"/>
                    </a:cubicBezTo>
                    <a:cubicBezTo>
                      <a:pt x="3625" y="6455"/>
                      <a:pt x="4290" y="6432"/>
                      <a:pt x="4345" y="6432"/>
                    </a:cubicBezTo>
                    <a:cubicBezTo>
                      <a:pt x="4422" y="6455"/>
                      <a:pt x="4495" y="6473"/>
                      <a:pt x="4572" y="6491"/>
                    </a:cubicBezTo>
                    <a:cubicBezTo>
                      <a:pt x="4670" y="6510"/>
                      <a:pt x="4767" y="6517"/>
                      <a:pt x="4864" y="6517"/>
                    </a:cubicBezTo>
                    <a:cubicBezTo>
                      <a:pt x="5165" y="6517"/>
                      <a:pt x="5461" y="6445"/>
                      <a:pt x="5747" y="6414"/>
                    </a:cubicBezTo>
                    <a:cubicBezTo>
                      <a:pt x="6016" y="6395"/>
                      <a:pt x="6280" y="6377"/>
                      <a:pt x="6526" y="6341"/>
                    </a:cubicBezTo>
                    <a:cubicBezTo>
                      <a:pt x="7059" y="6300"/>
                      <a:pt x="7455" y="5826"/>
                      <a:pt x="7400" y="5293"/>
                    </a:cubicBezTo>
                    <a:cubicBezTo>
                      <a:pt x="7382" y="5047"/>
                      <a:pt x="7287" y="4861"/>
                      <a:pt x="7136" y="4706"/>
                    </a:cubicBezTo>
                    <a:cubicBezTo>
                      <a:pt x="6717" y="4291"/>
                      <a:pt x="6490" y="3759"/>
                      <a:pt x="6430" y="3189"/>
                    </a:cubicBezTo>
                    <a:lnTo>
                      <a:pt x="6376" y="2524"/>
                    </a:lnTo>
                    <a:cubicBezTo>
                      <a:pt x="6317" y="2033"/>
                      <a:pt x="6052" y="1577"/>
                      <a:pt x="5674" y="1290"/>
                    </a:cubicBezTo>
                    <a:cubicBezTo>
                      <a:pt x="5240" y="882"/>
                      <a:pt x="4666" y="651"/>
                      <a:pt x="4078" y="651"/>
                    </a:cubicBezTo>
                    <a:cubicBezTo>
                      <a:pt x="3767" y="651"/>
                      <a:pt x="3452" y="716"/>
                      <a:pt x="3151" y="853"/>
                    </a:cubicBezTo>
                    <a:cubicBezTo>
                      <a:pt x="3092" y="876"/>
                      <a:pt x="3056" y="894"/>
                      <a:pt x="2997" y="931"/>
                    </a:cubicBezTo>
                    <a:lnTo>
                      <a:pt x="2997" y="876"/>
                    </a:lnTo>
                    <a:cubicBezTo>
                      <a:pt x="2997" y="390"/>
                      <a:pt x="2600" y="1"/>
                      <a:pt x="2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1259386" y="2323055"/>
                <a:ext cx="312494" cy="417388"/>
              </a:xfrm>
              <a:custGeom>
                <a:avLst/>
                <a:gdLst/>
                <a:ahLst/>
                <a:cxnLst/>
                <a:rect l="l" t="t" r="r" b="b"/>
                <a:pathLst>
                  <a:path w="4290" h="5730" extrusionOk="0">
                    <a:moveTo>
                      <a:pt x="3643" y="1"/>
                    </a:moveTo>
                    <a:cubicBezTo>
                      <a:pt x="3377" y="279"/>
                      <a:pt x="2861" y="708"/>
                      <a:pt x="2133" y="708"/>
                    </a:cubicBezTo>
                    <a:cubicBezTo>
                      <a:pt x="1766" y="708"/>
                      <a:pt x="1345" y="599"/>
                      <a:pt x="874" y="306"/>
                    </a:cubicBezTo>
                    <a:lnTo>
                      <a:pt x="874" y="306"/>
                    </a:lnTo>
                    <a:cubicBezTo>
                      <a:pt x="875" y="306"/>
                      <a:pt x="1252" y="930"/>
                      <a:pt x="551" y="1426"/>
                    </a:cubicBezTo>
                    <a:lnTo>
                      <a:pt x="533" y="1426"/>
                    </a:lnTo>
                    <a:cubicBezTo>
                      <a:pt x="210" y="1499"/>
                      <a:pt x="0" y="1840"/>
                      <a:pt x="77" y="2164"/>
                    </a:cubicBezTo>
                    <a:cubicBezTo>
                      <a:pt x="140" y="2457"/>
                      <a:pt x="388" y="2654"/>
                      <a:pt x="673" y="2654"/>
                    </a:cubicBezTo>
                    <a:cubicBezTo>
                      <a:pt x="720" y="2654"/>
                      <a:pt x="767" y="2648"/>
                      <a:pt x="815" y="2637"/>
                    </a:cubicBezTo>
                    <a:lnTo>
                      <a:pt x="833" y="2660"/>
                    </a:lnTo>
                    <a:cubicBezTo>
                      <a:pt x="833" y="2678"/>
                      <a:pt x="874" y="2733"/>
                      <a:pt x="929" y="2792"/>
                    </a:cubicBezTo>
                    <a:cubicBezTo>
                      <a:pt x="929" y="2810"/>
                      <a:pt x="947" y="2829"/>
                      <a:pt x="947" y="2847"/>
                    </a:cubicBezTo>
                    <a:lnTo>
                      <a:pt x="966" y="2847"/>
                    </a:lnTo>
                    <a:cubicBezTo>
                      <a:pt x="966" y="2865"/>
                      <a:pt x="988" y="2888"/>
                      <a:pt x="988" y="2906"/>
                    </a:cubicBezTo>
                    <a:lnTo>
                      <a:pt x="1007" y="2924"/>
                    </a:lnTo>
                    <a:cubicBezTo>
                      <a:pt x="1007" y="2943"/>
                      <a:pt x="1025" y="2943"/>
                      <a:pt x="1025" y="2961"/>
                    </a:cubicBezTo>
                    <a:cubicBezTo>
                      <a:pt x="1043" y="2979"/>
                      <a:pt x="1043" y="3002"/>
                      <a:pt x="1061" y="3020"/>
                    </a:cubicBezTo>
                    <a:cubicBezTo>
                      <a:pt x="1079" y="3056"/>
                      <a:pt x="1102" y="3093"/>
                      <a:pt x="1120" y="3116"/>
                    </a:cubicBezTo>
                    <a:cubicBezTo>
                      <a:pt x="1120" y="3152"/>
                      <a:pt x="1139" y="3170"/>
                      <a:pt x="1157" y="3188"/>
                    </a:cubicBezTo>
                    <a:lnTo>
                      <a:pt x="1157" y="3207"/>
                    </a:lnTo>
                    <a:cubicBezTo>
                      <a:pt x="1175" y="3229"/>
                      <a:pt x="1175" y="3248"/>
                      <a:pt x="1193" y="3266"/>
                    </a:cubicBezTo>
                    <a:lnTo>
                      <a:pt x="1193" y="3302"/>
                    </a:lnTo>
                    <a:lnTo>
                      <a:pt x="1216" y="3321"/>
                    </a:lnTo>
                    <a:cubicBezTo>
                      <a:pt x="1216" y="3343"/>
                      <a:pt x="1234" y="3380"/>
                      <a:pt x="1234" y="3416"/>
                    </a:cubicBezTo>
                    <a:cubicBezTo>
                      <a:pt x="1271" y="3494"/>
                      <a:pt x="1289" y="3571"/>
                      <a:pt x="1307" y="3644"/>
                    </a:cubicBezTo>
                    <a:cubicBezTo>
                      <a:pt x="1307" y="3703"/>
                      <a:pt x="1348" y="3799"/>
                      <a:pt x="1348" y="3890"/>
                    </a:cubicBezTo>
                    <a:cubicBezTo>
                      <a:pt x="1348" y="4081"/>
                      <a:pt x="1234" y="4291"/>
                      <a:pt x="569" y="4327"/>
                    </a:cubicBezTo>
                    <a:cubicBezTo>
                      <a:pt x="474" y="4974"/>
                      <a:pt x="893" y="5579"/>
                      <a:pt x="1517" y="5711"/>
                    </a:cubicBezTo>
                    <a:cubicBezTo>
                      <a:pt x="1588" y="5724"/>
                      <a:pt x="1659" y="5730"/>
                      <a:pt x="1729" y="5730"/>
                    </a:cubicBezTo>
                    <a:cubicBezTo>
                      <a:pt x="2311" y="5730"/>
                      <a:pt x="2824" y="5319"/>
                      <a:pt x="2942" y="4710"/>
                    </a:cubicBezTo>
                    <a:lnTo>
                      <a:pt x="3129" y="3721"/>
                    </a:lnTo>
                    <a:cubicBezTo>
                      <a:pt x="3853" y="3434"/>
                      <a:pt x="4290" y="2678"/>
                      <a:pt x="4117" y="1918"/>
                    </a:cubicBezTo>
                    <a:lnTo>
                      <a:pt x="3721" y="228"/>
                    </a:lnTo>
                    <a:cubicBezTo>
                      <a:pt x="3698" y="133"/>
                      <a:pt x="3680" y="78"/>
                      <a:pt x="3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349275" y="2571887"/>
                <a:ext cx="138037" cy="54122"/>
              </a:xfrm>
              <a:custGeom>
                <a:avLst/>
                <a:gdLst/>
                <a:ahLst/>
                <a:cxnLst/>
                <a:rect l="l" t="t" r="r" b="b"/>
                <a:pathLst>
                  <a:path w="1895" h="743" extrusionOk="0">
                    <a:moveTo>
                      <a:pt x="0" y="0"/>
                    </a:moveTo>
                    <a:lnTo>
                      <a:pt x="0" y="0"/>
                    </a:lnTo>
                    <a:cubicBezTo>
                      <a:pt x="37" y="78"/>
                      <a:pt x="55" y="155"/>
                      <a:pt x="73" y="228"/>
                    </a:cubicBezTo>
                    <a:cubicBezTo>
                      <a:pt x="73" y="287"/>
                      <a:pt x="114" y="383"/>
                      <a:pt x="114" y="474"/>
                    </a:cubicBezTo>
                    <a:cubicBezTo>
                      <a:pt x="301" y="629"/>
                      <a:pt x="588" y="742"/>
                      <a:pt x="893" y="742"/>
                    </a:cubicBezTo>
                    <a:lnTo>
                      <a:pt x="929" y="742"/>
                    </a:lnTo>
                    <a:cubicBezTo>
                      <a:pt x="1348" y="742"/>
                      <a:pt x="1708" y="569"/>
                      <a:pt x="1895" y="305"/>
                    </a:cubicBezTo>
                    <a:lnTo>
                      <a:pt x="1895" y="305"/>
                    </a:lnTo>
                    <a:cubicBezTo>
                      <a:pt x="1822" y="324"/>
                      <a:pt x="1744" y="360"/>
                      <a:pt x="1667" y="383"/>
                    </a:cubicBezTo>
                    <a:lnTo>
                      <a:pt x="1498" y="419"/>
                    </a:lnTo>
                    <a:cubicBezTo>
                      <a:pt x="1385" y="437"/>
                      <a:pt x="1253" y="456"/>
                      <a:pt x="1139" y="456"/>
                    </a:cubicBezTo>
                    <a:cubicBezTo>
                      <a:pt x="702" y="456"/>
                      <a:pt x="301" y="28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285536" y="2446160"/>
                <a:ext cx="30594" cy="52447"/>
              </a:xfrm>
              <a:custGeom>
                <a:avLst/>
                <a:gdLst/>
                <a:ahLst/>
                <a:cxnLst/>
                <a:rect l="l" t="t" r="r" b="b"/>
                <a:pathLst>
                  <a:path w="420" h="720" extrusionOk="0">
                    <a:moveTo>
                      <a:pt x="247" y="0"/>
                    </a:moveTo>
                    <a:cubicBezTo>
                      <a:pt x="96" y="114"/>
                      <a:pt x="1" y="264"/>
                      <a:pt x="37" y="437"/>
                    </a:cubicBezTo>
                    <a:cubicBezTo>
                      <a:pt x="78" y="588"/>
                      <a:pt x="229" y="702"/>
                      <a:pt x="420" y="720"/>
                    </a:cubicBezTo>
                    <a:lnTo>
                      <a:pt x="2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1277232" y="2446160"/>
                <a:ext cx="15370" cy="23601"/>
              </a:xfrm>
              <a:custGeom>
                <a:avLst/>
                <a:gdLst/>
                <a:ahLst/>
                <a:cxnLst/>
                <a:rect l="l" t="t" r="r" b="b"/>
                <a:pathLst>
                  <a:path w="211" h="324" extrusionOk="0">
                    <a:moveTo>
                      <a:pt x="174" y="0"/>
                    </a:moveTo>
                    <a:cubicBezTo>
                      <a:pt x="174" y="0"/>
                      <a:pt x="133" y="18"/>
                      <a:pt x="97" y="59"/>
                    </a:cubicBezTo>
                    <a:cubicBezTo>
                      <a:pt x="37" y="78"/>
                      <a:pt x="1" y="132"/>
                      <a:pt x="1" y="228"/>
                    </a:cubicBezTo>
                    <a:cubicBezTo>
                      <a:pt x="1" y="246"/>
                      <a:pt x="1" y="264"/>
                      <a:pt x="19" y="305"/>
                    </a:cubicBezTo>
                    <a:cubicBezTo>
                      <a:pt x="19" y="305"/>
                      <a:pt x="19" y="324"/>
                      <a:pt x="37" y="324"/>
                    </a:cubicBezTo>
                    <a:cubicBezTo>
                      <a:pt x="37" y="305"/>
                      <a:pt x="60" y="305"/>
                      <a:pt x="37" y="287"/>
                    </a:cubicBezTo>
                    <a:lnTo>
                      <a:pt x="37" y="228"/>
                    </a:lnTo>
                    <a:cubicBezTo>
                      <a:pt x="37" y="150"/>
                      <a:pt x="78" y="114"/>
                      <a:pt x="115" y="78"/>
                    </a:cubicBezTo>
                    <a:cubicBezTo>
                      <a:pt x="133" y="78"/>
                      <a:pt x="151" y="59"/>
                      <a:pt x="174" y="59"/>
                    </a:cubicBezTo>
                    <a:lnTo>
                      <a:pt x="192" y="37"/>
                    </a:lnTo>
                    <a:cubicBezTo>
                      <a:pt x="192" y="37"/>
                      <a:pt x="210" y="37"/>
                      <a:pt x="192" y="18"/>
                    </a:cubicBezTo>
                    <a:cubicBezTo>
                      <a:pt x="192" y="18"/>
                      <a:pt x="192"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1502537" y="2404639"/>
                <a:ext cx="16608" cy="25349"/>
              </a:xfrm>
              <a:custGeom>
                <a:avLst/>
                <a:gdLst/>
                <a:ahLst/>
                <a:cxnLst/>
                <a:rect l="l" t="t" r="r" b="b"/>
                <a:pathLst>
                  <a:path w="228" h="348" extrusionOk="0">
                    <a:moveTo>
                      <a:pt x="78" y="1"/>
                    </a:moveTo>
                    <a:cubicBezTo>
                      <a:pt x="41" y="19"/>
                      <a:pt x="0" y="60"/>
                      <a:pt x="18" y="115"/>
                    </a:cubicBezTo>
                    <a:lnTo>
                      <a:pt x="59" y="288"/>
                    </a:lnTo>
                    <a:cubicBezTo>
                      <a:pt x="59" y="318"/>
                      <a:pt x="96" y="347"/>
                      <a:pt x="131" y="347"/>
                    </a:cubicBezTo>
                    <a:cubicBezTo>
                      <a:pt x="140" y="347"/>
                      <a:pt x="147" y="346"/>
                      <a:pt x="155" y="342"/>
                    </a:cubicBezTo>
                    <a:cubicBezTo>
                      <a:pt x="210" y="342"/>
                      <a:pt x="228" y="288"/>
                      <a:pt x="228" y="247"/>
                    </a:cubicBezTo>
                    <a:lnTo>
                      <a:pt x="191" y="78"/>
                    </a:lnTo>
                    <a:cubicBezTo>
                      <a:pt x="173" y="19"/>
                      <a:pt x="132"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1393345" y="2432174"/>
                <a:ext cx="16681" cy="25641"/>
              </a:xfrm>
              <a:custGeom>
                <a:avLst/>
                <a:gdLst/>
                <a:ahLst/>
                <a:cxnLst/>
                <a:rect l="l" t="t" r="r" b="b"/>
                <a:pathLst>
                  <a:path w="229" h="352" extrusionOk="0">
                    <a:moveTo>
                      <a:pt x="78" y="1"/>
                    </a:moveTo>
                    <a:cubicBezTo>
                      <a:pt x="37" y="24"/>
                      <a:pt x="1" y="78"/>
                      <a:pt x="19" y="115"/>
                    </a:cubicBezTo>
                    <a:lnTo>
                      <a:pt x="60" y="288"/>
                    </a:lnTo>
                    <a:cubicBezTo>
                      <a:pt x="60" y="328"/>
                      <a:pt x="90" y="351"/>
                      <a:pt x="120" y="351"/>
                    </a:cubicBezTo>
                    <a:cubicBezTo>
                      <a:pt x="131" y="351"/>
                      <a:pt x="142" y="348"/>
                      <a:pt x="151" y="342"/>
                    </a:cubicBezTo>
                    <a:cubicBezTo>
                      <a:pt x="210" y="342"/>
                      <a:pt x="229" y="288"/>
                      <a:pt x="229" y="251"/>
                    </a:cubicBezTo>
                    <a:lnTo>
                      <a:pt x="192" y="78"/>
                    </a:lnTo>
                    <a:cubicBezTo>
                      <a:pt x="174" y="24"/>
                      <a:pt x="133"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1485929" y="2377032"/>
                <a:ext cx="40209" cy="18065"/>
              </a:xfrm>
              <a:custGeom>
                <a:avLst/>
                <a:gdLst/>
                <a:ahLst/>
                <a:cxnLst/>
                <a:rect l="l" t="t" r="r" b="b"/>
                <a:pathLst>
                  <a:path w="552" h="248" extrusionOk="0">
                    <a:moveTo>
                      <a:pt x="355" y="0"/>
                    </a:moveTo>
                    <a:cubicBezTo>
                      <a:pt x="315" y="0"/>
                      <a:pt x="272" y="6"/>
                      <a:pt x="228" y="20"/>
                    </a:cubicBezTo>
                    <a:cubicBezTo>
                      <a:pt x="114" y="57"/>
                      <a:pt x="41" y="116"/>
                      <a:pt x="19" y="170"/>
                    </a:cubicBezTo>
                    <a:cubicBezTo>
                      <a:pt x="0" y="230"/>
                      <a:pt x="19" y="248"/>
                      <a:pt x="60" y="248"/>
                    </a:cubicBezTo>
                    <a:cubicBezTo>
                      <a:pt x="96" y="248"/>
                      <a:pt x="133" y="248"/>
                      <a:pt x="174" y="230"/>
                    </a:cubicBezTo>
                    <a:cubicBezTo>
                      <a:pt x="210" y="211"/>
                      <a:pt x="246" y="189"/>
                      <a:pt x="287" y="189"/>
                    </a:cubicBezTo>
                    <a:cubicBezTo>
                      <a:pt x="324" y="170"/>
                      <a:pt x="360" y="170"/>
                      <a:pt x="419" y="152"/>
                    </a:cubicBezTo>
                    <a:cubicBezTo>
                      <a:pt x="456" y="152"/>
                      <a:pt x="497" y="134"/>
                      <a:pt x="515" y="116"/>
                    </a:cubicBezTo>
                    <a:cubicBezTo>
                      <a:pt x="552" y="98"/>
                      <a:pt x="552" y="57"/>
                      <a:pt x="497" y="38"/>
                    </a:cubicBezTo>
                    <a:cubicBezTo>
                      <a:pt x="472" y="16"/>
                      <a:pt x="418"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1364499" y="2404493"/>
                <a:ext cx="39918" cy="19522"/>
              </a:xfrm>
              <a:custGeom>
                <a:avLst/>
                <a:gdLst/>
                <a:ahLst/>
                <a:cxnLst/>
                <a:rect l="l" t="t" r="r" b="b"/>
                <a:pathLst>
                  <a:path w="548" h="268" extrusionOk="0">
                    <a:moveTo>
                      <a:pt x="360" y="0"/>
                    </a:moveTo>
                    <a:cubicBezTo>
                      <a:pt x="321" y="0"/>
                      <a:pt x="277" y="6"/>
                      <a:pt x="228" y="21"/>
                    </a:cubicBezTo>
                    <a:cubicBezTo>
                      <a:pt x="115" y="62"/>
                      <a:pt x="37" y="135"/>
                      <a:pt x="19" y="194"/>
                    </a:cubicBezTo>
                    <a:cubicBezTo>
                      <a:pt x="1" y="249"/>
                      <a:pt x="37" y="267"/>
                      <a:pt x="74" y="267"/>
                    </a:cubicBezTo>
                    <a:cubicBezTo>
                      <a:pt x="115" y="267"/>
                      <a:pt x="151" y="267"/>
                      <a:pt x="187" y="249"/>
                    </a:cubicBezTo>
                    <a:cubicBezTo>
                      <a:pt x="228" y="231"/>
                      <a:pt x="265" y="212"/>
                      <a:pt x="301" y="194"/>
                    </a:cubicBezTo>
                    <a:cubicBezTo>
                      <a:pt x="342" y="194"/>
                      <a:pt x="379" y="176"/>
                      <a:pt x="415" y="153"/>
                    </a:cubicBezTo>
                    <a:cubicBezTo>
                      <a:pt x="456" y="153"/>
                      <a:pt x="493" y="135"/>
                      <a:pt x="529" y="117"/>
                    </a:cubicBezTo>
                    <a:cubicBezTo>
                      <a:pt x="547" y="99"/>
                      <a:pt x="547" y="62"/>
                      <a:pt x="493" y="21"/>
                    </a:cubicBezTo>
                    <a:cubicBezTo>
                      <a:pt x="458" y="11"/>
                      <a:pt x="414"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1445792" y="2390216"/>
                <a:ext cx="38898" cy="87047"/>
              </a:xfrm>
              <a:custGeom>
                <a:avLst/>
                <a:gdLst/>
                <a:ahLst/>
                <a:cxnLst/>
                <a:rect l="l" t="t" r="r" b="b"/>
                <a:pathLst>
                  <a:path w="534" h="1195" extrusionOk="0">
                    <a:moveTo>
                      <a:pt x="50" y="0"/>
                    </a:moveTo>
                    <a:cubicBezTo>
                      <a:pt x="43" y="0"/>
                      <a:pt x="34" y="2"/>
                      <a:pt x="23" y="8"/>
                    </a:cubicBezTo>
                    <a:cubicBezTo>
                      <a:pt x="0" y="8"/>
                      <a:pt x="0" y="30"/>
                      <a:pt x="0" y="49"/>
                    </a:cubicBezTo>
                    <a:lnTo>
                      <a:pt x="0" y="163"/>
                    </a:lnTo>
                    <a:cubicBezTo>
                      <a:pt x="41" y="445"/>
                      <a:pt x="192" y="714"/>
                      <a:pt x="438" y="882"/>
                    </a:cubicBezTo>
                    <a:lnTo>
                      <a:pt x="440" y="878"/>
                    </a:lnTo>
                    <a:lnTo>
                      <a:pt x="440" y="878"/>
                    </a:lnTo>
                    <a:cubicBezTo>
                      <a:pt x="445" y="897"/>
                      <a:pt x="456" y="923"/>
                      <a:pt x="456" y="941"/>
                    </a:cubicBezTo>
                    <a:cubicBezTo>
                      <a:pt x="456" y="978"/>
                      <a:pt x="438" y="1014"/>
                      <a:pt x="383" y="1032"/>
                    </a:cubicBezTo>
                    <a:lnTo>
                      <a:pt x="155" y="1110"/>
                    </a:lnTo>
                    <a:cubicBezTo>
                      <a:pt x="137" y="1128"/>
                      <a:pt x="137" y="1146"/>
                      <a:pt x="137" y="1169"/>
                    </a:cubicBezTo>
                    <a:cubicBezTo>
                      <a:pt x="150" y="1182"/>
                      <a:pt x="163" y="1195"/>
                      <a:pt x="176" y="1195"/>
                    </a:cubicBezTo>
                    <a:cubicBezTo>
                      <a:pt x="181" y="1195"/>
                      <a:pt x="186" y="1193"/>
                      <a:pt x="192" y="1187"/>
                    </a:cubicBezTo>
                    <a:lnTo>
                      <a:pt x="419" y="1110"/>
                    </a:lnTo>
                    <a:cubicBezTo>
                      <a:pt x="497" y="1073"/>
                      <a:pt x="533" y="1014"/>
                      <a:pt x="533" y="941"/>
                    </a:cubicBezTo>
                    <a:cubicBezTo>
                      <a:pt x="533" y="900"/>
                      <a:pt x="515" y="864"/>
                      <a:pt x="497" y="827"/>
                    </a:cubicBezTo>
                    <a:lnTo>
                      <a:pt x="479" y="805"/>
                    </a:lnTo>
                    <a:cubicBezTo>
                      <a:pt x="269" y="654"/>
                      <a:pt x="114" y="427"/>
                      <a:pt x="78" y="163"/>
                    </a:cubicBezTo>
                    <a:lnTo>
                      <a:pt x="78" y="30"/>
                    </a:lnTo>
                    <a:cubicBezTo>
                      <a:pt x="78" y="14"/>
                      <a:pt x="69"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1436177" y="2541657"/>
                <a:ext cx="33216" cy="13694"/>
              </a:xfrm>
              <a:custGeom>
                <a:avLst/>
                <a:gdLst/>
                <a:ahLst/>
                <a:cxnLst/>
                <a:rect l="l" t="t" r="r" b="b"/>
                <a:pathLst>
                  <a:path w="456" h="188" extrusionOk="0">
                    <a:moveTo>
                      <a:pt x="210" y="1"/>
                    </a:moveTo>
                    <a:cubicBezTo>
                      <a:pt x="114" y="19"/>
                      <a:pt x="41" y="74"/>
                      <a:pt x="0" y="169"/>
                    </a:cubicBezTo>
                    <a:cubicBezTo>
                      <a:pt x="0" y="169"/>
                      <a:pt x="0" y="187"/>
                      <a:pt x="19" y="187"/>
                    </a:cubicBezTo>
                    <a:cubicBezTo>
                      <a:pt x="41" y="187"/>
                      <a:pt x="41" y="187"/>
                      <a:pt x="41" y="169"/>
                    </a:cubicBezTo>
                    <a:cubicBezTo>
                      <a:pt x="78" y="115"/>
                      <a:pt x="132" y="55"/>
                      <a:pt x="210" y="37"/>
                    </a:cubicBezTo>
                    <a:lnTo>
                      <a:pt x="246" y="37"/>
                    </a:lnTo>
                    <a:cubicBezTo>
                      <a:pt x="305" y="37"/>
                      <a:pt x="360" y="74"/>
                      <a:pt x="419" y="115"/>
                    </a:cubicBezTo>
                    <a:lnTo>
                      <a:pt x="419" y="133"/>
                    </a:lnTo>
                    <a:cubicBezTo>
                      <a:pt x="438" y="133"/>
                      <a:pt x="438" y="133"/>
                      <a:pt x="438" y="115"/>
                    </a:cubicBezTo>
                    <a:cubicBezTo>
                      <a:pt x="456" y="115"/>
                      <a:pt x="456" y="92"/>
                      <a:pt x="438" y="92"/>
                    </a:cubicBezTo>
                    <a:cubicBezTo>
                      <a:pt x="401" y="37"/>
                      <a:pt x="324" y="1"/>
                      <a:pt x="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1392034" y="2493216"/>
                <a:ext cx="76048" cy="19376"/>
              </a:xfrm>
              <a:custGeom>
                <a:avLst/>
                <a:gdLst/>
                <a:ahLst/>
                <a:cxnLst/>
                <a:rect l="l" t="t" r="r" b="b"/>
                <a:pathLst>
                  <a:path w="1044" h="266" extrusionOk="0">
                    <a:moveTo>
                      <a:pt x="78" y="1"/>
                    </a:moveTo>
                    <a:cubicBezTo>
                      <a:pt x="55" y="1"/>
                      <a:pt x="37" y="1"/>
                      <a:pt x="19" y="19"/>
                    </a:cubicBezTo>
                    <a:cubicBezTo>
                      <a:pt x="1" y="19"/>
                      <a:pt x="1" y="56"/>
                      <a:pt x="19" y="56"/>
                    </a:cubicBezTo>
                    <a:cubicBezTo>
                      <a:pt x="37" y="56"/>
                      <a:pt x="265" y="265"/>
                      <a:pt x="588" y="265"/>
                    </a:cubicBezTo>
                    <a:cubicBezTo>
                      <a:pt x="720" y="265"/>
                      <a:pt x="875" y="229"/>
                      <a:pt x="1007" y="151"/>
                    </a:cubicBezTo>
                    <a:cubicBezTo>
                      <a:pt x="1025" y="133"/>
                      <a:pt x="1044" y="115"/>
                      <a:pt x="1025" y="97"/>
                    </a:cubicBezTo>
                    <a:cubicBezTo>
                      <a:pt x="1025" y="74"/>
                      <a:pt x="989" y="74"/>
                      <a:pt x="966" y="74"/>
                    </a:cubicBezTo>
                    <a:cubicBezTo>
                      <a:pt x="834" y="151"/>
                      <a:pt x="702" y="188"/>
                      <a:pt x="588" y="188"/>
                    </a:cubicBezTo>
                    <a:cubicBezTo>
                      <a:pt x="438" y="188"/>
                      <a:pt x="306" y="133"/>
                      <a:pt x="228" y="97"/>
                    </a:cubicBezTo>
                    <a:cubicBezTo>
                      <a:pt x="169" y="74"/>
                      <a:pt x="133" y="56"/>
                      <a:pt x="115" y="37"/>
                    </a:cubicBezTo>
                    <a:cubicBezTo>
                      <a:pt x="96" y="19"/>
                      <a:pt x="96" y="19"/>
                      <a:pt x="78" y="19"/>
                    </a:cubicBezTo>
                    <a:lnTo>
                      <a:pt x="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1339659" y="2393713"/>
                <a:ext cx="97900" cy="96589"/>
              </a:xfrm>
              <a:custGeom>
                <a:avLst/>
                <a:gdLst/>
                <a:ahLst/>
                <a:cxnLst/>
                <a:rect l="l" t="t" r="r" b="b"/>
                <a:pathLst>
                  <a:path w="1344" h="1326" extrusionOk="0">
                    <a:moveTo>
                      <a:pt x="683" y="74"/>
                    </a:moveTo>
                    <a:cubicBezTo>
                      <a:pt x="834" y="74"/>
                      <a:pt x="984" y="151"/>
                      <a:pt x="1098" y="247"/>
                    </a:cubicBezTo>
                    <a:cubicBezTo>
                      <a:pt x="1193" y="360"/>
                      <a:pt x="1271" y="511"/>
                      <a:pt x="1271" y="666"/>
                    </a:cubicBezTo>
                    <a:cubicBezTo>
                      <a:pt x="1271" y="834"/>
                      <a:pt x="1193" y="984"/>
                      <a:pt x="1098" y="1080"/>
                    </a:cubicBezTo>
                    <a:cubicBezTo>
                      <a:pt x="984" y="1194"/>
                      <a:pt x="834" y="1253"/>
                      <a:pt x="683" y="1253"/>
                    </a:cubicBezTo>
                    <a:cubicBezTo>
                      <a:pt x="510" y="1253"/>
                      <a:pt x="360" y="1194"/>
                      <a:pt x="264" y="1080"/>
                    </a:cubicBezTo>
                    <a:cubicBezTo>
                      <a:pt x="150" y="984"/>
                      <a:pt x="73" y="834"/>
                      <a:pt x="73" y="666"/>
                    </a:cubicBezTo>
                    <a:cubicBezTo>
                      <a:pt x="73" y="511"/>
                      <a:pt x="150" y="360"/>
                      <a:pt x="264" y="247"/>
                    </a:cubicBezTo>
                    <a:cubicBezTo>
                      <a:pt x="360" y="151"/>
                      <a:pt x="510" y="74"/>
                      <a:pt x="683" y="74"/>
                    </a:cubicBezTo>
                    <a:close/>
                    <a:moveTo>
                      <a:pt x="683" y="1"/>
                    </a:moveTo>
                    <a:cubicBezTo>
                      <a:pt x="301" y="1"/>
                      <a:pt x="0" y="301"/>
                      <a:pt x="0" y="666"/>
                    </a:cubicBezTo>
                    <a:cubicBezTo>
                      <a:pt x="0" y="1044"/>
                      <a:pt x="301" y="1326"/>
                      <a:pt x="683" y="1326"/>
                    </a:cubicBezTo>
                    <a:cubicBezTo>
                      <a:pt x="1043" y="1326"/>
                      <a:pt x="1344" y="1044"/>
                      <a:pt x="1344" y="666"/>
                    </a:cubicBezTo>
                    <a:cubicBezTo>
                      <a:pt x="1344" y="301"/>
                      <a:pt x="1043"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1462401" y="2361880"/>
                <a:ext cx="98265" cy="96953"/>
              </a:xfrm>
              <a:custGeom>
                <a:avLst/>
                <a:gdLst/>
                <a:ahLst/>
                <a:cxnLst/>
                <a:rect l="l" t="t" r="r" b="b"/>
                <a:pathLst>
                  <a:path w="1349" h="1331" extrusionOk="0">
                    <a:moveTo>
                      <a:pt x="683" y="78"/>
                    </a:moveTo>
                    <a:cubicBezTo>
                      <a:pt x="838" y="78"/>
                      <a:pt x="988" y="133"/>
                      <a:pt x="1102" y="246"/>
                    </a:cubicBezTo>
                    <a:cubicBezTo>
                      <a:pt x="1198" y="360"/>
                      <a:pt x="1275" y="492"/>
                      <a:pt x="1275" y="665"/>
                    </a:cubicBezTo>
                    <a:cubicBezTo>
                      <a:pt x="1275" y="834"/>
                      <a:pt x="1198" y="966"/>
                      <a:pt x="1102" y="1080"/>
                    </a:cubicBezTo>
                    <a:cubicBezTo>
                      <a:pt x="988" y="1194"/>
                      <a:pt x="838" y="1253"/>
                      <a:pt x="683" y="1253"/>
                    </a:cubicBezTo>
                    <a:cubicBezTo>
                      <a:pt x="515" y="1253"/>
                      <a:pt x="364" y="1194"/>
                      <a:pt x="269" y="1080"/>
                    </a:cubicBezTo>
                    <a:cubicBezTo>
                      <a:pt x="155" y="966"/>
                      <a:pt x="78" y="834"/>
                      <a:pt x="78" y="665"/>
                    </a:cubicBezTo>
                    <a:cubicBezTo>
                      <a:pt x="78" y="492"/>
                      <a:pt x="155" y="360"/>
                      <a:pt x="269" y="246"/>
                    </a:cubicBezTo>
                    <a:cubicBezTo>
                      <a:pt x="364" y="133"/>
                      <a:pt x="515" y="78"/>
                      <a:pt x="683" y="78"/>
                    </a:cubicBezTo>
                    <a:close/>
                    <a:moveTo>
                      <a:pt x="683" y="0"/>
                    </a:moveTo>
                    <a:cubicBezTo>
                      <a:pt x="305" y="0"/>
                      <a:pt x="0" y="306"/>
                      <a:pt x="0" y="665"/>
                    </a:cubicBezTo>
                    <a:cubicBezTo>
                      <a:pt x="0" y="1025"/>
                      <a:pt x="305" y="1330"/>
                      <a:pt x="683" y="1330"/>
                    </a:cubicBezTo>
                    <a:cubicBezTo>
                      <a:pt x="1048" y="1330"/>
                      <a:pt x="1348" y="1025"/>
                      <a:pt x="1348" y="665"/>
                    </a:cubicBezTo>
                    <a:cubicBezTo>
                      <a:pt x="1348" y="306"/>
                      <a:pt x="1048" y="0"/>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1429184" y="2414327"/>
                <a:ext cx="40209" cy="16608"/>
              </a:xfrm>
              <a:custGeom>
                <a:avLst/>
                <a:gdLst/>
                <a:ahLst/>
                <a:cxnLst/>
                <a:rect l="l" t="t" r="r" b="b"/>
                <a:pathLst>
                  <a:path w="552" h="228" extrusionOk="0">
                    <a:moveTo>
                      <a:pt x="497" y="0"/>
                    </a:moveTo>
                    <a:lnTo>
                      <a:pt x="42" y="155"/>
                    </a:lnTo>
                    <a:cubicBezTo>
                      <a:pt x="24" y="173"/>
                      <a:pt x="1" y="191"/>
                      <a:pt x="1" y="209"/>
                    </a:cubicBezTo>
                    <a:cubicBezTo>
                      <a:pt x="24" y="228"/>
                      <a:pt x="42" y="228"/>
                      <a:pt x="60" y="228"/>
                    </a:cubicBezTo>
                    <a:lnTo>
                      <a:pt x="515" y="77"/>
                    </a:lnTo>
                    <a:cubicBezTo>
                      <a:pt x="534" y="77"/>
                      <a:pt x="552" y="59"/>
                      <a:pt x="552" y="41"/>
                    </a:cubicBezTo>
                    <a:cubicBezTo>
                      <a:pt x="534" y="18"/>
                      <a:pt x="515"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1286920" y="2419936"/>
                <a:ext cx="59439" cy="28117"/>
              </a:xfrm>
              <a:custGeom>
                <a:avLst/>
                <a:gdLst/>
                <a:ahLst/>
                <a:cxnLst/>
                <a:rect l="l" t="t" r="r" b="b"/>
                <a:pathLst>
                  <a:path w="816" h="386" extrusionOk="0">
                    <a:moveTo>
                      <a:pt x="59" y="0"/>
                    </a:moveTo>
                    <a:cubicBezTo>
                      <a:pt x="41" y="0"/>
                      <a:pt x="18" y="0"/>
                      <a:pt x="18" y="19"/>
                    </a:cubicBezTo>
                    <a:cubicBezTo>
                      <a:pt x="0" y="37"/>
                      <a:pt x="18" y="78"/>
                      <a:pt x="41" y="78"/>
                    </a:cubicBezTo>
                    <a:lnTo>
                      <a:pt x="761" y="378"/>
                    </a:lnTo>
                    <a:cubicBezTo>
                      <a:pt x="766" y="384"/>
                      <a:pt x="771" y="386"/>
                      <a:pt x="776" y="386"/>
                    </a:cubicBezTo>
                    <a:cubicBezTo>
                      <a:pt x="788" y="386"/>
                      <a:pt x="797" y="373"/>
                      <a:pt x="797" y="360"/>
                    </a:cubicBezTo>
                    <a:cubicBezTo>
                      <a:pt x="815" y="342"/>
                      <a:pt x="797" y="324"/>
                      <a:pt x="779" y="324"/>
                    </a:cubicBez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1099858" y="3130302"/>
                <a:ext cx="337698" cy="166299"/>
              </a:xfrm>
              <a:custGeom>
                <a:avLst/>
                <a:gdLst/>
                <a:ahLst/>
                <a:cxnLst/>
                <a:rect l="l" t="t" r="r" b="b"/>
                <a:pathLst>
                  <a:path w="4636" h="2283" extrusionOk="0">
                    <a:moveTo>
                      <a:pt x="2908" y="0"/>
                    </a:moveTo>
                    <a:cubicBezTo>
                      <a:pt x="2668" y="0"/>
                      <a:pt x="2425" y="63"/>
                      <a:pt x="2208" y="190"/>
                    </a:cubicBezTo>
                    <a:cubicBezTo>
                      <a:pt x="1400" y="671"/>
                      <a:pt x="0" y="1577"/>
                      <a:pt x="885" y="1577"/>
                    </a:cubicBezTo>
                    <a:cubicBezTo>
                      <a:pt x="913" y="1577"/>
                      <a:pt x="942" y="1576"/>
                      <a:pt x="974" y="1574"/>
                    </a:cubicBezTo>
                    <a:cubicBezTo>
                      <a:pt x="1026" y="1572"/>
                      <a:pt x="1077" y="1570"/>
                      <a:pt x="1129" y="1570"/>
                    </a:cubicBezTo>
                    <a:cubicBezTo>
                      <a:pt x="1419" y="1570"/>
                      <a:pt x="1706" y="1614"/>
                      <a:pt x="1981" y="1711"/>
                    </a:cubicBezTo>
                    <a:lnTo>
                      <a:pt x="2532" y="1879"/>
                    </a:lnTo>
                    <a:lnTo>
                      <a:pt x="2891" y="2221"/>
                    </a:lnTo>
                    <a:cubicBezTo>
                      <a:pt x="2933" y="2263"/>
                      <a:pt x="2985" y="2283"/>
                      <a:pt x="3037" y="2283"/>
                    </a:cubicBezTo>
                    <a:cubicBezTo>
                      <a:pt x="3104" y="2283"/>
                      <a:pt x="3171" y="2249"/>
                      <a:pt x="3215" y="2185"/>
                    </a:cubicBezTo>
                    <a:cubicBezTo>
                      <a:pt x="3269" y="2107"/>
                      <a:pt x="3233" y="1993"/>
                      <a:pt x="3178" y="1916"/>
                    </a:cubicBezTo>
                    <a:lnTo>
                      <a:pt x="2873" y="1634"/>
                    </a:lnTo>
                    <a:cubicBezTo>
                      <a:pt x="2855" y="1615"/>
                      <a:pt x="2855" y="1574"/>
                      <a:pt x="2873" y="1556"/>
                    </a:cubicBezTo>
                    <a:cubicBezTo>
                      <a:pt x="2891" y="1538"/>
                      <a:pt x="2920" y="1529"/>
                      <a:pt x="2946" y="1529"/>
                    </a:cubicBezTo>
                    <a:cubicBezTo>
                      <a:pt x="2972" y="1529"/>
                      <a:pt x="2996" y="1538"/>
                      <a:pt x="3005" y="1556"/>
                    </a:cubicBezTo>
                    <a:lnTo>
                      <a:pt x="3556" y="2144"/>
                    </a:lnTo>
                    <a:cubicBezTo>
                      <a:pt x="3598" y="2186"/>
                      <a:pt x="3651" y="2205"/>
                      <a:pt x="3702" y="2205"/>
                    </a:cubicBezTo>
                    <a:cubicBezTo>
                      <a:pt x="3745" y="2205"/>
                      <a:pt x="3787" y="2191"/>
                      <a:pt x="3820" y="2166"/>
                    </a:cubicBezTo>
                    <a:lnTo>
                      <a:pt x="3861" y="2125"/>
                    </a:lnTo>
                    <a:cubicBezTo>
                      <a:pt x="3934" y="2053"/>
                      <a:pt x="3934" y="1939"/>
                      <a:pt x="3861" y="1861"/>
                    </a:cubicBezTo>
                    <a:lnTo>
                      <a:pt x="3251" y="1196"/>
                    </a:lnTo>
                    <a:lnTo>
                      <a:pt x="3292" y="1160"/>
                    </a:lnTo>
                    <a:lnTo>
                      <a:pt x="3975" y="1898"/>
                    </a:lnTo>
                    <a:cubicBezTo>
                      <a:pt x="4014" y="1929"/>
                      <a:pt x="4065" y="1949"/>
                      <a:pt x="4115" y="1949"/>
                    </a:cubicBezTo>
                    <a:cubicBezTo>
                      <a:pt x="4159" y="1949"/>
                      <a:pt x="4203" y="1934"/>
                      <a:pt x="4239" y="1898"/>
                    </a:cubicBezTo>
                    <a:lnTo>
                      <a:pt x="4276" y="1861"/>
                    </a:lnTo>
                    <a:cubicBezTo>
                      <a:pt x="4353" y="1802"/>
                      <a:pt x="4353" y="1688"/>
                      <a:pt x="4276" y="1615"/>
                    </a:cubicBezTo>
                    <a:lnTo>
                      <a:pt x="3593" y="873"/>
                    </a:lnTo>
                    <a:lnTo>
                      <a:pt x="3652" y="818"/>
                    </a:lnTo>
                    <a:lnTo>
                      <a:pt x="4276" y="1501"/>
                    </a:lnTo>
                    <a:cubicBezTo>
                      <a:pt x="4308" y="1531"/>
                      <a:pt x="4355" y="1550"/>
                      <a:pt x="4403" y="1550"/>
                    </a:cubicBezTo>
                    <a:cubicBezTo>
                      <a:pt x="4445" y="1550"/>
                      <a:pt x="4488" y="1535"/>
                      <a:pt x="4522" y="1501"/>
                    </a:cubicBezTo>
                    <a:lnTo>
                      <a:pt x="4563" y="1460"/>
                    </a:lnTo>
                    <a:cubicBezTo>
                      <a:pt x="4636" y="1406"/>
                      <a:pt x="4636" y="1292"/>
                      <a:pt x="4563" y="1215"/>
                    </a:cubicBezTo>
                    <a:lnTo>
                      <a:pt x="3916" y="459"/>
                    </a:lnTo>
                    <a:lnTo>
                      <a:pt x="3898" y="436"/>
                    </a:lnTo>
                    <a:cubicBezTo>
                      <a:pt x="3644" y="149"/>
                      <a:pt x="3279" y="0"/>
                      <a:pt x="2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1141889" y="3127534"/>
                <a:ext cx="297343" cy="171544"/>
              </a:xfrm>
              <a:custGeom>
                <a:avLst/>
                <a:gdLst/>
                <a:ahLst/>
                <a:cxnLst/>
                <a:rect l="l" t="t" r="r" b="b"/>
                <a:pathLst>
                  <a:path w="4082" h="2355" extrusionOk="0">
                    <a:moveTo>
                      <a:pt x="2721" y="1247"/>
                    </a:moveTo>
                    <a:lnTo>
                      <a:pt x="2994" y="1542"/>
                    </a:lnTo>
                    <a:lnTo>
                      <a:pt x="2994" y="1542"/>
                    </a:lnTo>
                    <a:lnTo>
                      <a:pt x="2715" y="1253"/>
                    </a:lnTo>
                    <a:lnTo>
                      <a:pt x="2721" y="1247"/>
                    </a:lnTo>
                    <a:close/>
                    <a:moveTo>
                      <a:pt x="2333" y="78"/>
                    </a:moveTo>
                    <a:cubicBezTo>
                      <a:pt x="2692" y="78"/>
                      <a:pt x="3034" y="228"/>
                      <a:pt x="3303" y="515"/>
                    </a:cubicBezTo>
                    <a:lnTo>
                      <a:pt x="3968" y="1271"/>
                    </a:lnTo>
                    <a:cubicBezTo>
                      <a:pt x="3986" y="1312"/>
                      <a:pt x="4004" y="1348"/>
                      <a:pt x="4004" y="1366"/>
                    </a:cubicBezTo>
                    <a:cubicBezTo>
                      <a:pt x="4004" y="1407"/>
                      <a:pt x="3986" y="1444"/>
                      <a:pt x="3968" y="1480"/>
                    </a:cubicBezTo>
                    <a:lnTo>
                      <a:pt x="3927" y="1521"/>
                    </a:lnTo>
                    <a:cubicBezTo>
                      <a:pt x="3890" y="1539"/>
                      <a:pt x="3854" y="1558"/>
                      <a:pt x="3831" y="1558"/>
                    </a:cubicBezTo>
                    <a:cubicBezTo>
                      <a:pt x="3794" y="1558"/>
                      <a:pt x="3758" y="1539"/>
                      <a:pt x="3717" y="1498"/>
                    </a:cubicBezTo>
                    <a:lnTo>
                      <a:pt x="3093" y="838"/>
                    </a:lnTo>
                    <a:lnTo>
                      <a:pt x="3075" y="815"/>
                    </a:lnTo>
                    <a:cubicBezTo>
                      <a:pt x="3057" y="815"/>
                      <a:pt x="3057" y="838"/>
                      <a:pt x="3034" y="838"/>
                    </a:cubicBezTo>
                    <a:lnTo>
                      <a:pt x="2998" y="893"/>
                    </a:lnTo>
                    <a:cubicBezTo>
                      <a:pt x="2979" y="893"/>
                      <a:pt x="2979" y="929"/>
                      <a:pt x="2998" y="929"/>
                    </a:cubicBezTo>
                    <a:lnTo>
                      <a:pt x="3681" y="1672"/>
                    </a:lnTo>
                    <a:cubicBezTo>
                      <a:pt x="3699" y="1708"/>
                      <a:pt x="3717" y="1749"/>
                      <a:pt x="3717" y="1767"/>
                    </a:cubicBezTo>
                    <a:cubicBezTo>
                      <a:pt x="3717" y="1804"/>
                      <a:pt x="3699" y="1863"/>
                      <a:pt x="3662" y="1881"/>
                    </a:cubicBezTo>
                    <a:lnTo>
                      <a:pt x="3644" y="1917"/>
                    </a:lnTo>
                    <a:cubicBezTo>
                      <a:pt x="3603" y="1936"/>
                      <a:pt x="3567" y="1954"/>
                      <a:pt x="3549" y="1954"/>
                    </a:cubicBezTo>
                    <a:cubicBezTo>
                      <a:pt x="3489" y="1954"/>
                      <a:pt x="3453" y="1936"/>
                      <a:pt x="3435" y="1899"/>
                    </a:cubicBezTo>
                    <a:lnTo>
                      <a:pt x="2752" y="1157"/>
                    </a:lnTo>
                    <a:lnTo>
                      <a:pt x="2692" y="1157"/>
                    </a:lnTo>
                    <a:lnTo>
                      <a:pt x="2638" y="1216"/>
                    </a:lnTo>
                    <a:cubicBezTo>
                      <a:pt x="2620" y="1234"/>
                      <a:pt x="2620" y="1253"/>
                      <a:pt x="2638" y="1271"/>
                    </a:cubicBezTo>
                    <a:lnTo>
                      <a:pt x="3262" y="1936"/>
                    </a:lnTo>
                    <a:cubicBezTo>
                      <a:pt x="3284" y="1954"/>
                      <a:pt x="3303" y="1995"/>
                      <a:pt x="3303" y="2031"/>
                    </a:cubicBezTo>
                    <a:cubicBezTo>
                      <a:pt x="3303" y="2068"/>
                      <a:pt x="3284" y="2109"/>
                      <a:pt x="3243" y="2145"/>
                    </a:cubicBezTo>
                    <a:lnTo>
                      <a:pt x="3225" y="2163"/>
                    </a:lnTo>
                    <a:cubicBezTo>
                      <a:pt x="3189" y="2182"/>
                      <a:pt x="3148" y="2204"/>
                      <a:pt x="3111" y="2204"/>
                    </a:cubicBezTo>
                    <a:cubicBezTo>
                      <a:pt x="3075" y="2204"/>
                      <a:pt x="3034" y="2182"/>
                      <a:pt x="3016" y="2163"/>
                    </a:cubicBezTo>
                    <a:lnTo>
                      <a:pt x="2465" y="1558"/>
                    </a:lnTo>
                    <a:cubicBezTo>
                      <a:pt x="2446" y="1539"/>
                      <a:pt x="2410" y="1521"/>
                      <a:pt x="2374" y="1521"/>
                    </a:cubicBezTo>
                    <a:cubicBezTo>
                      <a:pt x="2333" y="1521"/>
                      <a:pt x="2296" y="1539"/>
                      <a:pt x="2278" y="1558"/>
                    </a:cubicBezTo>
                    <a:cubicBezTo>
                      <a:pt x="2260" y="1576"/>
                      <a:pt x="2237" y="1612"/>
                      <a:pt x="2237" y="1635"/>
                    </a:cubicBezTo>
                    <a:cubicBezTo>
                      <a:pt x="2237" y="1653"/>
                      <a:pt x="2260" y="1690"/>
                      <a:pt x="2278" y="1708"/>
                    </a:cubicBezTo>
                    <a:lnTo>
                      <a:pt x="2560" y="1995"/>
                    </a:lnTo>
                    <a:cubicBezTo>
                      <a:pt x="2601" y="2013"/>
                      <a:pt x="2620" y="2068"/>
                      <a:pt x="2620" y="2127"/>
                    </a:cubicBezTo>
                    <a:cubicBezTo>
                      <a:pt x="2620" y="2163"/>
                      <a:pt x="2620" y="2182"/>
                      <a:pt x="2601" y="2204"/>
                    </a:cubicBezTo>
                    <a:cubicBezTo>
                      <a:pt x="2560" y="2259"/>
                      <a:pt x="2524" y="2277"/>
                      <a:pt x="2465" y="2277"/>
                    </a:cubicBezTo>
                    <a:cubicBezTo>
                      <a:pt x="2428" y="2277"/>
                      <a:pt x="2374" y="2259"/>
                      <a:pt x="2351" y="2241"/>
                    </a:cubicBezTo>
                    <a:lnTo>
                      <a:pt x="1991" y="1881"/>
                    </a:lnTo>
                    <a:lnTo>
                      <a:pt x="1973" y="1881"/>
                    </a:lnTo>
                    <a:lnTo>
                      <a:pt x="1422" y="1708"/>
                    </a:lnTo>
                    <a:cubicBezTo>
                      <a:pt x="1139" y="1612"/>
                      <a:pt x="853" y="1576"/>
                      <a:pt x="552" y="1576"/>
                    </a:cubicBezTo>
                    <a:lnTo>
                      <a:pt x="324" y="1576"/>
                    </a:lnTo>
                    <a:cubicBezTo>
                      <a:pt x="229" y="1576"/>
                      <a:pt x="151" y="1576"/>
                      <a:pt x="115" y="1558"/>
                    </a:cubicBezTo>
                    <a:cubicBezTo>
                      <a:pt x="97" y="1539"/>
                      <a:pt x="74" y="1539"/>
                      <a:pt x="74" y="1521"/>
                    </a:cubicBezTo>
                    <a:lnTo>
                      <a:pt x="74" y="1480"/>
                    </a:lnTo>
                    <a:cubicBezTo>
                      <a:pt x="74" y="1462"/>
                      <a:pt x="74" y="1426"/>
                      <a:pt x="115" y="1385"/>
                    </a:cubicBezTo>
                    <a:cubicBezTo>
                      <a:pt x="151" y="1330"/>
                      <a:pt x="229" y="1234"/>
                      <a:pt x="343" y="1139"/>
                    </a:cubicBezTo>
                    <a:cubicBezTo>
                      <a:pt x="684" y="856"/>
                      <a:pt x="1253" y="515"/>
                      <a:pt x="1650" y="269"/>
                    </a:cubicBezTo>
                    <a:cubicBezTo>
                      <a:pt x="1859" y="132"/>
                      <a:pt x="2105" y="78"/>
                      <a:pt x="2333" y="78"/>
                    </a:cubicBezTo>
                    <a:close/>
                    <a:moveTo>
                      <a:pt x="2333" y="0"/>
                    </a:moveTo>
                    <a:cubicBezTo>
                      <a:pt x="2087" y="0"/>
                      <a:pt x="1841" y="59"/>
                      <a:pt x="1613" y="191"/>
                    </a:cubicBezTo>
                    <a:cubicBezTo>
                      <a:pt x="1308" y="383"/>
                      <a:pt x="894" y="629"/>
                      <a:pt x="570" y="875"/>
                    </a:cubicBezTo>
                    <a:cubicBezTo>
                      <a:pt x="415" y="988"/>
                      <a:pt x="265" y="1102"/>
                      <a:pt x="169" y="1198"/>
                    </a:cubicBezTo>
                    <a:cubicBezTo>
                      <a:pt x="115" y="1253"/>
                      <a:pt x="74" y="1312"/>
                      <a:pt x="37" y="1348"/>
                    </a:cubicBezTo>
                    <a:cubicBezTo>
                      <a:pt x="19" y="1407"/>
                      <a:pt x="1" y="1444"/>
                      <a:pt x="1" y="1480"/>
                    </a:cubicBezTo>
                    <a:cubicBezTo>
                      <a:pt x="1" y="1521"/>
                      <a:pt x="1" y="1539"/>
                      <a:pt x="19" y="1558"/>
                    </a:cubicBezTo>
                    <a:cubicBezTo>
                      <a:pt x="37" y="1594"/>
                      <a:pt x="74" y="1612"/>
                      <a:pt x="133" y="1635"/>
                    </a:cubicBezTo>
                    <a:cubicBezTo>
                      <a:pt x="188" y="1653"/>
                      <a:pt x="247" y="1653"/>
                      <a:pt x="324" y="1653"/>
                    </a:cubicBezTo>
                    <a:lnTo>
                      <a:pt x="552" y="1653"/>
                    </a:lnTo>
                    <a:cubicBezTo>
                      <a:pt x="834" y="1653"/>
                      <a:pt x="1121" y="1690"/>
                      <a:pt x="1404" y="1767"/>
                    </a:cubicBezTo>
                    <a:lnTo>
                      <a:pt x="1955" y="1954"/>
                    </a:lnTo>
                    <a:lnTo>
                      <a:pt x="1955" y="1954"/>
                    </a:lnTo>
                    <a:lnTo>
                      <a:pt x="1955" y="1954"/>
                    </a:lnTo>
                    <a:lnTo>
                      <a:pt x="2296" y="2295"/>
                    </a:lnTo>
                    <a:cubicBezTo>
                      <a:pt x="2333" y="2336"/>
                      <a:pt x="2410" y="2355"/>
                      <a:pt x="2465" y="2355"/>
                    </a:cubicBezTo>
                    <a:cubicBezTo>
                      <a:pt x="2542" y="2355"/>
                      <a:pt x="2620" y="2318"/>
                      <a:pt x="2656" y="2259"/>
                    </a:cubicBezTo>
                    <a:cubicBezTo>
                      <a:pt x="2692" y="2223"/>
                      <a:pt x="2692" y="2163"/>
                      <a:pt x="2692" y="2127"/>
                    </a:cubicBezTo>
                    <a:cubicBezTo>
                      <a:pt x="2692" y="2050"/>
                      <a:pt x="2674" y="1977"/>
                      <a:pt x="2620" y="1936"/>
                    </a:cubicBezTo>
                    <a:lnTo>
                      <a:pt x="2333" y="1653"/>
                    </a:lnTo>
                    <a:lnTo>
                      <a:pt x="2314" y="1635"/>
                    </a:lnTo>
                    <a:lnTo>
                      <a:pt x="2333" y="1612"/>
                    </a:lnTo>
                    <a:cubicBezTo>
                      <a:pt x="2333" y="1612"/>
                      <a:pt x="2351" y="1594"/>
                      <a:pt x="2374" y="1594"/>
                    </a:cubicBezTo>
                    <a:cubicBezTo>
                      <a:pt x="2392" y="1594"/>
                      <a:pt x="2392" y="1612"/>
                      <a:pt x="2410" y="1612"/>
                    </a:cubicBezTo>
                    <a:lnTo>
                      <a:pt x="2961" y="2204"/>
                    </a:lnTo>
                    <a:cubicBezTo>
                      <a:pt x="2998" y="2259"/>
                      <a:pt x="3057" y="2277"/>
                      <a:pt x="3111" y="2277"/>
                    </a:cubicBezTo>
                    <a:cubicBezTo>
                      <a:pt x="3171" y="2277"/>
                      <a:pt x="3225" y="2259"/>
                      <a:pt x="3262" y="2223"/>
                    </a:cubicBezTo>
                    <a:lnTo>
                      <a:pt x="3303" y="2182"/>
                    </a:lnTo>
                    <a:cubicBezTo>
                      <a:pt x="3357" y="2145"/>
                      <a:pt x="3375" y="2091"/>
                      <a:pt x="3375" y="2031"/>
                    </a:cubicBezTo>
                    <a:cubicBezTo>
                      <a:pt x="3375" y="1998"/>
                      <a:pt x="3369" y="1962"/>
                      <a:pt x="3355" y="1931"/>
                    </a:cubicBezTo>
                    <a:lnTo>
                      <a:pt x="3355" y="1931"/>
                    </a:lnTo>
                    <a:lnTo>
                      <a:pt x="3375" y="1954"/>
                    </a:lnTo>
                    <a:cubicBezTo>
                      <a:pt x="3416" y="1995"/>
                      <a:pt x="3471" y="2031"/>
                      <a:pt x="3549" y="2031"/>
                    </a:cubicBezTo>
                    <a:cubicBezTo>
                      <a:pt x="3585" y="2031"/>
                      <a:pt x="3644" y="2013"/>
                      <a:pt x="3681" y="1954"/>
                    </a:cubicBezTo>
                    <a:lnTo>
                      <a:pt x="3717" y="1936"/>
                    </a:lnTo>
                    <a:cubicBezTo>
                      <a:pt x="3776" y="1899"/>
                      <a:pt x="3794" y="1840"/>
                      <a:pt x="3794" y="1767"/>
                    </a:cubicBezTo>
                    <a:cubicBezTo>
                      <a:pt x="3794" y="1726"/>
                      <a:pt x="3776" y="1672"/>
                      <a:pt x="3740" y="1612"/>
                    </a:cubicBezTo>
                    <a:lnTo>
                      <a:pt x="3736" y="1608"/>
                    </a:lnTo>
                    <a:lnTo>
                      <a:pt x="3736" y="1608"/>
                    </a:lnTo>
                    <a:cubicBezTo>
                      <a:pt x="3768" y="1624"/>
                      <a:pt x="3802" y="1635"/>
                      <a:pt x="3831" y="1635"/>
                    </a:cubicBezTo>
                    <a:cubicBezTo>
                      <a:pt x="3872" y="1635"/>
                      <a:pt x="3927" y="1612"/>
                      <a:pt x="3986" y="1558"/>
                    </a:cubicBezTo>
                    <a:lnTo>
                      <a:pt x="4004" y="1539"/>
                    </a:lnTo>
                    <a:cubicBezTo>
                      <a:pt x="4059" y="1498"/>
                      <a:pt x="4081" y="1444"/>
                      <a:pt x="4081" y="1366"/>
                    </a:cubicBezTo>
                    <a:cubicBezTo>
                      <a:pt x="4081" y="1330"/>
                      <a:pt x="4059" y="1271"/>
                      <a:pt x="4022" y="1234"/>
                    </a:cubicBezTo>
                    <a:lnTo>
                      <a:pt x="3357" y="474"/>
                    </a:lnTo>
                    <a:lnTo>
                      <a:pt x="3357" y="456"/>
                    </a:lnTo>
                    <a:cubicBezTo>
                      <a:pt x="3093" y="155"/>
                      <a:pt x="2715"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2704675" y="3263836"/>
            <a:ext cx="1848256" cy="307777"/>
          </a:xfrm>
          <a:prstGeom prst="rect">
            <a:avLst/>
          </a:prstGeom>
          <a:noFill/>
        </p:spPr>
        <p:txBody>
          <a:bodyPr wrap="square" rtlCol="0">
            <a:spAutoFit/>
          </a:bodyPr>
          <a:lstStyle/>
          <a:p>
            <a:r>
              <a:rPr lang="en-US" dirty="0" smtClean="0">
                <a:latin typeface="Brush Script MT" panose="03060802040406070304" pitchFamily="66" charset="0"/>
              </a:rPr>
              <a:t>By – </a:t>
            </a:r>
            <a:r>
              <a:rPr lang="en-US" dirty="0" err="1" smtClean="0">
                <a:latin typeface="Brush Script MT" panose="03060802040406070304" pitchFamily="66" charset="0"/>
              </a:rPr>
              <a:t>Rajadurai</a:t>
            </a:r>
            <a:r>
              <a:rPr lang="en-US" dirty="0" smtClean="0">
                <a:latin typeface="Brush Script MT" panose="03060802040406070304" pitchFamily="66" charset="0"/>
              </a:rPr>
              <a:t> DJ</a:t>
            </a:r>
            <a:endParaRPr lang="en-IN" dirty="0">
              <a:latin typeface="Brush Script MT" panose="030608020404060703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38"/>
          <p:cNvSpPr txBox="1">
            <a:spLocks noGrp="1"/>
          </p:cNvSpPr>
          <p:nvPr>
            <p:ph type="title"/>
          </p:nvPr>
        </p:nvSpPr>
        <p:spPr>
          <a:xfrm>
            <a:off x="4037020" y="2405704"/>
            <a:ext cx="43602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smtClean="0"/>
              <a:t>—EDA INSIGHTS</a:t>
            </a:r>
            <a:endParaRPr sz="3200" dirty="0"/>
          </a:p>
        </p:txBody>
      </p:sp>
      <p:grpSp>
        <p:nvGrpSpPr>
          <p:cNvPr id="1164" name="Google Shape;1164;p38"/>
          <p:cNvGrpSpPr/>
          <p:nvPr/>
        </p:nvGrpSpPr>
        <p:grpSpPr>
          <a:xfrm>
            <a:off x="859371" y="1341332"/>
            <a:ext cx="2130409" cy="2388187"/>
            <a:chOff x="572582" y="491134"/>
            <a:chExt cx="3192545" cy="4236196"/>
          </a:xfrm>
        </p:grpSpPr>
        <p:sp>
          <p:nvSpPr>
            <p:cNvPr id="1165" name="Google Shape;1165;p38"/>
            <p:cNvSpPr/>
            <p:nvPr/>
          </p:nvSpPr>
          <p:spPr>
            <a:xfrm>
              <a:off x="579491" y="1991579"/>
              <a:ext cx="3185636" cy="2735751"/>
            </a:xfrm>
            <a:custGeom>
              <a:avLst/>
              <a:gdLst/>
              <a:ahLst/>
              <a:cxnLst/>
              <a:rect l="l" t="t" r="r" b="b"/>
              <a:pathLst>
                <a:path w="24479" h="21022" extrusionOk="0">
                  <a:moveTo>
                    <a:pt x="13931" y="1498"/>
                  </a:moveTo>
                  <a:cubicBezTo>
                    <a:pt x="14555" y="1498"/>
                    <a:pt x="15184" y="1594"/>
                    <a:pt x="15753" y="1803"/>
                  </a:cubicBezTo>
                  <a:cubicBezTo>
                    <a:pt x="16718" y="2145"/>
                    <a:pt x="17593" y="2787"/>
                    <a:pt x="18198" y="3643"/>
                  </a:cubicBezTo>
                  <a:cubicBezTo>
                    <a:pt x="18786" y="4495"/>
                    <a:pt x="18749" y="5483"/>
                    <a:pt x="19223" y="6335"/>
                  </a:cubicBezTo>
                  <a:cubicBezTo>
                    <a:pt x="19510" y="6849"/>
                    <a:pt x="20020" y="7191"/>
                    <a:pt x="20457" y="7569"/>
                  </a:cubicBezTo>
                  <a:cubicBezTo>
                    <a:pt x="21673" y="8653"/>
                    <a:pt x="22506" y="10187"/>
                    <a:pt x="22698" y="11822"/>
                  </a:cubicBezTo>
                  <a:cubicBezTo>
                    <a:pt x="22734" y="12164"/>
                    <a:pt x="22734" y="12505"/>
                    <a:pt x="22716" y="12865"/>
                  </a:cubicBezTo>
                  <a:cubicBezTo>
                    <a:pt x="22638" y="14136"/>
                    <a:pt x="22165" y="15406"/>
                    <a:pt x="21350" y="16395"/>
                  </a:cubicBezTo>
                  <a:cubicBezTo>
                    <a:pt x="19792" y="18234"/>
                    <a:pt x="17251" y="18936"/>
                    <a:pt x="14860" y="19164"/>
                  </a:cubicBezTo>
                  <a:cubicBezTo>
                    <a:pt x="14063" y="19259"/>
                    <a:pt x="13285" y="19296"/>
                    <a:pt x="12488" y="19296"/>
                  </a:cubicBezTo>
                  <a:cubicBezTo>
                    <a:pt x="10702" y="19296"/>
                    <a:pt x="8922" y="19086"/>
                    <a:pt x="7196" y="18612"/>
                  </a:cubicBezTo>
                  <a:cubicBezTo>
                    <a:pt x="5943" y="18271"/>
                    <a:pt x="4709" y="17779"/>
                    <a:pt x="3780" y="16886"/>
                  </a:cubicBezTo>
                  <a:cubicBezTo>
                    <a:pt x="2546" y="15693"/>
                    <a:pt x="2013" y="13831"/>
                    <a:pt x="2337" y="12141"/>
                  </a:cubicBezTo>
                  <a:cubicBezTo>
                    <a:pt x="2828" y="9504"/>
                    <a:pt x="5165" y="7437"/>
                    <a:pt x="7856" y="7359"/>
                  </a:cubicBezTo>
                  <a:cubicBezTo>
                    <a:pt x="8580" y="7341"/>
                    <a:pt x="9149" y="6736"/>
                    <a:pt x="9108" y="6016"/>
                  </a:cubicBezTo>
                  <a:lnTo>
                    <a:pt x="9108" y="5957"/>
                  </a:lnTo>
                  <a:cubicBezTo>
                    <a:pt x="8808" y="3129"/>
                    <a:pt x="11385" y="1498"/>
                    <a:pt x="13931" y="1498"/>
                  </a:cubicBezTo>
                  <a:close/>
                  <a:moveTo>
                    <a:pt x="14081" y="0"/>
                  </a:moveTo>
                  <a:cubicBezTo>
                    <a:pt x="11067" y="0"/>
                    <a:pt x="8011" y="1917"/>
                    <a:pt x="8371" y="5255"/>
                  </a:cubicBezTo>
                  <a:lnTo>
                    <a:pt x="8371" y="5333"/>
                  </a:lnTo>
                  <a:cubicBezTo>
                    <a:pt x="8425" y="6184"/>
                    <a:pt x="7765" y="6904"/>
                    <a:pt x="6891" y="6927"/>
                  </a:cubicBezTo>
                  <a:cubicBezTo>
                    <a:pt x="3703" y="7000"/>
                    <a:pt x="970" y="9468"/>
                    <a:pt x="383" y="12578"/>
                  </a:cubicBezTo>
                  <a:cubicBezTo>
                    <a:pt x="0" y="14573"/>
                    <a:pt x="629" y="16773"/>
                    <a:pt x="2091" y="18175"/>
                  </a:cubicBezTo>
                  <a:cubicBezTo>
                    <a:pt x="3170" y="19241"/>
                    <a:pt x="4632" y="19810"/>
                    <a:pt x="6112" y="20206"/>
                  </a:cubicBezTo>
                  <a:cubicBezTo>
                    <a:pt x="8143" y="20757"/>
                    <a:pt x="10247" y="21022"/>
                    <a:pt x="12355" y="21022"/>
                  </a:cubicBezTo>
                  <a:cubicBezTo>
                    <a:pt x="13303" y="21022"/>
                    <a:pt x="14232" y="20967"/>
                    <a:pt x="15165" y="20871"/>
                  </a:cubicBezTo>
                  <a:cubicBezTo>
                    <a:pt x="18012" y="20589"/>
                    <a:pt x="20990" y="19769"/>
                    <a:pt x="22830" y="17588"/>
                  </a:cubicBezTo>
                  <a:cubicBezTo>
                    <a:pt x="23818" y="16431"/>
                    <a:pt x="24364" y="14933"/>
                    <a:pt x="24460" y="13416"/>
                  </a:cubicBezTo>
                  <a:cubicBezTo>
                    <a:pt x="24478" y="12997"/>
                    <a:pt x="24478" y="12597"/>
                    <a:pt x="24424" y="12182"/>
                  </a:cubicBezTo>
                  <a:cubicBezTo>
                    <a:pt x="24214" y="10265"/>
                    <a:pt x="23226" y="8461"/>
                    <a:pt x="21769" y="7173"/>
                  </a:cubicBezTo>
                  <a:cubicBezTo>
                    <a:pt x="21254" y="6717"/>
                    <a:pt x="20667" y="6317"/>
                    <a:pt x="20325" y="5711"/>
                  </a:cubicBezTo>
                  <a:cubicBezTo>
                    <a:pt x="19756" y="4704"/>
                    <a:pt x="19810" y="3529"/>
                    <a:pt x="19109" y="2541"/>
                  </a:cubicBezTo>
                  <a:cubicBezTo>
                    <a:pt x="18408" y="1535"/>
                    <a:pt x="17365" y="756"/>
                    <a:pt x="16208" y="342"/>
                  </a:cubicBezTo>
                  <a:cubicBezTo>
                    <a:pt x="15543" y="114"/>
                    <a:pt x="14801" y="0"/>
                    <a:pt x="14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841458" y="2186526"/>
              <a:ext cx="2696709" cy="2316187"/>
            </a:xfrm>
            <a:custGeom>
              <a:avLst/>
              <a:gdLst/>
              <a:ahLst/>
              <a:cxnLst/>
              <a:rect l="l" t="t" r="r" b="b"/>
              <a:pathLst>
                <a:path w="20722" h="17798" extrusionOk="0">
                  <a:moveTo>
                    <a:pt x="11918" y="0"/>
                  </a:moveTo>
                  <a:cubicBezTo>
                    <a:pt x="9372" y="0"/>
                    <a:pt x="6795" y="1631"/>
                    <a:pt x="7095" y="4459"/>
                  </a:cubicBezTo>
                  <a:lnTo>
                    <a:pt x="7095" y="4518"/>
                  </a:lnTo>
                  <a:cubicBezTo>
                    <a:pt x="7136" y="5238"/>
                    <a:pt x="6567" y="5843"/>
                    <a:pt x="5843" y="5861"/>
                  </a:cubicBezTo>
                  <a:cubicBezTo>
                    <a:pt x="3152" y="5939"/>
                    <a:pt x="815" y="8006"/>
                    <a:pt x="324" y="10643"/>
                  </a:cubicBezTo>
                  <a:cubicBezTo>
                    <a:pt x="0" y="12333"/>
                    <a:pt x="533" y="14195"/>
                    <a:pt x="1767" y="15388"/>
                  </a:cubicBezTo>
                  <a:cubicBezTo>
                    <a:pt x="2696" y="16281"/>
                    <a:pt x="3930" y="16773"/>
                    <a:pt x="5183" y="17114"/>
                  </a:cubicBezTo>
                  <a:cubicBezTo>
                    <a:pt x="6909" y="17588"/>
                    <a:pt x="8689" y="17798"/>
                    <a:pt x="10475" y="17798"/>
                  </a:cubicBezTo>
                  <a:cubicBezTo>
                    <a:pt x="11272" y="17798"/>
                    <a:pt x="12050" y="17761"/>
                    <a:pt x="12847" y="17666"/>
                  </a:cubicBezTo>
                  <a:cubicBezTo>
                    <a:pt x="15238" y="17438"/>
                    <a:pt x="17779" y="16736"/>
                    <a:pt x="19337" y="14897"/>
                  </a:cubicBezTo>
                  <a:cubicBezTo>
                    <a:pt x="20152" y="13908"/>
                    <a:pt x="20625" y="12638"/>
                    <a:pt x="20703" y="11367"/>
                  </a:cubicBezTo>
                  <a:cubicBezTo>
                    <a:pt x="20721" y="11007"/>
                    <a:pt x="20721" y="10666"/>
                    <a:pt x="20685" y="10324"/>
                  </a:cubicBezTo>
                  <a:cubicBezTo>
                    <a:pt x="20493" y="8689"/>
                    <a:pt x="19660" y="7155"/>
                    <a:pt x="18444" y="6071"/>
                  </a:cubicBezTo>
                  <a:cubicBezTo>
                    <a:pt x="18007" y="5693"/>
                    <a:pt x="17497" y="5351"/>
                    <a:pt x="17210" y="4837"/>
                  </a:cubicBezTo>
                  <a:cubicBezTo>
                    <a:pt x="16736" y="3985"/>
                    <a:pt x="16773" y="2997"/>
                    <a:pt x="16185" y="2145"/>
                  </a:cubicBezTo>
                  <a:cubicBezTo>
                    <a:pt x="15580" y="1289"/>
                    <a:pt x="14705" y="647"/>
                    <a:pt x="13740" y="305"/>
                  </a:cubicBezTo>
                  <a:cubicBezTo>
                    <a:pt x="13171" y="96"/>
                    <a:pt x="12542" y="0"/>
                    <a:pt x="11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769752" y="2460337"/>
              <a:ext cx="254289" cy="242446"/>
            </a:xfrm>
            <a:custGeom>
              <a:avLst/>
              <a:gdLst/>
              <a:ahLst/>
              <a:cxnLst/>
              <a:rect l="l" t="t" r="r" b="b"/>
              <a:pathLst>
                <a:path w="1954" h="1863" extrusionOk="0">
                  <a:moveTo>
                    <a:pt x="970" y="0"/>
                  </a:moveTo>
                  <a:cubicBezTo>
                    <a:pt x="497" y="0"/>
                    <a:pt x="96" y="365"/>
                    <a:pt x="59" y="838"/>
                  </a:cubicBezTo>
                  <a:cubicBezTo>
                    <a:pt x="0" y="1348"/>
                    <a:pt x="383" y="1804"/>
                    <a:pt x="893" y="1863"/>
                  </a:cubicBezTo>
                  <a:lnTo>
                    <a:pt x="970" y="1863"/>
                  </a:lnTo>
                  <a:cubicBezTo>
                    <a:pt x="1444" y="1863"/>
                    <a:pt x="1863" y="1503"/>
                    <a:pt x="1899" y="1007"/>
                  </a:cubicBezTo>
                  <a:cubicBezTo>
                    <a:pt x="1954" y="497"/>
                    <a:pt x="1576" y="6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3377317" y="2341781"/>
              <a:ext cx="89144" cy="84329"/>
            </a:xfrm>
            <a:custGeom>
              <a:avLst/>
              <a:gdLst/>
              <a:ahLst/>
              <a:cxnLst/>
              <a:rect l="l" t="t" r="r" b="b"/>
              <a:pathLst>
                <a:path w="685" h="648" extrusionOk="0">
                  <a:moveTo>
                    <a:pt x="343" y="1"/>
                  </a:moveTo>
                  <a:cubicBezTo>
                    <a:pt x="174" y="1"/>
                    <a:pt x="42" y="114"/>
                    <a:pt x="19" y="287"/>
                  </a:cubicBezTo>
                  <a:cubicBezTo>
                    <a:pt x="1" y="456"/>
                    <a:pt x="133" y="629"/>
                    <a:pt x="306" y="647"/>
                  </a:cubicBezTo>
                  <a:lnTo>
                    <a:pt x="343" y="647"/>
                  </a:lnTo>
                  <a:cubicBezTo>
                    <a:pt x="516" y="647"/>
                    <a:pt x="648" y="515"/>
                    <a:pt x="666" y="342"/>
                  </a:cubicBezTo>
                  <a:cubicBezTo>
                    <a:pt x="684" y="174"/>
                    <a:pt x="552" y="23"/>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1377234" y="2379131"/>
              <a:ext cx="163062" cy="163062"/>
            </a:xfrm>
            <a:custGeom>
              <a:avLst/>
              <a:gdLst/>
              <a:ahLst/>
              <a:cxnLst/>
              <a:rect l="l" t="t" r="r" b="b"/>
              <a:pathLst>
                <a:path w="1253" h="1253" extrusionOk="0">
                  <a:moveTo>
                    <a:pt x="629" y="0"/>
                  </a:moveTo>
                  <a:cubicBezTo>
                    <a:pt x="269" y="0"/>
                    <a:pt x="0" y="283"/>
                    <a:pt x="0" y="624"/>
                  </a:cubicBezTo>
                  <a:cubicBezTo>
                    <a:pt x="0" y="966"/>
                    <a:pt x="269" y="1253"/>
                    <a:pt x="629" y="1253"/>
                  </a:cubicBezTo>
                  <a:cubicBezTo>
                    <a:pt x="970" y="1253"/>
                    <a:pt x="1252" y="966"/>
                    <a:pt x="1252" y="624"/>
                  </a:cubicBezTo>
                  <a:cubicBezTo>
                    <a:pt x="1252" y="283"/>
                    <a:pt x="970" y="0"/>
                    <a:pt x="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8"/>
            <p:cNvGrpSpPr/>
            <p:nvPr/>
          </p:nvGrpSpPr>
          <p:grpSpPr>
            <a:xfrm>
              <a:off x="2191598" y="1195617"/>
              <a:ext cx="1192380" cy="563231"/>
              <a:chOff x="6992863" y="290196"/>
              <a:chExt cx="614471" cy="290236"/>
            </a:xfrm>
          </p:grpSpPr>
          <p:sp>
            <p:nvSpPr>
              <p:cNvPr id="1171" name="Google Shape;1171;p38"/>
              <p:cNvSpPr/>
              <p:nvPr/>
            </p:nvSpPr>
            <p:spPr>
              <a:xfrm>
                <a:off x="7205108" y="307967"/>
                <a:ext cx="402226" cy="272465"/>
              </a:xfrm>
              <a:custGeom>
                <a:avLst/>
                <a:gdLst/>
                <a:ahLst/>
                <a:cxnLst/>
                <a:rect l="l" t="t" r="r" b="b"/>
                <a:pathLst>
                  <a:path w="5998" h="4063" extrusionOk="0">
                    <a:moveTo>
                      <a:pt x="5716" y="77"/>
                    </a:moveTo>
                    <a:cubicBezTo>
                      <a:pt x="5829" y="77"/>
                      <a:pt x="5943" y="155"/>
                      <a:pt x="5943" y="228"/>
                    </a:cubicBezTo>
                    <a:lnTo>
                      <a:pt x="5943" y="3835"/>
                    </a:lnTo>
                    <a:cubicBezTo>
                      <a:pt x="5943" y="3930"/>
                      <a:pt x="5829" y="4008"/>
                      <a:pt x="5716" y="4008"/>
                    </a:cubicBezTo>
                    <a:lnTo>
                      <a:pt x="287" y="4008"/>
                    </a:lnTo>
                    <a:cubicBezTo>
                      <a:pt x="173" y="4008"/>
                      <a:pt x="78" y="3930"/>
                      <a:pt x="78" y="3835"/>
                    </a:cubicBezTo>
                    <a:lnTo>
                      <a:pt x="78" y="228"/>
                    </a:lnTo>
                    <a:cubicBezTo>
                      <a:pt x="78" y="155"/>
                      <a:pt x="173" y="77"/>
                      <a:pt x="287" y="77"/>
                    </a:cubicBezTo>
                    <a:close/>
                    <a:moveTo>
                      <a:pt x="287" y="0"/>
                    </a:moveTo>
                    <a:cubicBezTo>
                      <a:pt x="137" y="0"/>
                      <a:pt x="0" y="114"/>
                      <a:pt x="0" y="228"/>
                    </a:cubicBezTo>
                    <a:lnTo>
                      <a:pt x="0" y="3835"/>
                    </a:lnTo>
                    <a:cubicBezTo>
                      <a:pt x="0" y="3967"/>
                      <a:pt x="137" y="4062"/>
                      <a:pt x="287" y="4062"/>
                    </a:cubicBezTo>
                    <a:lnTo>
                      <a:pt x="5716" y="4062"/>
                    </a:lnTo>
                    <a:cubicBezTo>
                      <a:pt x="5866" y="4062"/>
                      <a:pt x="5998" y="3967"/>
                      <a:pt x="5998" y="3835"/>
                    </a:cubicBezTo>
                    <a:lnTo>
                      <a:pt x="5998" y="228"/>
                    </a:lnTo>
                    <a:cubicBezTo>
                      <a:pt x="5998" y="114"/>
                      <a:pt x="5866" y="0"/>
                      <a:pt x="5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7207858" y="357725"/>
                <a:ext cx="395855" cy="5231"/>
              </a:xfrm>
              <a:custGeom>
                <a:avLst/>
                <a:gdLst/>
                <a:ahLst/>
                <a:cxnLst/>
                <a:rect l="l" t="t" r="r" b="b"/>
                <a:pathLst>
                  <a:path w="5903" h="78" extrusionOk="0">
                    <a:moveTo>
                      <a:pt x="0" y="0"/>
                    </a:moveTo>
                    <a:lnTo>
                      <a:pt x="0" y="78"/>
                    </a:lnTo>
                    <a:lnTo>
                      <a:pt x="5902" y="78"/>
                    </a:lnTo>
                    <a:lnTo>
                      <a:pt x="5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7227976" y="328420"/>
                <a:ext cx="16899" cy="17771"/>
              </a:xfrm>
              <a:custGeom>
                <a:avLst/>
                <a:gdLst/>
                <a:ahLst/>
                <a:cxnLst/>
                <a:rect l="l" t="t" r="r" b="b"/>
                <a:pathLst>
                  <a:path w="252" h="265" extrusionOk="0">
                    <a:moveTo>
                      <a:pt x="115" y="78"/>
                    </a:moveTo>
                    <a:cubicBezTo>
                      <a:pt x="156" y="78"/>
                      <a:pt x="192" y="96"/>
                      <a:pt x="192" y="132"/>
                    </a:cubicBezTo>
                    <a:cubicBezTo>
                      <a:pt x="192" y="173"/>
                      <a:pt x="156" y="191"/>
                      <a:pt x="115" y="191"/>
                    </a:cubicBezTo>
                    <a:cubicBezTo>
                      <a:pt x="96" y="191"/>
                      <a:pt x="60" y="173"/>
                      <a:pt x="60" y="132"/>
                    </a:cubicBezTo>
                    <a:cubicBezTo>
                      <a:pt x="60" y="96"/>
                      <a:pt x="96" y="78"/>
                      <a:pt x="115" y="78"/>
                    </a:cubicBezTo>
                    <a:close/>
                    <a:moveTo>
                      <a:pt x="115" y="0"/>
                    </a:moveTo>
                    <a:cubicBezTo>
                      <a:pt x="60" y="0"/>
                      <a:pt x="1" y="59"/>
                      <a:pt x="1" y="132"/>
                    </a:cubicBezTo>
                    <a:cubicBezTo>
                      <a:pt x="1" y="210"/>
                      <a:pt x="60" y="264"/>
                      <a:pt x="115" y="264"/>
                    </a:cubicBezTo>
                    <a:cubicBezTo>
                      <a:pt x="192" y="264"/>
                      <a:pt x="251" y="210"/>
                      <a:pt x="251" y="132"/>
                    </a:cubicBezTo>
                    <a:cubicBezTo>
                      <a:pt x="251" y="59"/>
                      <a:pt x="192"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7250910" y="328420"/>
                <a:ext cx="18106" cy="17771"/>
              </a:xfrm>
              <a:custGeom>
                <a:avLst/>
                <a:gdLst/>
                <a:ahLst/>
                <a:cxnLst/>
                <a:rect l="l" t="t" r="r" b="b"/>
                <a:pathLst>
                  <a:path w="270" h="265" extrusionOk="0">
                    <a:moveTo>
                      <a:pt x="137" y="78"/>
                    </a:moveTo>
                    <a:cubicBezTo>
                      <a:pt x="173" y="78"/>
                      <a:pt x="192" y="96"/>
                      <a:pt x="192" y="132"/>
                    </a:cubicBezTo>
                    <a:cubicBezTo>
                      <a:pt x="192" y="173"/>
                      <a:pt x="173" y="191"/>
                      <a:pt x="137" y="191"/>
                    </a:cubicBezTo>
                    <a:cubicBezTo>
                      <a:pt x="96" y="191"/>
                      <a:pt x="78" y="173"/>
                      <a:pt x="78" y="132"/>
                    </a:cubicBezTo>
                    <a:cubicBezTo>
                      <a:pt x="78" y="96"/>
                      <a:pt x="96" y="78"/>
                      <a:pt x="137" y="78"/>
                    </a:cubicBezTo>
                    <a:close/>
                    <a:moveTo>
                      <a:pt x="137" y="0"/>
                    </a:moveTo>
                    <a:cubicBezTo>
                      <a:pt x="60" y="0"/>
                      <a:pt x="0" y="59"/>
                      <a:pt x="0" y="132"/>
                    </a:cubicBezTo>
                    <a:cubicBezTo>
                      <a:pt x="0" y="210"/>
                      <a:pt x="60" y="264"/>
                      <a:pt x="137" y="264"/>
                    </a:cubicBezTo>
                    <a:cubicBezTo>
                      <a:pt x="210" y="264"/>
                      <a:pt x="269" y="210"/>
                      <a:pt x="269" y="132"/>
                    </a:cubicBezTo>
                    <a:cubicBezTo>
                      <a:pt x="269" y="59"/>
                      <a:pt x="21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7273778" y="328420"/>
                <a:ext cx="18106" cy="17771"/>
              </a:xfrm>
              <a:custGeom>
                <a:avLst/>
                <a:gdLst/>
                <a:ahLst/>
                <a:cxnLst/>
                <a:rect l="l" t="t" r="r" b="b"/>
                <a:pathLst>
                  <a:path w="270" h="265" extrusionOk="0">
                    <a:moveTo>
                      <a:pt x="138" y="78"/>
                    </a:moveTo>
                    <a:cubicBezTo>
                      <a:pt x="174" y="78"/>
                      <a:pt x="192" y="96"/>
                      <a:pt x="192" y="132"/>
                    </a:cubicBezTo>
                    <a:cubicBezTo>
                      <a:pt x="192" y="173"/>
                      <a:pt x="174" y="191"/>
                      <a:pt x="138" y="191"/>
                    </a:cubicBezTo>
                    <a:cubicBezTo>
                      <a:pt x="97" y="191"/>
                      <a:pt x="78" y="173"/>
                      <a:pt x="78" y="132"/>
                    </a:cubicBezTo>
                    <a:cubicBezTo>
                      <a:pt x="78" y="96"/>
                      <a:pt x="97" y="78"/>
                      <a:pt x="138" y="78"/>
                    </a:cubicBezTo>
                    <a:close/>
                    <a:moveTo>
                      <a:pt x="138" y="0"/>
                    </a:moveTo>
                    <a:cubicBezTo>
                      <a:pt x="60" y="0"/>
                      <a:pt x="1" y="59"/>
                      <a:pt x="1" y="132"/>
                    </a:cubicBezTo>
                    <a:cubicBezTo>
                      <a:pt x="1" y="210"/>
                      <a:pt x="60" y="264"/>
                      <a:pt x="138" y="264"/>
                    </a:cubicBezTo>
                    <a:cubicBezTo>
                      <a:pt x="210" y="264"/>
                      <a:pt x="270" y="210"/>
                      <a:pt x="270" y="132"/>
                    </a:cubicBezTo>
                    <a:cubicBezTo>
                      <a:pt x="270" y="59"/>
                      <a:pt x="210"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38"/>
              <p:cNvGrpSpPr/>
              <p:nvPr/>
            </p:nvGrpSpPr>
            <p:grpSpPr>
              <a:xfrm>
                <a:off x="6992863" y="290196"/>
                <a:ext cx="167985" cy="140222"/>
                <a:chOff x="6992863" y="290196"/>
                <a:chExt cx="167985" cy="140222"/>
              </a:xfrm>
            </p:grpSpPr>
            <p:sp>
              <p:nvSpPr>
                <p:cNvPr id="1177" name="Google Shape;1177;p38"/>
                <p:cNvSpPr/>
                <p:nvPr/>
              </p:nvSpPr>
              <p:spPr>
                <a:xfrm>
                  <a:off x="6992863" y="290196"/>
                  <a:ext cx="167985" cy="140222"/>
                </a:xfrm>
                <a:custGeom>
                  <a:avLst/>
                  <a:gdLst/>
                  <a:ahLst/>
                  <a:cxnLst/>
                  <a:rect l="l" t="t" r="r" b="b"/>
                  <a:pathLst>
                    <a:path w="2505" h="2091" extrusionOk="0">
                      <a:moveTo>
                        <a:pt x="114" y="1"/>
                      </a:moveTo>
                      <a:cubicBezTo>
                        <a:pt x="37" y="1"/>
                        <a:pt x="0" y="37"/>
                        <a:pt x="0" y="97"/>
                      </a:cubicBezTo>
                      <a:lnTo>
                        <a:pt x="0" y="1349"/>
                      </a:lnTo>
                      <a:cubicBezTo>
                        <a:pt x="0" y="1404"/>
                        <a:pt x="37" y="1463"/>
                        <a:pt x="114" y="1463"/>
                      </a:cubicBezTo>
                      <a:lnTo>
                        <a:pt x="1366" y="1463"/>
                      </a:lnTo>
                      <a:lnTo>
                        <a:pt x="1936" y="2068"/>
                      </a:lnTo>
                      <a:cubicBezTo>
                        <a:pt x="1943" y="2084"/>
                        <a:pt x="1952" y="2090"/>
                        <a:pt x="1961" y="2090"/>
                      </a:cubicBezTo>
                      <a:cubicBezTo>
                        <a:pt x="1976" y="2090"/>
                        <a:pt x="1990" y="2073"/>
                        <a:pt x="1990" y="2050"/>
                      </a:cubicBezTo>
                      <a:lnTo>
                        <a:pt x="1990" y="1499"/>
                      </a:lnTo>
                      <a:cubicBezTo>
                        <a:pt x="1990" y="1481"/>
                        <a:pt x="2009" y="1463"/>
                        <a:pt x="2027" y="1463"/>
                      </a:cubicBezTo>
                      <a:lnTo>
                        <a:pt x="2409" y="1463"/>
                      </a:lnTo>
                      <a:cubicBezTo>
                        <a:pt x="2446" y="1463"/>
                        <a:pt x="2505" y="1426"/>
                        <a:pt x="2505" y="1367"/>
                      </a:cubicBezTo>
                      <a:lnTo>
                        <a:pt x="2505" y="97"/>
                      </a:lnTo>
                      <a:cubicBezTo>
                        <a:pt x="2505" y="37"/>
                        <a:pt x="2446" y="1"/>
                        <a:pt x="2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7016938" y="314338"/>
                  <a:ext cx="119501" cy="2817"/>
                </a:xfrm>
                <a:custGeom>
                  <a:avLst/>
                  <a:gdLst/>
                  <a:ahLst/>
                  <a:cxnLst/>
                  <a:rect l="l" t="t" r="r" b="b"/>
                  <a:pathLst>
                    <a:path w="1782" h="42" extrusionOk="0">
                      <a:moveTo>
                        <a:pt x="19" y="1"/>
                      </a:moveTo>
                      <a:cubicBezTo>
                        <a:pt x="1" y="1"/>
                        <a:pt x="1" y="1"/>
                        <a:pt x="1" y="19"/>
                      </a:cubicBezTo>
                      <a:cubicBezTo>
                        <a:pt x="1" y="42"/>
                        <a:pt x="1" y="42"/>
                        <a:pt x="19" y="42"/>
                      </a:cubicBezTo>
                      <a:lnTo>
                        <a:pt x="1763" y="42"/>
                      </a:lnTo>
                      <a:cubicBezTo>
                        <a:pt x="1763" y="42"/>
                        <a:pt x="1782" y="42"/>
                        <a:pt x="1782" y="19"/>
                      </a:cubicBezTo>
                      <a:cubicBezTo>
                        <a:pt x="1782" y="1"/>
                        <a:pt x="1763" y="1"/>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7056369" y="360140"/>
                  <a:ext cx="80070" cy="2817"/>
                </a:xfrm>
                <a:custGeom>
                  <a:avLst/>
                  <a:gdLst/>
                  <a:ahLst/>
                  <a:cxnLst/>
                  <a:rect l="l" t="t" r="r" b="b"/>
                  <a:pathLst>
                    <a:path w="1194" h="42" extrusionOk="0">
                      <a:moveTo>
                        <a:pt x="19" y="1"/>
                      </a:moveTo>
                      <a:cubicBezTo>
                        <a:pt x="0" y="1"/>
                        <a:pt x="0" y="1"/>
                        <a:pt x="0" y="19"/>
                      </a:cubicBezTo>
                      <a:cubicBezTo>
                        <a:pt x="0" y="19"/>
                        <a:pt x="0" y="42"/>
                        <a:pt x="19" y="42"/>
                      </a:cubicBezTo>
                      <a:lnTo>
                        <a:pt x="1175" y="42"/>
                      </a:lnTo>
                      <a:lnTo>
                        <a:pt x="1194" y="19"/>
                      </a:lnTo>
                      <a:cubicBezTo>
                        <a:pt x="1194" y="1"/>
                        <a:pt x="1175"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7080511" y="335998"/>
                  <a:ext cx="55928" cy="2548"/>
                </a:xfrm>
                <a:custGeom>
                  <a:avLst/>
                  <a:gdLst/>
                  <a:ahLst/>
                  <a:cxnLst/>
                  <a:rect l="l" t="t" r="r" b="b"/>
                  <a:pathLst>
                    <a:path w="834" h="38" extrusionOk="0">
                      <a:moveTo>
                        <a:pt x="18" y="1"/>
                      </a:moveTo>
                      <a:cubicBezTo>
                        <a:pt x="0" y="1"/>
                        <a:pt x="0" y="1"/>
                        <a:pt x="0" y="19"/>
                      </a:cubicBezTo>
                      <a:cubicBezTo>
                        <a:pt x="0" y="37"/>
                        <a:pt x="0" y="37"/>
                        <a:pt x="18" y="37"/>
                      </a:cubicBezTo>
                      <a:lnTo>
                        <a:pt x="815" y="37"/>
                      </a:lnTo>
                      <a:cubicBezTo>
                        <a:pt x="815" y="37"/>
                        <a:pt x="834" y="37"/>
                        <a:pt x="834" y="19"/>
                      </a:cubicBezTo>
                      <a:cubicBezTo>
                        <a:pt x="834" y="1"/>
                        <a:pt x="815"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7015731" y="335998"/>
                  <a:ext cx="55995" cy="2548"/>
                </a:xfrm>
                <a:custGeom>
                  <a:avLst/>
                  <a:gdLst/>
                  <a:ahLst/>
                  <a:cxnLst/>
                  <a:rect l="l" t="t" r="r" b="b"/>
                  <a:pathLst>
                    <a:path w="835" h="38" extrusionOk="0">
                      <a:moveTo>
                        <a:pt x="19" y="1"/>
                      </a:moveTo>
                      <a:cubicBezTo>
                        <a:pt x="19" y="1"/>
                        <a:pt x="1" y="1"/>
                        <a:pt x="1" y="19"/>
                      </a:cubicBezTo>
                      <a:cubicBezTo>
                        <a:pt x="1" y="37"/>
                        <a:pt x="19" y="37"/>
                        <a:pt x="19" y="37"/>
                      </a:cubicBezTo>
                      <a:lnTo>
                        <a:pt x="816" y="37"/>
                      </a:lnTo>
                      <a:cubicBezTo>
                        <a:pt x="834" y="37"/>
                        <a:pt x="834" y="37"/>
                        <a:pt x="834" y="19"/>
                      </a:cubicBezTo>
                      <a:cubicBezTo>
                        <a:pt x="834" y="1"/>
                        <a:pt x="834" y="1"/>
                        <a:pt x="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2" name="Google Shape;1182;p38"/>
            <p:cNvGrpSpPr/>
            <p:nvPr/>
          </p:nvGrpSpPr>
          <p:grpSpPr>
            <a:xfrm>
              <a:off x="572582" y="1532973"/>
              <a:ext cx="1770808" cy="1392852"/>
              <a:chOff x="6640128" y="735475"/>
              <a:chExt cx="912552" cy="717743"/>
            </a:xfrm>
          </p:grpSpPr>
          <p:sp>
            <p:nvSpPr>
              <p:cNvPr id="1183" name="Google Shape;1183;p38"/>
              <p:cNvSpPr/>
              <p:nvPr/>
            </p:nvSpPr>
            <p:spPr>
              <a:xfrm>
                <a:off x="6642877" y="738224"/>
                <a:ext cx="907389" cy="712580"/>
              </a:xfrm>
              <a:custGeom>
                <a:avLst/>
                <a:gdLst/>
                <a:ahLst/>
                <a:cxnLst/>
                <a:rect l="l" t="t" r="r" b="b"/>
                <a:pathLst>
                  <a:path w="13531" h="10626" extrusionOk="0">
                    <a:moveTo>
                      <a:pt x="570" y="1"/>
                    </a:moveTo>
                    <a:cubicBezTo>
                      <a:pt x="264" y="1"/>
                      <a:pt x="0" y="228"/>
                      <a:pt x="0" y="511"/>
                    </a:cubicBezTo>
                    <a:lnTo>
                      <a:pt x="0" y="1481"/>
                    </a:lnTo>
                    <a:lnTo>
                      <a:pt x="0" y="10115"/>
                    </a:lnTo>
                    <a:cubicBezTo>
                      <a:pt x="0" y="10398"/>
                      <a:pt x="264" y="10625"/>
                      <a:pt x="570" y="10625"/>
                    </a:cubicBezTo>
                    <a:lnTo>
                      <a:pt x="12961" y="10625"/>
                    </a:lnTo>
                    <a:cubicBezTo>
                      <a:pt x="13280" y="10625"/>
                      <a:pt x="13530" y="10398"/>
                      <a:pt x="13530" y="10115"/>
                    </a:cubicBezTo>
                    <a:lnTo>
                      <a:pt x="13530" y="511"/>
                    </a:lnTo>
                    <a:cubicBezTo>
                      <a:pt x="13530" y="228"/>
                      <a:pt x="13280" y="1"/>
                      <a:pt x="12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40128" y="735475"/>
                <a:ext cx="912552" cy="717743"/>
              </a:xfrm>
              <a:custGeom>
                <a:avLst/>
                <a:gdLst/>
                <a:ahLst/>
                <a:cxnLst/>
                <a:rect l="l" t="t" r="r" b="b"/>
                <a:pathLst>
                  <a:path w="13608" h="10703" extrusionOk="0">
                    <a:moveTo>
                      <a:pt x="13002" y="78"/>
                    </a:moveTo>
                    <a:cubicBezTo>
                      <a:pt x="13303" y="78"/>
                      <a:pt x="13530" y="288"/>
                      <a:pt x="13530" y="552"/>
                    </a:cubicBezTo>
                    <a:lnTo>
                      <a:pt x="13530" y="10156"/>
                    </a:lnTo>
                    <a:cubicBezTo>
                      <a:pt x="13530" y="10420"/>
                      <a:pt x="13303" y="10630"/>
                      <a:pt x="13002" y="10630"/>
                    </a:cubicBezTo>
                    <a:lnTo>
                      <a:pt x="611" y="10630"/>
                    </a:lnTo>
                    <a:cubicBezTo>
                      <a:pt x="324" y="10630"/>
                      <a:pt x="78" y="10420"/>
                      <a:pt x="78" y="10156"/>
                    </a:cubicBezTo>
                    <a:lnTo>
                      <a:pt x="78" y="552"/>
                    </a:lnTo>
                    <a:cubicBezTo>
                      <a:pt x="78" y="288"/>
                      <a:pt x="324" y="78"/>
                      <a:pt x="611" y="78"/>
                    </a:cubicBezTo>
                    <a:close/>
                    <a:moveTo>
                      <a:pt x="611" y="1"/>
                    </a:moveTo>
                    <a:cubicBezTo>
                      <a:pt x="287" y="1"/>
                      <a:pt x="0" y="251"/>
                      <a:pt x="0" y="552"/>
                    </a:cubicBezTo>
                    <a:lnTo>
                      <a:pt x="0" y="10156"/>
                    </a:lnTo>
                    <a:cubicBezTo>
                      <a:pt x="0" y="10457"/>
                      <a:pt x="287" y="10703"/>
                      <a:pt x="611" y="10703"/>
                    </a:cubicBezTo>
                    <a:lnTo>
                      <a:pt x="13002" y="10703"/>
                    </a:lnTo>
                    <a:cubicBezTo>
                      <a:pt x="13344" y="10703"/>
                      <a:pt x="13608" y="10457"/>
                      <a:pt x="13608" y="10156"/>
                    </a:cubicBezTo>
                    <a:lnTo>
                      <a:pt x="13608" y="552"/>
                    </a:lnTo>
                    <a:cubicBezTo>
                      <a:pt x="13608" y="251"/>
                      <a:pt x="13344" y="1"/>
                      <a:pt x="1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693575" y="740705"/>
                <a:ext cx="805659" cy="697223"/>
              </a:xfrm>
              <a:custGeom>
                <a:avLst/>
                <a:gdLst/>
                <a:ahLst/>
                <a:cxnLst/>
                <a:rect l="l" t="t" r="r" b="b"/>
                <a:pathLst>
                  <a:path w="12014" h="10397" extrusionOk="0">
                    <a:moveTo>
                      <a:pt x="324" y="0"/>
                    </a:moveTo>
                    <a:cubicBezTo>
                      <a:pt x="137" y="78"/>
                      <a:pt x="0" y="246"/>
                      <a:pt x="0" y="456"/>
                    </a:cubicBezTo>
                    <a:lnTo>
                      <a:pt x="0" y="1426"/>
                    </a:lnTo>
                    <a:lnTo>
                      <a:pt x="0" y="9905"/>
                    </a:lnTo>
                    <a:cubicBezTo>
                      <a:pt x="0" y="10169"/>
                      <a:pt x="228" y="10397"/>
                      <a:pt x="515" y="10397"/>
                    </a:cubicBezTo>
                    <a:lnTo>
                      <a:pt x="11522" y="10397"/>
                    </a:lnTo>
                    <a:cubicBezTo>
                      <a:pt x="11786" y="10397"/>
                      <a:pt x="12014" y="10169"/>
                      <a:pt x="12014" y="9905"/>
                    </a:cubicBezTo>
                    <a:lnTo>
                      <a:pt x="12014" y="456"/>
                    </a:lnTo>
                    <a:cubicBezTo>
                      <a:pt x="12014" y="246"/>
                      <a:pt x="11900" y="78"/>
                      <a:pt x="11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6715235" y="738224"/>
                <a:ext cx="763545" cy="2548"/>
              </a:xfrm>
              <a:custGeom>
                <a:avLst/>
                <a:gdLst/>
                <a:ahLst/>
                <a:cxnLst/>
                <a:rect l="l" t="t" r="r" b="b"/>
                <a:pathLst>
                  <a:path w="11386" h="38" extrusionOk="0">
                    <a:moveTo>
                      <a:pt x="192" y="1"/>
                    </a:moveTo>
                    <a:cubicBezTo>
                      <a:pt x="133" y="1"/>
                      <a:pt x="60" y="19"/>
                      <a:pt x="1" y="37"/>
                    </a:cubicBezTo>
                    <a:lnTo>
                      <a:pt x="11386" y="37"/>
                    </a:lnTo>
                    <a:cubicBezTo>
                      <a:pt x="11331" y="19"/>
                      <a:pt x="11254" y="1"/>
                      <a:pt x="1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7371819" y="1285166"/>
                <a:ext cx="41041" cy="32189"/>
              </a:xfrm>
              <a:custGeom>
                <a:avLst/>
                <a:gdLst/>
                <a:ahLst/>
                <a:cxnLst/>
                <a:rect l="l" t="t" r="r" b="b"/>
                <a:pathLst>
                  <a:path w="612" h="480" extrusionOk="0">
                    <a:moveTo>
                      <a:pt x="1" y="1"/>
                    </a:moveTo>
                    <a:lnTo>
                      <a:pt x="1" y="479"/>
                    </a:lnTo>
                    <a:lnTo>
                      <a:pt x="611" y="479"/>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7331248" y="1285166"/>
                <a:ext cx="40638" cy="32189"/>
              </a:xfrm>
              <a:custGeom>
                <a:avLst/>
                <a:gdLst/>
                <a:ahLst/>
                <a:cxnLst/>
                <a:rect l="l" t="t" r="r" b="b"/>
                <a:pathLst>
                  <a:path w="606" h="480" extrusionOk="0">
                    <a:moveTo>
                      <a:pt x="0" y="1"/>
                    </a:moveTo>
                    <a:lnTo>
                      <a:pt x="0" y="479"/>
                    </a:lnTo>
                    <a:lnTo>
                      <a:pt x="606" y="479"/>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7412793" y="1285166"/>
                <a:ext cx="40638" cy="32189"/>
              </a:xfrm>
              <a:custGeom>
                <a:avLst/>
                <a:gdLst/>
                <a:ahLst/>
                <a:cxnLst/>
                <a:rect l="l" t="t" r="r" b="b"/>
                <a:pathLst>
                  <a:path w="606" h="480" extrusionOk="0">
                    <a:moveTo>
                      <a:pt x="0" y="1"/>
                    </a:moveTo>
                    <a:lnTo>
                      <a:pt x="0" y="479"/>
                    </a:lnTo>
                    <a:lnTo>
                      <a:pt x="606" y="479"/>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7250910" y="1285166"/>
                <a:ext cx="40974" cy="32189"/>
              </a:xfrm>
              <a:custGeom>
                <a:avLst/>
                <a:gdLst/>
                <a:ahLst/>
                <a:cxnLst/>
                <a:rect l="l" t="t" r="r" b="b"/>
                <a:pathLst>
                  <a:path w="611" h="480" extrusionOk="0">
                    <a:moveTo>
                      <a:pt x="0" y="1"/>
                    </a:moveTo>
                    <a:lnTo>
                      <a:pt x="0" y="479"/>
                    </a:lnTo>
                    <a:lnTo>
                      <a:pt x="611" y="479"/>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7210272" y="1285166"/>
                <a:ext cx="40705" cy="32189"/>
              </a:xfrm>
              <a:custGeom>
                <a:avLst/>
                <a:gdLst/>
                <a:ahLst/>
                <a:cxnLst/>
                <a:rect l="l" t="t" r="r" b="b"/>
                <a:pathLst>
                  <a:path w="607" h="480" extrusionOk="0">
                    <a:moveTo>
                      <a:pt x="1" y="1"/>
                    </a:moveTo>
                    <a:lnTo>
                      <a:pt x="1" y="479"/>
                    </a:lnTo>
                    <a:lnTo>
                      <a:pt x="606" y="479"/>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7291817" y="1285166"/>
                <a:ext cx="39498" cy="32189"/>
              </a:xfrm>
              <a:custGeom>
                <a:avLst/>
                <a:gdLst/>
                <a:ahLst/>
                <a:cxnLst/>
                <a:rect l="l" t="t" r="r" b="b"/>
                <a:pathLst>
                  <a:path w="589" h="480" extrusionOk="0">
                    <a:moveTo>
                      <a:pt x="1" y="1"/>
                    </a:moveTo>
                    <a:lnTo>
                      <a:pt x="1" y="479"/>
                    </a:lnTo>
                    <a:lnTo>
                      <a:pt x="588" y="479"/>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7371819" y="1349007"/>
                <a:ext cx="41041" cy="30646"/>
              </a:xfrm>
              <a:custGeom>
                <a:avLst/>
                <a:gdLst/>
                <a:ahLst/>
                <a:cxnLst/>
                <a:rect l="l" t="t" r="r" b="b"/>
                <a:pathLst>
                  <a:path w="612" h="457" extrusionOk="0">
                    <a:moveTo>
                      <a:pt x="1" y="1"/>
                    </a:moveTo>
                    <a:lnTo>
                      <a:pt x="1" y="456"/>
                    </a:lnTo>
                    <a:lnTo>
                      <a:pt x="611" y="456"/>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7331248" y="1349007"/>
                <a:ext cx="40638" cy="30646"/>
              </a:xfrm>
              <a:custGeom>
                <a:avLst/>
                <a:gdLst/>
                <a:ahLst/>
                <a:cxnLst/>
                <a:rect l="l" t="t" r="r" b="b"/>
                <a:pathLst>
                  <a:path w="606" h="457" extrusionOk="0">
                    <a:moveTo>
                      <a:pt x="0" y="1"/>
                    </a:moveTo>
                    <a:lnTo>
                      <a:pt x="0" y="456"/>
                    </a:lnTo>
                    <a:lnTo>
                      <a:pt x="606" y="456"/>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7412793" y="1349007"/>
                <a:ext cx="40638" cy="30646"/>
              </a:xfrm>
              <a:custGeom>
                <a:avLst/>
                <a:gdLst/>
                <a:ahLst/>
                <a:cxnLst/>
                <a:rect l="l" t="t" r="r" b="b"/>
                <a:pathLst>
                  <a:path w="606" h="457" extrusionOk="0">
                    <a:moveTo>
                      <a:pt x="0" y="1"/>
                    </a:moveTo>
                    <a:lnTo>
                      <a:pt x="0" y="456"/>
                    </a:lnTo>
                    <a:lnTo>
                      <a:pt x="606" y="456"/>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7250910" y="1349007"/>
                <a:ext cx="40974" cy="30646"/>
              </a:xfrm>
              <a:custGeom>
                <a:avLst/>
                <a:gdLst/>
                <a:ahLst/>
                <a:cxnLst/>
                <a:rect l="l" t="t" r="r" b="b"/>
                <a:pathLst>
                  <a:path w="611" h="457" extrusionOk="0">
                    <a:moveTo>
                      <a:pt x="0" y="1"/>
                    </a:moveTo>
                    <a:lnTo>
                      <a:pt x="0" y="456"/>
                    </a:lnTo>
                    <a:lnTo>
                      <a:pt x="611" y="456"/>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210272" y="1349007"/>
                <a:ext cx="40705" cy="30646"/>
              </a:xfrm>
              <a:custGeom>
                <a:avLst/>
                <a:gdLst/>
                <a:ahLst/>
                <a:cxnLst/>
                <a:rect l="l" t="t" r="r" b="b"/>
                <a:pathLst>
                  <a:path w="607" h="457" extrusionOk="0">
                    <a:moveTo>
                      <a:pt x="1" y="1"/>
                    </a:moveTo>
                    <a:lnTo>
                      <a:pt x="1" y="456"/>
                    </a:lnTo>
                    <a:lnTo>
                      <a:pt x="606" y="456"/>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291817" y="1349007"/>
                <a:ext cx="39498" cy="30646"/>
              </a:xfrm>
              <a:custGeom>
                <a:avLst/>
                <a:gdLst/>
                <a:ahLst/>
                <a:cxnLst/>
                <a:rect l="l" t="t" r="r" b="b"/>
                <a:pathLst>
                  <a:path w="589" h="457" extrusionOk="0">
                    <a:moveTo>
                      <a:pt x="1" y="1"/>
                    </a:moveTo>
                    <a:lnTo>
                      <a:pt x="1" y="456"/>
                    </a:lnTo>
                    <a:lnTo>
                      <a:pt x="588" y="456"/>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7371819" y="1222867"/>
                <a:ext cx="41041" cy="31853"/>
              </a:xfrm>
              <a:custGeom>
                <a:avLst/>
                <a:gdLst/>
                <a:ahLst/>
                <a:cxnLst/>
                <a:rect l="l" t="t" r="r" b="b"/>
                <a:pathLst>
                  <a:path w="612" h="475" extrusionOk="0">
                    <a:moveTo>
                      <a:pt x="1" y="1"/>
                    </a:moveTo>
                    <a:lnTo>
                      <a:pt x="1" y="475"/>
                    </a:lnTo>
                    <a:lnTo>
                      <a:pt x="611" y="475"/>
                    </a:lnTo>
                    <a:lnTo>
                      <a:pt x="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331248" y="1222867"/>
                <a:ext cx="40638" cy="31853"/>
              </a:xfrm>
              <a:custGeom>
                <a:avLst/>
                <a:gdLst/>
                <a:ahLst/>
                <a:cxnLst/>
                <a:rect l="l" t="t" r="r" b="b"/>
                <a:pathLst>
                  <a:path w="606" h="475" extrusionOk="0">
                    <a:moveTo>
                      <a:pt x="0" y="1"/>
                    </a:moveTo>
                    <a:lnTo>
                      <a:pt x="0" y="475"/>
                    </a:lnTo>
                    <a:lnTo>
                      <a:pt x="606" y="475"/>
                    </a:lnTo>
                    <a:lnTo>
                      <a:pt x="6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412793" y="1222867"/>
                <a:ext cx="40638" cy="31853"/>
              </a:xfrm>
              <a:custGeom>
                <a:avLst/>
                <a:gdLst/>
                <a:ahLst/>
                <a:cxnLst/>
                <a:rect l="l" t="t" r="r" b="b"/>
                <a:pathLst>
                  <a:path w="606" h="475" extrusionOk="0">
                    <a:moveTo>
                      <a:pt x="0" y="1"/>
                    </a:moveTo>
                    <a:lnTo>
                      <a:pt x="0" y="475"/>
                    </a:lnTo>
                    <a:lnTo>
                      <a:pt x="606" y="475"/>
                    </a:lnTo>
                    <a:lnTo>
                      <a:pt x="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250910" y="1222867"/>
                <a:ext cx="40974" cy="31853"/>
              </a:xfrm>
              <a:custGeom>
                <a:avLst/>
                <a:gdLst/>
                <a:ahLst/>
                <a:cxnLst/>
                <a:rect l="l" t="t" r="r" b="b"/>
                <a:pathLst>
                  <a:path w="611" h="475" extrusionOk="0">
                    <a:moveTo>
                      <a:pt x="0" y="1"/>
                    </a:moveTo>
                    <a:lnTo>
                      <a:pt x="0" y="475"/>
                    </a:lnTo>
                    <a:lnTo>
                      <a:pt x="611" y="475"/>
                    </a:lnTo>
                    <a:lnTo>
                      <a:pt x="6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210272" y="1222867"/>
                <a:ext cx="40705" cy="31853"/>
              </a:xfrm>
              <a:custGeom>
                <a:avLst/>
                <a:gdLst/>
                <a:ahLst/>
                <a:cxnLst/>
                <a:rect l="l" t="t" r="r" b="b"/>
                <a:pathLst>
                  <a:path w="607" h="475" extrusionOk="0">
                    <a:moveTo>
                      <a:pt x="1" y="1"/>
                    </a:moveTo>
                    <a:lnTo>
                      <a:pt x="1" y="475"/>
                    </a:lnTo>
                    <a:lnTo>
                      <a:pt x="606" y="475"/>
                    </a:lnTo>
                    <a:lnTo>
                      <a:pt x="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7291817" y="1222867"/>
                <a:ext cx="39498" cy="31853"/>
              </a:xfrm>
              <a:custGeom>
                <a:avLst/>
                <a:gdLst/>
                <a:ahLst/>
                <a:cxnLst/>
                <a:rect l="l" t="t" r="r" b="b"/>
                <a:pathLst>
                  <a:path w="589" h="475" extrusionOk="0">
                    <a:moveTo>
                      <a:pt x="1" y="1"/>
                    </a:moveTo>
                    <a:lnTo>
                      <a:pt x="1" y="475"/>
                    </a:lnTo>
                    <a:lnTo>
                      <a:pt x="588" y="475"/>
                    </a:lnTo>
                    <a:lnTo>
                      <a:pt x="5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371819" y="1164592"/>
                <a:ext cx="41041" cy="31786"/>
              </a:xfrm>
              <a:custGeom>
                <a:avLst/>
                <a:gdLst/>
                <a:ahLst/>
                <a:cxnLst/>
                <a:rect l="l" t="t" r="r" b="b"/>
                <a:pathLst>
                  <a:path w="612" h="474" extrusionOk="0">
                    <a:moveTo>
                      <a:pt x="1" y="0"/>
                    </a:moveTo>
                    <a:lnTo>
                      <a:pt x="1" y="474"/>
                    </a:lnTo>
                    <a:lnTo>
                      <a:pt x="611" y="474"/>
                    </a:lnTo>
                    <a:lnTo>
                      <a:pt x="6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7331248" y="1164592"/>
                <a:ext cx="40638" cy="31786"/>
              </a:xfrm>
              <a:custGeom>
                <a:avLst/>
                <a:gdLst/>
                <a:ahLst/>
                <a:cxnLst/>
                <a:rect l="l" t="t" r="r" b="b"/>
                <a:pathLst>
                  <a:path w="606" h="474" extrusionOk="0">
                    <a:moveTo>
                      <a:pt x="0" y="0"/>
                    </a:moveTo>
                    <a:lnTo>
                      <a:pt x="0" y="474"/>
                    </a:lnTo>
                    <a:lnTo>
                      <a:pt x="606" y="474"/>
                    </a:lnTo>
                    <a:lnTo>
                      <a:pt x="6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412793" y="1164592"/>
                <a:ext cx="40638" cy="31786"/>
              </a:xfrm>
              <a:custGeom>
                <a:avLst/>
                <a:gdLst/>
                <a:ahLst/>
                <a:cxnLst/>
                <a:rect l="l" t="t" r="r" b="b"/>
                <a:pathLst>
                  <a:path w="606" h="474" extrusionOk="0">
                    <a:moveTo>
                      <a:pt x="0" y="0"/>
                    </a:moveTo>
                    <a:lnTo>
                      <a:pt x="0" y="474"/>
                    </a:lnTo>
                    <a:lnTo>
                      <a:pt x="606" y="474"/>
                    </a:lnTo>
                    <a:lnTo>
                      <a:pt x="6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7250910" y="1164592"/>
                <a:ext cx="40974" cy="31786"/>
              </a:xfrm>
              <a:custGeom>
                <a:avLst/>
                <a:gdLst/>
                <a:ahLst/>
                <a:cxnLst/>
                <a:rect l="l" t="t" r="r" b="b"/>
                <a:pathLst>
                  <a:path w="611" h="474" extrusionOk="0">
                    <a:moveTo>
                      <a:pt x="0" y="0"/>
                    </a:moveTo>
                    <a:lnTo>
                      <a:pt x="0" y="474"/>
                    </a:lnTo>
                    <a:lnTo>
                      <a:pt x="611" y="474"/>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210272" y="1164592"/>
                <a:ext cx="40705" cy="31786"/>
              </a:xfrm>
              <a:custGeom>
                <a:avLst/>
                <a:gdLst/>
                <a:ahLst/>
                <a:cxnLst/>
                <a:rect l="l" t="t" r="r" b="b"/>
                <a:pathLst>
                  <a:path w="607" h="474" extrusionOk="0">
                    <a:moveTo>
                      <a:pt x="1" y="0"/>
                    </a:moveTo>
                    <a:lnTo>
                      <a:pt x="1" y="474"/>
                    </a:lnTo>
                    <a:lnTo>
                      <a:pt x="606" y="474"/>
                    </a:lnTo>
                    <a:lnTo>
                      <a:pt x="6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7291817" y="1164592"/>
                <a:ext cx="39498" cy="31786"/>
              </a:xfrm>
              <a:custGeom>
                <a:avLst/>
                <a:gdLst/>
                <a:ahLst/>
                <a:cxnLst/>
                <a:rect l="l" t="t" r="r" b="b"/>
                <a:pathLst>
                  <a:path w="589" h="474" extrusionOk="0">
                    <a:moveTo>
                      <a:pt x="1" y="0"/>
                    </a:moveTo>
                    <a:lnTo>
                      <a:pt x="1" y="474"/>
                    </a:lnTo>
                    <a:lnTo>
                      <a:pt x="588" y="474"/>
                    </a:lnTo>
                    <a:lnTo>
                      <a:pt x="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7019419" y="1265048"/>
                <a:ext cx="42181" cy="123457"/>
              </a:xfrm>
              <a:custGeom>
                <a:avLst/>
                <a:gdLst/>
                <a:ahLst/>
                <a:cxnLst/>
                <a:rect l="l" t="t" r="r" b="b"/>
                <a:pathLst>
                  <a:path w="629" h="1841" extrusionOk="0">
                    <a:moveTo>
                      <a:pt x="0" y="0"/>
                    </a:moveTo>
                    <a:lnTo>
                      <a:pt x="0" y="1840"/>
                    </a:lnTo>
                    <a:lnTo>
                      <a:pt x="629" y="1840"/>
                    </a:lnTo>
                    <a:lnTo>
                      <a:pt x="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7070385" y="1208851"/>
                <a:ext cx="41913" cy="179654"/>
              </a:xfrm>
              <a:custGeom>
                <a:avLst/>
                <a:gdLst/>
                <a:ahLst/>
                <a:cxnLst/>
                <a:rect l="l" t="t" r="r" b="b"/>
                <a:pathLst>
                  <a:path w="625" h="2679" extrusionOk="0">
                    <a:moveTo>
                      <a:pt x="1" y="0"/>
                    </a:moveTo>
                    <a:lnTo>
                      <a:pt x="1" y="2678"/>
                    </a:lnTo>
                    <a:lnTo>
                      <a:pt x="625" y="2678"/>
                    </a:lnTo>
                    <a:lnTo>
                      <a:pt x="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7122624" y="1168213"/>
                <a:ext cx="41913" cy="220292"/>
              </a:xfrm>
              <a:custGeom>
                <a:avLst/>
                <a:gdLst/>
                <a:ahLst/>
                <a:cxnLst/>
                <a:rect l="l" t="t" r="r" b="b"/>
                <a:pathLst>
                  <a:path w="625" h="3285" extrusionOk="0">
                    <a:moveTo>
                      <a:pt x="1" y="1"/>
                    </a:moveTo>
                    <a:lnTo>
                      <a:pt x="1" y="3284"/>
                    </a:lnTo>
                    <a:lnTo>
                      <a:pt x="625" y="3284"/>
                    </a:lnTo>
                    <a:lnTo>
                      <a:pt x="6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6642877" y="738224"/>
                <a:ext cx="907389" cy="113398"/>
              </a:xfrm>
              <a:custGeom>
                <a:avLst/>
                <a:gdLst/>
                <a:ahLst/>
                <a:cxnLst/>
                <a:rect l="l" t="t" r="r" b="b"/>
                <a:pathLst>
                  <a:path w="13531" h="1691" extrusionOk="0">
                    <a:moveTo>
                      <a:pt x="570" y="1"/>
                    </a:moveTo>
                    <a:cubicBezTo>
                      <a:pt x="264" y="1"/>
                      <a:pt x="0" y="228"/>
                      <a:pt x="0" y="511"/>
                    </a:cubicBezTo>
                    <a:lnTo>
                      <a:pt x="0" y="1690"/>
                    </a:lnTo>
                    <a:lnTo>
                      <a:pt x="13530" y="1667"/>
                    </a:lnTo>
                    <a:lnTo>
                      <a:pt x="13530" y="511"/>
                    </a:lnTo>
                    <a:cubicBezTo>
                      <a:pt x="13530" y="228"/>
                      <a:pt x="13280" y="1"/>
                      <a:pt x="1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6640128" y="735475"/>
                <a:ext cx="912552" cy="118562"/>
              </a:xfrm>
              <a:custGeom>
                <a:avLst/>
                <a:gdLst/>
                <a:ahLst/>
                <a:cxnLst/>
                <a:rect l="l" t="t" r="r" b="b"/>
                <a:pathLst>
                  <a:path w="13608" h="1768" extrusionOk="0">
                    <a:moveTo>
                      <a:pt x="13002" y="78"/>
                    </a:moveTo>
                    <a:cubicBezTo>
                      <a:pt x="13303" y="78"/>
                      <a:pt x="13530" y="288"/>
                      <a:pt x="13530" y="552"/>
                    </a:cubicBezTo>
                    <a:lnTo>
                      <a:pt x="13530" y="1672"/>
                    </a:lnTo>
                    <a:lnTo>
                      <a:pt x="78" y="1690"/>
                    </a:lnTo>
                    <a:lnTo>
                      <a:pt x="78" y="552"/>
                    </a:lnTo>
                    <a:cubicBezTo>
                      <a:pt x="78" y="288"/>
                      <a:pt x="324" y="78"/>
                      <a:pt x="611" y="78"/>
                    </a:cubicBezTo>
                    <a:close/>
                    <a:moveTo>
                      <a:pt x="611" y="1"/>
                    </a:moveTo>
                    <a:cubicBezTo>
                      <a:pt x="287" y="1"/>
                      <a:pt x="0" y="251"/>
                      <a:pt x="0" y="552"/>
                    </a:cubicBezTo>
                    <a:lnTo>
                      <a:pt x="0" y="1768"/>
                    </a:lnTo>
                    <a:lnTo>
                      <a:pt x="13608" y="1749"/>
                    </a:lnTo>
                    <a:lnTo>
                      <a:pt x="13608" y="552"/>
                    </a:lnTo>
                    <a:cubicBezTo>
                      <a:pt x="13608" y="251"/>
                      <a:pt x="13344" y="1"/>
                      <a:pt x="1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693575" y="785233"/>
                <a:ext cx="29372" cy="28165"/>
              </a:xfrm>
              <a:custGeom>
                <a:avLst/>
                <a:gdLst/>
                <a:ahLst/>
                <a:cxnLst/>
                <a:rect l="l" t="t" r="r" b="b"/>
                <a:pathLst>
                  <a:path w="438" h="420" extrusionOk="0">
                    <a:moveTo>
                      <a:pt x="228" y="1"/>
                    </a:moveTo>
                    <a:cubicBezTo>
                      <a:pt x="96" y="1"/>
                      <a:pt x="0" y="97"/>
                      <a:pt x="0" y="210"/>
                    </a:cubicBezTo>
                    <a:cubicBezTo>
                      <a:pt x="0" y="324"/>
                      <a:pt x="96" y="420"/>
                      <a:pt x="228" y="420"/>
                    </a:cubicBezTo>
                    <a:cubicBezTo>
                      <a:pt x="342" y="420"/>
                      <a:pt x="437" y="324"/>
                      <a:pt x="437" y="210"/>
                    </a:cubicBezTo>
                    <a:cubicBezTo>
                      <a:pt x="437" y="97"/>
                      <a:pt x="342"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6691093" y="782819"/>
                <a:ext cx="34603" cy="33061"/>
              </a:xfrm>
              <a:custGeom>
                <a:avLst/>
                <a:gdLst/>
                <a:ahLst/>
                <a:cxnLst/>
                <a:rect l="l" t="t" r="r" b="b"/>
                <a:pathLst>
                  <a:path w="516" h="493" extrusionOk="0">
                    <a:moveTo>
                      <a:pt x="265" y="73"/>
                    </a:moveTo>
                    <a:cubicBezTo>
                      <a:pt x="361" y="73"/>
                      <a:pt x="438" y="151"/>
                      <a:pt x="438" y="246"/>
                    </a:cubicBezTo>
                    <a:cubicBezTo>
                      <a:pt x="438" y="342"/>
                      <a:pt x="361" y="415"/>
                      <a:pt x="265" y="415"/>
                    </a:cubicBezTo>
                    <a:cubicBezTo>
                      <a:pt x="174" y="415"/>
                      <a:pt x="78" y="342"/>
                      <a:pt x="78" y="246"/>
                    </a:cubicBezTo>
                    <a:cubicBezTo>
                      <a:pt x="78" y="151"/>
                      <a:pt x="174" y="73"/>
                      <a:pt x="265" y="73"/>
                    </a:cubicBezTo>
                    <a:close/>
                    <a:moveTo>
                      <a:pt x="265" y="1"/>
                    </a:moveTo>
                    <a:cubicBezTo>
                      <a:pt x="115" y="1"/>
                      <a:pt x="1" y="114"/>
                      <a:pt x="1" y="246"/>
                    </a:cubicBezTo>
                    <a:cubicBezTo>
                      <a:pt x="1" y="379"/>
                      <a:pt x="115" y="492"/>
                      <a:pt x="265" y="492"/>
                    </a:cubicBezTo>
                    <a:cubicBezTo>
                      <a:pt x="402" y="492"/>
                      <a:pt x="515" y="379"/>
                      <a:pt x="515" y="246"/>
                    </a:cubicBezTo>
                    <a:cubicBezTo>
                      <a:pt x="515" y="114"/>
                      <a:pt x="402"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6748564" y="785233"/>
                <a:ext cx="27830" cy="28165"/>
              </a:xfrm>
              <a:custGeom>
                <a:avLst/>
                <a:gdLst/>
                <a:ahLst/>
                <a:cxnLst/>
                <a:rect l="l" t="t" r="r" b="b"/>
                <a:pathLst>
                  <a:path w="415" h="420" extrusionOk="0">
                    <a:moveTo>
                      <a:pt x="205" y="1"/>
                    </a:moveTo>
                    <a:cubicBezTo>
                      <a:pt x="91" y="1"/>
                      <a:pt x="0" y="97"/>
                      <a:pt x="0" y="210"/>
                    </a:cubicBezTo>
                    <a:cubicBezTo>
                      <a:pt x="0" y="324"/>
                      <a:pt x="91" y="420"/>
                      <a:pt x="205" y="420"/>
                    </a:cubicBezTo>
                    <a:cubicBezTo>
                      <a:pt x="319" y="420"/>
                      <a:pt x="414" y="324"/>
                      <a:pt x="414" y="210"/>
                    </a:cubicBezTo>
                    <a:cubicBezTo>
                      <a:pt x="414" y="97"/>
                      <a:pt x="319"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745814" y="782819"/>
                <a:ext cx="33329" cy="33061"/>
              </a:xfrm>
              <a:custGeom>
                <a:avLst/>
                <a:gdLst/>
                <a:ahLst/>
                <a:cxnLst/>
                <a:rect l="l" t="t" r="r" b="b"/>
                <a:pathLst>
                  <a:path w="497" h="493" extrusionOk="0">
                    <a:moveTo>
                      <a:pt x="246" y="73"/>
                    </a:moveTo>
                    <a:cubicBezTo>
                      <a:pt x="342" y="73"/>
                      <a:pt x="419" y="151"/>
                      <a:pt x="419" y="246"/>
                    </a:cubicBezTo>
                    <a:cubicBezTo>
                      <a:pt x="419" y="342"/>
                      <a:pt x="342" y="415"/>
                      <a:pt x="246" y="415"/>
                    </a:cubicBezTo>
                    <a:cubicBezTo>
                      <a:pt x="155" y="415"/>
                      <a:pt x="77" y="342"/>
                      <a:pt x="77" y="246"/>
                    </a:cubicBezTo>
                    <a:cubicBezTo>
                      <a:pt x="77" y="151"/>
                      <a:pt x="155" y="73"/>
                      <a:pt x="246" y="73"/>
                    </a:cubicBezTo>
                    <a:close/>
                    <a:moveTo>
                      <a:pt x="246" y="1"/>
                    </a:moveTo>
                    <a:cubicBezTo>
                      <a:pt x="96" y="1"/>
                      <a:pt x="0" y="114"/>
                      <a:pt x="0" y="246"/>
                    </a:cubicBezTo>
                    <a:cubicBezTo>
                      <a:pt x="0" y="379"/>
                      <a:pt x="96" y="492"/>
                      <a:pt x="246" y="492"/>
                    </a:cubicBezTo>
                    <a:cubicBezTo>
                      <a:pt x="383" y="492"/>
                      <a:pt x="496" y="379"/>
                      <a:pt x="496" y="246"/>
                    </a:cubicBezTo>
                    <a:cubicBezTo>
                      <a:pt x="496" y="114"/>
                      <a:pt x="38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6800468" y="785233"/>
                <a:ext cx="28165" cy="28165"/>
              </a:xfrm>
              <a:custGeom>
                <a:avLst/>
                <a:gdLst/>
                <a:ahLst/>
                <a:cxnLst/>
                <a:rect l="l" t="t" r="r" b="b"/>
                <a:pathLst>
                  <a:path w="420" h="420" extrusionOk="0">
                    <a:moveTo>
                      <a:pt x="210" y="1"/>
                    </a:moveTo>
                    <a:cubicBezTo>
                      <a:pt x="96" y="1"/>
                      <a:pt x="0" y="97"/>
                      <a:pt x="0" y="210"/>
                    </a:cubicBezTo>
                    <a:cubicBezTo>
                      <a:pt x="0" y="324"/>
                      <a:pt x="96" y="420"/>
                      <a:pt x="210" y="420"/>
                    </a:cubicBezTo>
                    <a:cubicBezTo>
                      <a:pt x="324" y="420"/>
                      <a:pt x="419" y="324"/>
                      <a:pt x="419" y="210"/>
                    </a:cubicBezTo>
                    <a:cubicBezTo>
                      <a:pt x="419" y="97"/>
                      <a:pt x="324"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6797987" y="782819"/>
                <a:ext cx="33061" cy="33061"/>
              </a:xfrm>
              <a:custGeom>
                <a:avLst/>
                <a:gdLst/>
                <a:ahLst/>
                <a:cxnLst/>
                <a:rect l="l" t="t" r="r" b="b"/>
                <a:pathLst>
                  <a:path w="493" h="493" extrusionOk="0">
                    <a:moveTo>
                      <a:pt x="247" y="73"/>
                    </a:moveTo>
                    <a:cubicBezTo>
                      <a:pt x="342" y="73"/>
                      <a:pt x="420" y="151"/>
                      <a:pt x="420" y="246"/>
                    </a:cubicBezTo>
                    <a:cubicBezTo>
                      <a:pt x="420" y="342"/>
                      <a:pt x="342" y="415"/>
                      <a:pt x="247" y="415"/>
                    </a:cubicBezTo>
                    <a:cubicBezTo>
                      <a:pt x="151" y="415"/>
                      <a:pt x="78" y="342"/>
                      <a:pt x="78" y="246"/>
                    </a:cubicBezTo>
                    <a:cubicBezTo>
                      <a:pt x="78" y="151"/>
                      <a:pt x="151" y="73"/>
                      <a:pt x="247" y="73"/>
                    </a:cubicBezTo>
                    <a:close/>
                    <a:moveTo>
                      <a:pt x="247" y="1"/>
                    </a:moveTo>
                    <a:cubicBezTo>
                      <a:pt x="115" y="1"/>
                      <a:pt x="1" y="114"/>
                      <a:pt x="1" y="246"/>
                    </a:cubicBezTo>
                    <a:cubicBezTo>
                      <a:pt x="1" y="379"/>
                      <a:pt x="115" y="492"/>
                      <a:pt x="247" y="492"/>
                    </a:cubicBezTo>
                    <a:cubicBezTo>
                      <a:pt x="379" y="492"/>
                      <a:pt x="493" y="379"/>
                      <a:pt x="493" y="246"/>
                    </a:cubicBezTo>
                    <a:cubicBezTo>
                      <a:pt x="493" y="114"/>
                      <a:pt x="379" y="1"/>
                      <a:pt x="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6742126" y="923913"/>
                <a:ext cx="217476" cy="217811"/>
              </a:xfrm>
              <a:custGeom>
                <a:avLst/>
                <a:gdLst/>
                <a:ahLst/>
                <a:cxnLst/>
                <a:rect l="l" t="t" r="r" b="b"/>
                <a:pathLst>
                  <a:path w="3243" h="3248" extrusionOk="0">
                    <a:moveTo>
                      <a:pt x="1631" y="1"/>
                    </a:moveTo>
                    <a:cubicBezTo>
                      <a:pt x="720" y="1"/>
                      <a:pt x="0" y="720"/>
                      <a:pt x="0" y="1613"/>
                    </a:cubicBezTo>
                    <a:cubicBezTo>
                      <a:pt x="0" y="2523"/>
                      <a:pt x="720" y="3248"/>
                      <a:pt x="1631" y="3248"/>
                    </a:cubicBezTo>
                    <a:cubicBezTo>
                      <a:pt x="2523" y="3248"/>
                      <a:pt x="3243" y="2523"/>
                      <a:pt x="3243" y="1613"/>
                    </a:cubicBezTo>
                    <a:lnTo>
                      <a:pt x="1631" y="1613"/>
                    </a:lnTo>
                    <a:lnTo>
                      <a:pt x="16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6863035" y="927870"/>
                <a:ext cx="92945" cy="92945"/>
              </a:xfrm>
              <a:custGeom>
                <a:avLst/>
                <a:gdLst/>
                <a:ahLst/>
                <a:cxnLst/>
                <a:rect l="l" t="t" r="r" b="b"/>
                <a:pathLst>
                  <a:path w="1386" h="1386" extrusionOk="0">
                    <a:moveTo>
                      <a:pt x="1" y="1"/>
                    </a:moveTo>
                    <a:lnTo>
                      <a:pt x="1" y="1385"/>
                    </a:lnTo>
                    <a:lnTo>
                      <a:pt x="1385" y="1385"/>
                    </a:lnTo>
                    <a:cubicBezTo>
                      <a:pt x="1385" y="625"/>
                      <a:pt x="757"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7012981" y="949262"/>
                <a:ext cx="419997" cy="18106"/>
              </a:xfrm>
              <a:custGeom>
                <a:avLst/>
                <a:gdLst/>
                <a:ahLst/>
                <a:cxnLst/>
                <a:rect l="l" t="t" r="r" b="b"/>
                <a:pathLst>
                  <a:path w="6263" h="270" extrusionOk="0">
                    <a:moveTo>
                      <a:pt x="133" y="1"/>
                    </a:moveTo>
                    <a:cubicBezTo>
                      <a:pt x="60" y="1"/>
                      <a:pt x="1" y="60"/>
                      <a:pt x="1" y="137"/>
                    </a:cubicBezTo>
                    <a:cubicBezTo>
                      <a:pt x="1" y="210"/>
                      <a:pt x="60" y="269"/>
                      <a:pt x="133" y="269"/>
                    </a:cubicBezTo>
                    <a:lnTo>
                      <a:pt x="6131" y="269"/>
                    </a:lnTo>
                    <a:cubicBezTo>
                      <a:pt x="6208" y="269"/>
                      <a:pt x="6263" y="210"/>
                      <a:pt x="6263" y="137"/>
                    </a:cubicBezTo>
                    <a:cubicBezTo>
                      <a:pt x="6263" y="60"/>
                      <a:pt x="6208" y="1"/>
                      <a:pt x="6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7010567" y="946848"/>
                <a:ext cx="425160" cy="22935"/>
              </a:xfrm>
              <a:custGeom>
                <a:avLst/>
                <a:gdLst/>
                <a:ahLst/>
                <a:cxnLst/>
                <a:rect l="l" t="t" r="r" b="b"/>
                <a:pathLst>
                  <a:path w="6340" h="342" extrusionOk="0">
                    <a:moveTo>
                      <a:pt x="6167" y="78"/>
                    </a:moveTo>
                    <a:cubicBezTo>
                      <a:pt x="6226" y="78"/>
                      <a:pt x="6262" y="132"/>
                      <a:pt x="6262" y="173"/>
                    </a:cubicBezTo>
                    <a:cubicBezTo>
                      <a:pt x="6262" y="228"/>
                      <a:pt x="6226" y="264"/>
                      <a:pt x="6167" y="264"/>
                    </a:cubicBezTo>
                    <a:lnTo>
                      <a:pt x="169" y="264"/>
                    </a:lnTo>
                    <a:cubicBezTo>
                      <a:pt x="114" y="264"/>
                      <a:pt x="78" y="228"/>
                      <a:pt x="78" y="173"/>
                    </a:cubicBezTo>
                    <a:cubicBezTo>
                      <a:pt x="78" y="132"/>
                      <a:pt x="114" y="78"/>
                      <a:pt x="169" y="78"/>
                    </a:cubicBezTo>
                    <a:close/>
                    <a:moveTo>
                      <a:pt x="169" y="0"/>
                    </a:moveTo>
                    <a:cubicBezTo>
                      <a:pt x="78" y="0"/>
                      <a:pt x="0" y="78"/>
                      <a:pt x="0" y="173"/>
                    </a:cubicBezTo>
                    <a:cubicBezTo>
                      <a:pt x="0" y="264"/>
                      <a:pt x="78" y="342"/>
                      <a:pt x="169" y="342"/>
                    </a:cubicBezTo>
                    <a:lnTo>
                      <a:pt x="6167" y="342"/>
                    </a:lnTo>
                    <a:cubicBezTo>
                      <a:pt x="6262" y="342"/>
                      <a:pt x="6340" y="264"/>
                      <a:pt x="6340" y="173"/>
                    </a:cubicBezTo>
                    <a:cubicBezTo>
                      <a:pt x="6340" y="78"/>
                      <a:pt x="6262" y="0"/>
                      <a:pt x="6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7012981" y="1023162"/>
                <a:ext cx="419997" cy="17771"/>
              </a:xfrm>
              <a:custGeom>
                <a:avLst/>
                <a:gdLst/>
                <a:ahLst/>
                <a:cxnLst/>
                <a:rect l="l" t="t" r="r" b="b"/>
                <a:pathLst>
                  <a:path w="6263" h="265" extrusionOk="0">
                    <a:moveTo>
                      <a:pt x="133" y="1"/>
                    </a:moveTo>
                    <a:cubicBezTo>
                      <a:pt x="60" y="1"/>
                      <a:pt x="1" y="60"/>
                      <a:pt x="1" y="133"/>
                    </a:cubicBezTo>
                    <a:cubicBezTo>
                      <a:pt x="1" y="210"/>
                      <a:pt x="60" y="265"/>
                      <a:pt x="133" y="265"/>
                    </a:cubicBezTo>
                    <a:lnTo>
                      <a:pt x="6131" y="265"/>
                    </a:lnTo>
                    <a:cubicBezTo>
                      <a:pt x="6208" y="265"/>
                      <a:pt x="6263" y="210"/>
                      <a:pt x="6263" y="133"/>
                    </a:cubicBezTo>
                    <a:cubicBezTo>
                      <a:pt x="6263" y="60"/>
                      <a:pt x="6208" y="1"/>
                      <a:pt x="6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7010567" y="1020748"/>
                <a:ext cx="425160" cy="22935"/>
              </a:xfrm>
              <a:custGeom>
                <a:avLst/>
                <a:gdLst/>
                <a:ahLst/>
                <a:cxnLst/>
                <a:rect l="l" t="t" r="r" b="b"/>
                <a:pathLst>
                  <a:path w="6340" h="342" extrusionOk="0">
                    <a:moveTo>
                      <a:pt x="6167" y="73"/>
                    </a:moveTo>
                    <a:cubicBezTo>
                      <a:pt x="6226" y="73"/>
                      <a:pt x="6262" y="132"/>
                      <a:pt x="6262" y="169"/>
                    </a:cubicBezTo>
                    <a:cubicBezTo>
                      <a:pt x="6262" y="228"/>
                      <a:pt x="6226" y="264"/>
                      <a:pt x="6167" y="264"/>
                    </a:cubicBezTo>
                    <a:lnTo>
                      <a:pt x="169" y="264"/>
                    </a:lnTo>
                    <a:cubicBezTo>
                      <a:pt x="114" y="264"/>
                      <a:pt x="78" y="228"/>
                      <a:pt x="78" y="169"/>
                    </a:cubicBezTo>
                    <a:cubicBezTo>
                      <a:pt x="78" y="132"/>
                      <a:pt x="114" y="73"/>
                      <a:pt x="169" y="73"/>
                    </a:cubicBezTo>
                    <a:close/>
                    <a:moveTo>
                      <a:pt x="169" y="0"/>
                    </a:moveTo>
                    <a:cubicBezTo>
                      <a:pt x="78" y="0"/>
                      <a:pt x="0" y="73"/>
                      <a:pt x="0" y="169"/>
                    </a:cubicBezTo>
                    <a:cubicBezTo>
                      <a:pt x="0" y="264"/>
                      <a:pt x="78" y="342"/>
                      <a:pt x="169" y="342"/>
                    </a:cubicBezTo>
                    <a:lnTo>
                      <a:pt x="6167" y="342"/>
                    </a:lnTo>
                    <a:cubicBezTo>
                      <a:pt x="6262" y="342"/>
                      <a:pt x="6340" y="264"/>
                      <a:pt x="6340" y="169"/>
                    </a:cubicBezTo>
                    <a:cubicBezTo>
                      <a:pt x="6340" y="73"/>
                      <a:pt x="6262" y="0"/>
                      <a:pt x="6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7012981" y="1088210"/>
                <a:ext cx="419997" cy="17771"/>
              </a:xfrm>
              <a:custGeom>
                <a:avLst/>
                <a:gdLst/>
                <a:ahLst/>
                <a:cxnLst/>
                <a:rect l="l" t="t" r="r" b="b"/>
                <a:pathLst>
                  <a:path w="6263" h="265" extrusionOk="0">
                    <a:moveTo>
                      <a:pt x="133" y="1"/>
                    </a:moveTo>
                    <a:cubicBezTo>
                      <a:pt x="60" y="1"/>
                      <a:pt x="1" y="55"/>
                      <a:pt x="1" y="133"/>
                    </a:cubicBezTo>
                    <a:cubicBezTo>
                      <a:pt x="1" y="206"/>
                      <a:pt x="60" y="265"/>
                      <a:pt x="133" y="265"/>
                    </a:cubicBezTo>
                    <a:lnTo>
                      <a:pt x="6131" y="265"/>
                    </a:lnTo>
                    <a:cubicBezTo>
                      <a:pt x="6208" y="265"/>
                      <a:pt x="6263" y="206"/>
                      <a:pt x="6263" y="133"/>
                    </a:cubicBezTo>
                    <a:cubicBezTo>
                      <a:pt x="6263" y="55"/>
                      <a:pt x="6208" y="1"/>
                      <a:pt x="6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7010567" y="1085461"/>
                <a:ext cx="425160" cy="23002"/>
              </a:xfrm>
              <a:custGeom>
                <a:avLst/>
                <a:gdLst/>
                <a:ahLst/>
                <a:cxnLst/>
                <a:rect l="l" t="t" r="r" b="b"/>
                <a:pathLst>
                  <a:path w="6340" h="343" extrusionOk="0">
                    <a:moveTo>
                      <a:pt x="6167" y="78"/>
                    </a:moveTo>
                    <a:cubicBezTo>
                      <a:pt x="6226" y="78"/>
                      <a:pt x="6262" y="114"/>
                      <a:pt x="6262" y="174"/>
                    </a:cubicBezTo>
                    <a:cubicBezTo>
                      <a:pt x="6262" y="228"/>
                      <a:pt x="6226" y="269"/>
                      <a:pt x="6167" y="269"/>
                    </a:cubicBezTo>
                    <a:lnTo>
                      <a:pt x="169" y="269"/>
                    </a:lnTo>
                    <a:cubicBezTo>
                      <a:pt x="114" y="269"/>
                      <a:pt x="78" y="228"/>
                      <a:pt x="78" y="174"/>
                    </a:cubicBezTo>
                    <a:cubicBezTo>
                      <a:pt x="78" y="114"/>
                      <a:pt x="114" y="78"/>
                      <a:pt x="169" y="78"/>
                    </a:cubicBezTo>
                    <a:close/>
                    <a:moveTo>
                      <a:pt x="169" y="1"/>
                    </a:moveTo>
                    <a:cubicBezTo>
                      <a:pt x="78" y="1"/>
                      <a:pt x="0" y="78"/>
                      <a:pt x="0" y="174"/>
                    </a:cubicBezTo>
                    <a:cubicBezTo>
                      <a:pt x="0" y="269"/>
                      <a:pt x="78" y="342"/>
                      <a:pt x="169" y="342"/>
                    </a:cubicBezTo>
                    <a:lnTo>
                      <a:pt x="6167" y="342"/>
                    </a:lnTo>
                    <a:cubicBezTo>
                      <a:pt x="6262" y="342"/>
                      <a:pt x="6340" y="269"/>
                      <a:pt x="6340" y="174"/>
                    </a:cubicBezTo>
                    <a:cubicBezTo>
                      <a:pt x="6340" y="78"/>
                      <a:pt x="6262" y="1"/>
                      <a:pt x="6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8"/>
            <p:cNvGrpSpPr/>
            <p:nvPr/>
          </p:nvGrpSpPr>
          <p:grpSpPr>
            <a:xfrm>
              <a:off x="605966" y="1991506"/>
              <a:ext cx="2847112" cy="1614996"/>
              <a:chOff x="6394554" y="1422639"/>
              <a:chExt cx="1467205" cy="832215"/>
            </a:xfrm>
          </p:grpSpPr>
          <p:sp>
            <p:nvSpPr>
              <p:cNvPr id="1231" name="Google Shape;1231;p38"/>
              <p:cNvSpPr/>
              <p:nvPr/>
            </p:nvSpPr>
            <p:spPr>
              <a:xfrm>
                <a:off x="6394554" y="1478969"/>
                <a:ext cx="1403700" cy="775884"/>
              </a:xfrm>
              <a:custGeom>
                <a:avLst/>
                <a:gdLst/>
                <a:ahLst/>
                <a:cxnLst/>
                <a:rect l="l" t="t" r="r" b="b"/>
                <a:pathLst>
                  <a:path w="20932" h="11570" extrusionOk="0">
                    <a:moveTo>
                      <a:pt x="10534" y="2995"/>
                    </a:moveTo>
                    <a:lnTo>
                      <a:pt x="10534" y="3013"/>
                    </a:lnTo>
                    <a:cubicBezTo>
                      <a:pt x="10528" y="3019"/>
                      <a:pt x="10522" y="3025"/>
                      <a:pt x="10515" y="3032"/>
                    </a:cubicBezTo>
                    <a:lnTo>
                      <a:pt x="10515" y="3032"/>
                    </a:lnTo>
                    <a:lnTo>
                      <a:pt x="10534" y="2995"/>
                    </a:lnTo>
                    <a:close/>
                    <a:moveTo>
                      <a:pt x="3170" y="5937"/>
                    </a:moveTo>
                    <a:lnTo>
                      <a:pt x="3170" y="5937"/>
                    </a:lnTo>
                    <a:cubicBezTo>
                      <a:pt x="3168" y="5945"/>
                      <a:pt x="3164" y="5954"/>
                      <a:pt x="3159" y="5962"/>
                    </a:cubicBezTo>
                    <a:lnTo>
                      <a:pt x="3159" y="5962"/>
                    </a:lnTo>
                    <a:lnTo>
                      <a:pt x="3170" y="5937"/>
                    </a:lnTo>
                    <a:close/>
                    <a:moveTo>
                      <a:pt x="6893" y="8440"/>
                    </a:moveTo>
                    <a:cubicBezTo>
                      <a:pt x="6897" y="8441"/>
                      <a:pt x="6901" y="8441"/>
                      <a:pt x="6909" y="8441"/>
                    </a:cubicBezTo>
                    <a:lnTo>
                      <a:pt x="6909" y="8460"/>
                    </a:lnTo>
                    <a:lnTo>
                      <a:pt x="6893" y="8440"/>
                    </a:lnTo>
                    <a:close/>
                    <a:moveTo>
                      <a:pt x="15562" y="8801"/>
                    </a:moveTo>
                    <a:lnTo>
                      <a:pt x="15576" y="8815"/>
                    </a:lnTo>
                    <a:lnTo>
                      <a:pt x="15576" y="8815"/>
                    </a:lnTo>
                    <a:lnTo>
                      <a:pt x="15562" y="8801"/>
                    </a:lnTo>
                    <a:close/>
                    <a:moveTo>
                      <a:pt x="20410" y="1"/>
                    </a:moveTo>
                    <a:cubicBezTo>
                      <a:pt x="20248" y="1"/>
                      <a:pt x="20094" y="87"/>
                      <a:pt x="20002" y="244"/>
                    </a:cubicBezTo>
                    <a:lnTo>
                      <a:pt x="18864" y="2293"/>
                    </a:lnTo>
                    <a:lnTo>
                      <a:pt x="17743" y="4361"/>
                    </a:lnTo>
                    <a:cubicBezTo>
                      <a:pt x="16983" y="5727"/>
                      <a:pt x="16245" y="7112"/>
                      <a:pt x="15485" y="8496"/>
                    </a:cubicBezTo>
                    <a:lnTo>
                      <a:pt x="15422" y="8614"/>
                    </a:lnTo>
                    <a:lnTo>
                      <a:pt x="14861" y="7795"/>
                    </a:lnTo>
                    <a:lnTo>
                      <a:pt x="13494" y="5878"/>
                    </a:lnTo>
                    <a:lnTo>
                      <a:pt x="12146" y="3965"/>
                    </a:lnTo>
                    <a:lnTo>
                      <a:pt x="11463" y="2995"/>
                    </a:lnTo>
                    <a:lnTo>
                      <a:pt x="11122" y="2521"/>
                    </a:lnTo>
                    <a:lnTo>
                      <a:pt x="11085" y="2462"/>
                    </a:lnTo>
                    <a:lnTo>
                      <a:pt x="11063" y="2426"/>
                    </a:lnTo>
                    <a:lnTo>
                      <a:pt x="11044" y="2407"/>
                    </a:lnTo>
                    <a:lnTo>
                      <a:pt x="11008" y="2371"/>
                    </a:lnTo>
                    <a:cubicBezTo>
                      <a:pt x="10931" y="2275"/>
                      <a:pt x="10817" y="2198"/>
                      <a:pt x="10703" y="2143"/>
                    </a:cubicBezTo>
                    <a:cubicBezTo>
                      <a:pt x="10598" y="2099"/>
                      <a:pt x="10486" y="2075"/>
                      <a:pt x="10373" y="2075"/>
                    </a:cubicBezTo>
                    <a:cubicBezTo>
                      <a:pt x="10240" y="2075"/>
                      <a:pt x="10106" y="2108"/>
                      <a:pt x="9983" y="2180"/>
                    </a:cubicBezTo>
                    <a:cubicBezTo>
                      <a:pt x="9869" y="2234"/>
                      <a:pt x="9774" y="2330"/>
                      <a:pt x="9696" y="2426"/>
                    </a:cubicBezTo>
                    <a:cubicBezTo>
                      <a:pt x="9678" y="2444"/>
                      <a:pt x="9660" y="2485"/>
                      <a:pt x="9660" y="2503"/>
                    </a:cubicBezTo>
                    <a:lnTo>
                      <a:pt x="9642" y="2539"/>
                    </a:lnTo>
                    <a:lnTo>
                      <a:pt x="9624" y="2558"/>
                    </a:lnTo>
                    <a:lnTo>
                      <a:pt x="9583" y="2617"/>
                    </a:lnTo>
                    <a:lnTo>
                      <a:pt x="9469" y="2881"/>
                    </a:lnTo>
                    <a:lnTo>
                      <a:pt x="9205" y="3414"/>
                    </a:lnTo>
                    <a:lnTo>
                      <a:pt x="8695" y="4475"/>
                    </a:lnTo>
                    <a:lnTo>
                      <a:pt x="7647" y="6583"/>
                    </a:lnTo>
                    <a:lnTo>
                      <a:pt x="7119" y="7626"/>
                    </a:lnTo>
                    <a:lnTo>
                      <a:pt x="6873" y="8155"/>
                    </a:lnTo>
                    <a:lnTo>
                      <a:pt x="6788" y="8322"/>
                    </a:lnTo>
                    <a:lnTo>
                      <a:pt x="6377" y="7950"/>
                    </a:lnTo>
                    <a:lnTo>
                      <a:pt x="5525" y="7153"/>
                    </a:lnTo>
                    <a:lnTo>
                      <a:pt x="3799" y="5536"/>
                    </a:lnTo>
                    <a:lnTo>
                      <a:pt x="3589" y="5349"/>
                    </a:lnTo>
                    <a:lnTo>
                      <a:pt x="3548" y="5331"/>
                    </a:lnTo>
                    <a:cubicBezTo>
                      <a:pt x="3530" y="5290"/>
                      <a:pt x="3512" y="5272"/>
                      <a:pt x="3494" y="5254"/>
                    </a:cubicBezTo>
                    <a:cubicBezTo>
                      <a:pt x="3435" y="5235"/>
                      <a:pt x="3380" y="5194"/>
                      <a:pt x="3321" y="5176"/>
                    </a:cubicBezTo>
                    <a:cubicBezTo>
                      <a:pt x="3235" y="5135"/>
                      <a:pt x="3140" y="5115"/>
                      <a:pt x="3049" y="5115"/>
                    </a:cubicBezTo>
                    <a:cubicBezTo>
                      <a:pt x="3019" y="5115"/>
                      <a:pt x="2989" y="5117"/>
                      <a:pt x="2961" y="5122"/>
                    </a:cubicBezTo>
                    <a:cubicBezTo>
                      <a:pt x="2847" y="5140"/>
                      <a:pt x="2715" y="5176"/>
                      <a:pt x="2619" y="5235"/>
                    </a:cubicBezTo>
                    <a:cubicBezTo>
                      <a:pt x="2524" y="5308"/>
                      <a:pt x="2433" y="5404"/>
                      <a:pt x="2374" y="5518"/>
                    </a:cubicBezTo>
                    <a:cubicBezTo>
                      <a:pt x="2337" y="5577"/>
                      <a:pt x="2337" y="5577"/>
                      <a:pt x="2337" y="5613"/>
                    </a:cubicBezTo>
                    <a:lnTo>
                      <a:pt x="2296" y="5673"/>
                    </a:lnTo>
                    <a:lnTo>
                      <a:pt x="2241" y="5823"/>
                    </a:lnTo>
                    <a:cubicBezTo>
                      <a:pt x="2091" y="6164"/>
                      <a:pt x="1918" y="6524"/>
                      <a:pt x="1768" y="6884"/>
                    </a:cubicBezTo>
                    <a:lnTo>
                      <a:pt x="1312" y="7986"/>
                    </a:lnTo>
                    <a:cubicBezTo>
                      <a:pt x="1180" y="8346"/>
                      <a:pt x="1026" y="8706"/>
                      <a:pt x="875" y="9065"/>
                    </a:cubicBezTo>
                    <a:cubicBezTo>
                      <a:pt x="588" y="9789"/>
                      <a:pt x="306" y="10527"/>
                      <a:pt x="42" y="11270"/>
                    </a:cubicBezTo>
                    <a:cubicBezTo>
                      <a:pt x="1" y="11365"/>
                      <a:pt x="42" y="11497"/>
                      <a:pt x="156" y="11534"/>
                    </a:cubicBezTo>
                    <a:cubicBezTo>
                      <a:pt x="185" y="11559"/>
                      <a:pt x="221" y="11569"/>
                      <a:pt x="258" y="11569"/>
                    </a:cubicBezTo>
                    <a:cubicBezTo>
                      <a:pt x="336" y="11569"/>
                      <a:pt x="419" y="11521"/>
                      <a:pt x="456" y="11456"/>
                    </a:cubicBezTo>
                    <a:cubicBezTo>
                      <a:pt x="839" y="10755"/>
                      <a:pt x="1199" y="10072"/>
                      <a:pt x="1540" y="9370"/>
                    </a:cubicBezTo>
                    <a:cubicBezTo>
                      <a:pt x="1709" y="9011"/>
                      <a:pt x="1882" y="8651"/>
                      <a:pt x="2050" y="8309"/>
                    </a:cubicBezTo>
                    <a:lnTo>
                      <a:pt x="2565" y="7244"/>
                    </a:lnTo>
                    <a:cubicBezTo>
                      <a:pt x="2733" y="6884"/>
                      <a:pt x="2888" y="6542"/>
                      <a:pt x="3057" y="6183"/>
                    </a:cubicBezTo>
                    <a:lnTo>
                      <a:pt x="3081" y="6131"/>
                    </a:lnTo>
                    <a:lnTo>
                      <a:pt x="3081" y="6131"/>
                    </a:lnTo>
                    <a:lnTo>
                      <a:pt x="3170" y="6219"/>
                    </a:lnTo>
                    <a:lnTo>
                      <a:pt x="4878" y="7836"/>
                    </a:lnTo>
                    <a:lnTo>
                      <a:pt x="5734" y="8651"/>
                    </a:lnTo>
                    <a:lnTo>
                      <a:pt x="6149" y="9047"/>
                    </a:lnTo>
                    <a:lnTo>
                      <a:pt x="6263" y="9143"/>
                    </a:lnTo>
                    <a:cubicBezTo>
                      <a:pt x="6263" y="9161"/>
                      <a:pt x="6281" y="9179"/>
                      <a:pt x="6304" y="9202"/>
                    </a:cubicBezTo>
                    <a:cubicBezTo>
                      <a:pt x="6340" y="9220"/>
                      <a:pt x="6358" y="9238"/>
                      <a:pt x="6377" y="9257"/>
                    </a:cubicBezTo>
                    <a:cubicBezTo>
                      <a:pt x="6436" y="9275"/>
                      <a:pt x="6490" y="9316"/>
                      <a:pt x="6531" y="9334"/>
                    </a:cubicBezTo>
                    <a:cubicBezTo>
                      <a:pt x="6622" y="9363"/>
                      <a:pt x="6717" y="9377"/>
                      <a:pt x="6812" y="9377"/>
                    </a:cubicBezTo>
                    <a:cubicBezTo>
                      <a:pt x="6957" y="9377"/>
                      <a:pt x="7099" y="9344"/>
                      <a:pt x="7214" y="9275"/>
                    </a:cubicBezTo>
                    <a:cubicBezTo>
                      <a:pt x="7328" y="9220"/>
                      <a:pt x="7419" y="9143"/>
                      <a:pt x="7497" y="9047"/>
                    </a:cubicBezTo>
                    <a:cubicBezTo>
                      <a:pt x="7515" y="9029"/>
                      <a:pt x="7515" y="9011"/>
                      <a:pt x="7533" y="8974"/>
                    </a:cubicBezTo>
                    <a:cubicBezTo>
                      <a:pt x="7556" y="8952"/>
                      <a:pt x="7574" y="8915"/>
                      <a:pt x="7574" y="8915"/>
                    </a:cubicBezTo>
                    <a:lnTo>
                      <a:pt x="7611" y="8860"/>
                    </a:lnTo>
                    <a:lnTo>
                      <a:pt x="7743" y="8592"/>
                    </a:lnTo>
                    <a:lnTo>
                      <a:pt x="8011" y="8063"/>
                    </a:lnTo>
                    <a:lnTo>
                      <a:pt x="8521" y="7016"/>
                    </a:lnTo>
                    <a:lnTo>
                      <a:pt x="9583" y="4912"/>
                    </a:lnTo>
                    <a:lnTo>
                      <a:pt x="10097" y="3851"/>
                    </a:lnTo>
                    <a:lnTo>
                      <a:pt x="10361" y="3336"/>
                    </a:lnTo>
                    <a:lnTo>
                      <a:pt x="10399" y="3262"/>
                    </a:lnTo>
                    <a:lnTo>
                      <a:pt x="10399" y="3262"/>
                    </a:lnTo>
                    <a:lnTo>
                      <a:pt x="10630" y="3582"/>
                    </a:lnTo>
                    <a:lnTo>
                      <a:pt x="11313" y="4552"/>
                    </a:lnTo>
                    <a:lnTo>
                      <a:pt x="12679" y="6470"/>
                    </a:lnTo>
                    <a:lnTo>
                      <a:pt x="14023" y="8382"/>
                    </a:lnTo>
                    <a:lnTo>
                      <a:pt x="14706" y="9334"/>
                    </a:lnTo>
                    <a:lnTo>
                      <a:pt x="14747" y="9407"/>
                    </a:lnTo>
                    <a:lnTo>
                      <a:pt x="14765" y="9430"/>
                    </a:lnTo>
                    <a:lnTo>
                      <a:pt x="14801" y="9466"/>
                    </a:lnTo>
                    <a:cubicBezTo>
                      <a:pt x="14820" y="9484"/>
                      <a:pt x="14842" y="9503"/>
                      <a:pt x="14861" y="9521"/>
                    </a:cubicBezTo>
                    <a:cubicBezTo>
                      <a:pt x="14956" y="9616"/>
                      <a:pt x="15047" y="9676"/>
                      <a:pt x="15161" y="9712"/>
                    </a:cubicBezTo>
                    <a:cubicBezTo>
                      <a:pt x="15263" y="9743"/>
                      <a:pt x="15363" y="9759"/>
                      <a:pt x="15461" y="9759"/>
                    </a:cubicBezTo>
                    <a:cubicBezTo>
                      <a:pt x="15605" y="9759"/>
                      <a:pt x="15742" y="9725"/>
                      <a:pt x="15867" y="9657"/>
                    </a:cubicBezTo>
                    <a:cubicBezTo>
                      <a:pt x="15981" y="9580"/>
                      <a:pt x="16072" y="9503"/>
                      <a:pt x="16131" y="9389"/>
                    </a:cubicBezTo>
                    <a:cubicBezTo>
                      <a:pt x="16149" y="9370"/>
                      <a:pt x="16168" y="9352"/>
                      <a:pt x="16186" y="9316"/>
                    </a:cubicBezTo>
                    <a:lnTo>
                      <a:pt x="16209" y="9293"/>
                    </a:lnTo>
                    <a:lnTo>
                      <a:pt x="16245" y="9220"/>
                    </a:lnTo>
                    <a:lnTo>
                      <a:pt x="16377" y="8974"/>
                    </a:lnTo>
                    <a:cubicBezTo>
                      <a:pt x="17119" y="7585"/>
                      <a:pt x="17857" y="6201"/>
                      <a:pt x="18600" y="4816"/>
                    </a:cubicBezTo>
                    <a:lnTo>
                      <a:pt x="19697" y="2749"/>
                    </a:lnTo>
                    <a:lnTo>
                      <a:pt x="20799" y="681"/>
                    </a:lnTo>
                    <a:cubicBezTo>
                      <a:pt x="20931" y="454"/>
                      <a:pt x="20836" y="185"/>
                      <a:pt x="20626" y="53"/>
                    </a:cubicBezTo>
                    <a:cubicBezTo>
                      <a:pt x="20556" y="18"/>
                      <a:pt x="20482" y="1"/>
                      <a:pt x="2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573066" y="1422639"/>
                <a:ext cx="288693" cy="285273"/>
              </a:xfrm>
              <a:custGeom>
                <a:avLst/>
                <a:gdLst/>
                <a:ahLst/>
                <a:cxnLst/>
                <a:rect l="l" t="t" r="r" b="b"/>
                <a:pathLst>
                  <a:path w="4305" h="4254" extrusionOk="0">
                    <a:moveTo>
                      <a:pt x="3548" y="0"/>
                    </a:moveTo>
                    <a:lnTo>
                      <a:pt x="361" y="1253"/>
                    </a:lnTo>
                    <a:cubicBezTo>
                      <a:pt x="115" y="1330"/>
                      <a:pt x="1" y="1594"/>
                      <a:pt x="92" y="1845"/>
                    </a:cubicBezTo>
                    <a:cubicBezTo>
                      <a:pt x="164" y="2017"/>
                      <a:pt x="337" y="2125"/>
                      <a:pt x="515" y="2125"/>
                    </a:cubicBezTo>
                    <a:cubicBezTo>
                      <a:pt x="572" y="2125"/>
                      <a:pt x="629" y="2114"/>
                      <a:pt x="684" y="2091"/>
                    </a:cubicBezTo>
                    <a:lnTo>
                      <a:pt x="2865" y="1253"/>
                    </a:lnTo>
                    <a:lnTo>
                      <a:pt x="3357" y="3871"/>
                    </a:lnTo>
                    <a:cubicBezTo>
                      <a:pt x="3394" y="4099"/>
                      <a:pt x="3603" y="4254"/>
                      <a:pt x="3813" y="4254"/>
                    </a:cubicBezTo>
                    <a:cubicBezTo>
                      <a:pt x="3831" y="4254"/>
                      <a:pt x="3872" y="4254"/>
                      <a:pt x="3890" y="4236"/>
                    </a:cubicBezTo>
                    <a:cubicBezTo>
                      <a:pt x="4136" y="4195"/>
                      <a:pt x="4304" y="3949"/>
                      <a:pt x="4250" y="3703"/>
                    </a:cubicBezTo>
                    <a:lnTo>
                      <a:pt x="3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38"/>
            <p:cNvGrpSpPr/>
            <p:nvPr/>
          </p:nvGrpSpPr>
          <p:grpSpPr>
            <a:xfrm>
              <a:off x="2522520" y="3222446"/>
              <a:ext cx="743302" cy="244266"/>
              <a:chOff x="7382214" y="2387364"/>
              <a:chExt cx="383047" cy="125872"/>
            </a:xfrm>
          </p:grpSpPr>
          <p:sp>
            <p:nvSpPr>
              <p:cNvPr id="1234" name="Google Shape;1234;p38"/>
              <p:cNvSpPr/>
              <p:nvPr/>
            </p:nvSpPr>
            <p:spPr>
              <a:xfrm>
                <a:off x="7382214" y="2389778"/>
                <a:ext cx="380297" cy="123457"/>
              </a:xfrm>
              <a:custGeom>
                <a:avLst/>
                <a:gdLst/>
                <a:ahLst/>
                <a:cxnLst/>
                <a:rect l="l" t="t" r="r" b="b"/>
                <a:pathLst>
                  <a:path w="5671" h="1841" extrusionOk="0">
                    <a:moveTo>
                      <a:pt x="114" y="1"/>
                    </a:moveTo>
                    <a:cubicBezTo>
                      <a:pt x="55" y="1"/>
                      <a:pt x="1" y="60"/>
                      <a:pt x="1" y="133"/>
                    </a:cubicBezTo>
                    <a:lnTo>
                      <a:pt x="1" y="1709"/>
                    </a:lnTo>
                    <a:cubicBezTo>
                      <a:pt x="1" y="1786"/>
                      <a:pt x="55" y="1841"/>
                      <a:pt x="114" y="1841"/>
                    </a:cubicBezTo>
                    <a:lnTo>
                      <a:pt x="5557" y="1841"/>
                    </a:lnTo>
                    <a:cubicBezTo>
                      <a:pt x="5616" y="1841"/>
                      <a:pt x="5670" y="1786"/>
                      <a:pt x="5670" y="1709"/>
                    </a:cubicBezTo>
                    <a:lnTo>
                      <a:pt x="5670" y="133"/>
                    </a:lnTo>
                    <a:cubicBezTo>
                      <a:pt x="5670" y="60"/>
                      <a:pt x="5616" y="1"/>
                      <a:pt x="5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468654" y="2387364"/>
                <a:ext cx="296606" cy="119501"/>
              </a:xfrm>
              <a:custGeom>
                <a:avLst/>
                <a:gdLst/>
                <a:ahLst/>
                <a:cxnLst/>
                <a:rect l="l" t="t" r="r" b="b"/>
                <a:pathLst>
                  <a:path w="4423" h="1782" extrusionOk="0">
                    <a:moveTo>
                      <a:pt x="0" y="1"/>
                    </a:moveTo>
                    <a:lnTo>
                      <a:pt x="0" y="73"/>
                    </a:lnTo>
                    <a:lnTo>
                      <a:pt x="4309" y="73"/>
                    </a:lnTo>
                    <a:cubicBezTo>
                      <a:pt x="4327" y="73"/>
                      <a:pt x="4345" y="114"/>
                      <a:pt x="4345" y="133"/>
                    </a:cubicBezTo>
                    <a:lnTo>
                      <a:pt x="4345" y="1781"/>
                    </a:lnTo>
                    <a:lnTo>
                      <a:pt x="4422" y="1781"/>
                    </a:lnTo>
                    <a:lnTo>
                      <a:pt x="4422" y="133"/>
                    </a:lnTo>
                    <a:cubicBezTo>
                      <a:pt x="4422" y="55"/>
                      <a:pt x="4363" y="1"/>
                      <a:pt x="4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417621" y="2421565"/>
                <a:ext cx="56263" cy="56263"/>
              </a:xfrm>
              <a:custGeom>
                <a:avLst/>
                <a:gdLst/>
                <a:ahLst/>
                <a:cxnLst/>
                <a:rect l="l" t="t" r="r" b="b"/>
                <a:pathLst>
                  <a:path w="839" h="839" extrusionOk="0">
                    <a:moveTo>
                      <a:pt x="420" y="1"/>
                    </a:moveTo>
                    <a:cubicBezTo>
                      <a:pt x="192" y="1"/>
                      <a:pt x="1" y="192"/>
                      <a:pt x="1" y="420"/>
                    </a:cubicBezTo>
                    <a:cubicBezTo>
                      <a:pt x="1" y="647"/>
                      <a:pt x="192" y="839"/>
                      <a:pt x="420" y="839"/>
                    </a:cubicBezTo>
                    <a:cubicBezTo>
                      <a:pt x="648" y="839"/>
                      <a:pt x="839" y="647"/>
                      <a:pt x="839" y="420"/>
                    </a:cubicBezTo>
                    <a:cubicBezTo>
                      <a:pt x="839" y="192"/>
                      <a:pt x="648"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7406355" y="2410299"/>
                <a:ext cx="78863" cy="78863"/>
              </a:xfrm>
              <a:custGeom>
                <a:avLst/>
                <a:gdLst/>
                <a:ahLst/>
                <a:cxnLst/>
                <a:rect l="l" t="t" r="r" b="b"/>
                <a:pathLst>
                  <a:path w="1176" h="1176" extrusionOk="0">
                    <a:moveTo>
                      <a:pt x="588" y="37"/>
                    </a:moveTo>
                    <a:cubicBezTo>
                      <a:pt x="893" y="37"/>
                      <a:pt x="1139" y="282"/>
                      <a:pt x="1139" y="588"/>
                    </a:cubicBezTo>
                    <a:cubicBezTo>
                      <a:pt x="1139" y="893"/>
                      <a:pt x="893" y="1139"/>
                      <a:pt x="588" y="1139"/>
                    </a:cubicBezTo>
                    <a:cubicBezTo>
                      <a:pt x="283" y="1139"/>
                      <a:pt x="37" y="893"/>
                      <a:pt x="37" y="588"/>
                    </a:cubicBezTo>
                    <a:cubicBezTo>
                      <a:pt x="37" y="282"/>
                      <a:pt x="283" y="37"/>
                      <a:pt x="588" y="37"/>
                    </a:cubicBezTo>
                    <a:close/>
                    <a:moveTo>
                      <a:pt x="588" y="0"/>
                    </a:moveTo>
                    <a:cubicBezTo>
                      <a:pt x="265" y="0"/>
                      <a:pt x="0" y="264"/>
                      <a:pt x="0" y="588"/>
                    </a:cubicBezTo>
                    <a:cubicBezTo>
                      <a:pt x="0" y="911"/>
                      <a:pt x="265" y="1175"/>
                      <a:pt x="588" y="1175"/>
                    </a:cubicBezTo>
                    <a:cubicBezTo>
                      <a:pt x="911" y="1175"/>
                      <a:pt x="1175" y="911"/>
                      <a:pt x="1175" y="588"/>
                    </a:cubicBezTo>
                    <a:cubicBezTo>
                      <a:pt x="1175" y="264"/>
                      <a:pt x="911"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7429223" y="2406610"/>
                <a:ext cx="64847" cy="53179"/>
              </a:xfrm>
              <a:custGeom>
                <a:avLst/>
                <a:gdLst/>
                <a:ahLst/>
                <a:cxnLst/>
                <a:rect l="l" t="t" r="r" b="b"/>
                <a:pathLst>
                  <a:path w="967" h="793" extrusionOk="0">
                    <a:moveTo>
                      <a:pt x="948" y="0"/>
                    </a:moveTo>
                    <a:cubicBezTo>
                      <a:pt x="944" y="0"/>
                      <a:pt x="939" y="5"/>
                      <a:pt x="930" y="14"/>
                    </a:cubicBezTo>
                    <a:lnTo>
                      <a:pt x="210" y="738"/>
                    </a:lnTo>
                    <a:lnTo>
                      <a:pt x="37" y="510"/>
                    </a:lnTo>
                    <a:cubicBezTo>
                      <a:pt x="37" y="501"/>
                      <a:pt x="33" y="497"/>
                      <a:pt x="28" y="497"/>
                    </a:cubicBezTo>
                    <a:cubicBezTo>
                      <a:pt x="24" y="497"/>
                      <a:pt x="19" y="501"/>
                      <a:pt x="19" y="510"/>
                    </a:cubicBezTo>
                    <a:cubicBezTo>
                      <a:pt x="1" y="510"/>
                      <a:pt x="1" y="529"/>
                      <a:pt x="1" y="529"/>
                    </a:cubicBezTo>
                    <a:lnTo>
                      <a:pt x="210" y="793"/>
                    </a:lnTo>
                    <a:lnTo>
                      <a:pt x="966" y="37"/>
                    </a:lnTo>
                    <a:lnTo>
                      <a:pt x="966" y="14"/>
                    </a:lnTo>
                    <a:cubicBezTo>
                      <a:pt x="957" y="5"/>
                      <a:pt x="953"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7518144" y="2431959"/>
                <a:ext cx="196083" cy="67"/>
              </a:xfrm>
              <a:custGeom>
                <a:avLst/>
                <a:gdLst/>
                <a:ahLst/>
                <a:cxnLst/>
                <a:rect l="l" t="t" r="r" b="b"/>
                <a:pathLst>
                  <a:path w="2924" h="1" extrusionOk="0">
                    <a:moveTo>
                      <a:pt x="0" y="0"/>
                    </a:moveTo>
                    <a:lnTo>
                      <a:pt x="2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515663" y="2429210"/>
                <a:ext cx="201046" cy="5231"/>
              </a:xfrm>
              <a:custGeom>
                <a:avLst/>
                <a:gdLst/>
                <a:ahLst/>
                <a:cxnLst/>
                <a:rect l="l" t="t" r="r" b="b"/>
                <a:pathLst>
                  <a:path w="2998" h="78" extrusionOk="0">
                    <a:moveTo>
                      <a:pt x="37" y="0"/>
                    </a:moveTo>
                    <a:cubicBezTo>
                      <a:pt x="19" y="0"/>
                      <a:pt x="1" y="19"/>
                      <a:pt x="1" y="41"/>
                    </a:cubicBezTo>
                    <a:cubicBezTo>
                      <a:pt x="1" y="60"/>
                      <a:pt x="19" y="78"/>
                      <a:pt x="37" y="78"/>
                    </a:cubicBezTo>
                    <a:lnTo>
                      <a:pt x="2961" y="78"/>
                    </a:lnTo>
                    <a:cubicBezTo>
                      <a:pt x="2979" y="78"/>
                      <a:pt x="2997" y="60"/>
                      <a:pt x="2997" y="41"/>
                    </a:cubicBezTo>
                    <a:cubicBezTo>
                      <a:pt x="2997" y="19"/>
                      <a:pt x="2979" y="0"/>
                      <a:pt x="2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518144" y="2454827"/>
                <a:ext cx="87983" cy="67"/>
              </a:xfrm>
              <a:custGeom>
                <a:avLst/>
                <a:gdLst/>
                <a:ahLst/>
                <a:cxnLst/>
                <a:rect l="l" t="t" r="r" b="b"/>
                <a:pathLst>
                  <a:path w="1312" h="1" extrusionOk="0">
                    <a:moveTo>
                      <a:pt x="0" y="1"/>
                    </a:moveTo>
                    <a:lnTo>
                      <a:pt x="1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515663" y="2452077"/>
                <a:ext cx="92945" cy="5298"/>
              </a:xfrm>
              <a:custGeom>
                <a:avLst/>
                <a:gdLst/>
                <a:ahLst/>
                <a:cxnLst/>
                <a:rect l="l" t="t" r="r" b="b"/>
                <a:pathLst>
                  <a:path w="1386" h="79" extrusionOk="0">
                    <a:moveTo>
                      <a:pt x="37" y="1"/>
                    </a:moveTo>
                    <a:cubicBezTo>
                      <a:pt x="19" y="1"/>
                      <a:pt x="1" y="19"/>
                      <a:pt x="1" y="42"/>
                    </a:cubicBezTo>
                    <a:cubicBezTo>
                      <a:pt x="1" y="60"/>
                      <a:pt x="19" y="78"/>
                      <a:pt x="37"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626513" y="2454827"/>
                <a:ext cx="87714" cy="67"/>
              </a:xfrm>
              <a:custGeom>
                <a:avLst/>
                <a:gdLst/>
                <a:ahLst/>
                <a:cxnLst/>
                <a:rect l="l" t="t" r="r" b="b"/>
                <a:pathLst>
                  <a:path w="1308" h="1" extrusionOk="0">
                    <a:moveTo>
                      <a:pt x="1" y="1"/>
                    </a:moveTo>
                    <a:lnTo>
                      <a:pt x="1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7623764" y="2452077"/>
                <a:ext cx="92945" cy="5298"/>
              </a:xfrm>
              <a:custGeom>
                <a:avLst/>
                <a:gdLst/>
                <a:ahLst/>
                <a:cxnLst/>
                <a:rect l="l" t="t" r="r" b="b"/>
                <a:pathLst>
                  <a:path w="1386" h="79" extrusionOk="0">
                    <a:moveTo>
                      <a:pt x="42" y="1"/>
                    </a:moveTo>
                    <a:cubicBezTo>
                      <a:pt x="19" y="1"/>
                      <a:pt x="1" y="19"/>
                      <a:pt x="1" y="42"/>
                    </a:cubicBezTo>
                    <a:cubicBezTo>
                      <a:pt x="1" y="60"/>
                      <a:pt x="19" y="78"/>
                      <a:pt x="42"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7518144" y="2478968"/>
                <a:ext cx="196083" cy="67"/>
              </a:xfrm>
              <a:custGeom>
                <a:avLst/>
                <a:gdLst/>
                <a:ahLst/>
                <a:cxnLst/>
                <a:rect l="l" t="t" r="r" b="b"/>
                <a:pathLst>
                  <a:path w="2924" h="1" extrusionOk="0">
                    <a:moveTo>
                      <a:pt x="0" y="1"/>
                    </a:moveTo>
                    <a:lnTo>
                      <a:pt x="2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7515663" y="2476219"/>
                <a:ext cx="201046" cy="5298"/>
              </a:xfrm>
              <a:custGeom>
                <a:avLst/>
                <a:gdLst/>
                <a:ahLst/>
                <a:cxnLst/>
                <a:rect l="l" t="t" r="r" b="b"/>
                <a:pathLst>
                  <a:path w="2998" h="79" extrusionOk="0">
                    <a:moveTo>
                      <a:pt x="37" y="1"/>
                    </a:moveTo>
                    <a:cubicBezTo>
                      <a:pt x="19" y="1"/>
                      <a:pt x="1" y="24"/>
                      <a:pt x="1" y="42"/>
                    </a:cubicBezTo>
                    <a:cubicBezTo>
                      <a:pt x="1" y="60"/>
                      <a:pt x="19" y="78"/>
                      <a:pt x="37" y="78"/>
                    </a:cubicBezTo>
                    <a:lnTo>
                      <a:pt x="2961" y="78"/>
                    </a:lnTo>
                    <a:cubicBezTo>
                      <a:pt x="2979" y="78"/>
                      <a:pt x="2997" y="60"/>
                      <a:pt x="2997" y="42"/>
                    </a:cubicBezTo>
                    <a:cubicBezTo>
                      <a:pt x="2997" y="24"/>
                      <a:pt x="2979" y="1"/>
                      <a:pt x="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38"/>
            <p:cNvGrpSpPr/>
            <p:nvPr/>
          </p:nvGrpSpPr>
          <p:grpSpPr>
            <a:xfrm>
              <a:off x="1100200" y="3045749"/>
              <a:ext cx="1027246" cy="1190230"/>
              <a:chOff x="6649248" y="2677466"/>
              <a:chExt cx="529372" cy="613331"/>
            </a:xfrm>
          </p:grpSpPr>
          <p:sp>
            <p:nvSpPr>
              <p:cNvPr id="1248" name="Google Shape;1248;p38"/>
              <p:cNvSpPr/>
              <p:nvPr/>
            </p:nvSpPr>
            <p:spPr>
              <a:xfrm>
                <a:off x="6874368" y="2718104"/>
                <a:ext cx="263613" cy="263613"/>
              </a:xfrm>
              <a:custGeom>
                <a:avLst/>
                <a:gdLst/>
                <a:ahLst/>
                <a:cxnLst/>
                <a:rect l="l" t="t" r="r" b="b"/>
                <a:pathLst>
                  <a:path w="3931" h="3931" extrusionOk="0">
                    <a:moveTo>
                      <a:pt x="1972" y="1"/>
                    </a:moveTo>
                    <a:cubicBezTo>
                      <a:pt x="875" y="1"/>
                      <a:pt x="0" y="875"/>
                      <a:pt x="0" y="1954"/>
                    </a:cubicBezTo>
                    <a:cubicBezTo>
                      <a:pt x="0" y="3038"/>
                      <a:pt x="875" y="3931"/>
                      <a:pt x="1972" y="3931"/>
                    </a:cubicBezTo>
                    <a:cubicBezTo>
                      <a:pt x="3056" y="3931"/>
                      <a:pt x="3930" y="3038"/>
                      <a:pt x="3930" y="1954"/>
                    </a:cubicBezTo>
                    <a:cubicBezTo>
                      <a:pt x="3930" y="875"/>
                      <a:pt x="3056" y="1"/>
                      <a:pt x="1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871887" y="2715690"/>
                <a:ext cx="268508" cy="268508"/>
              </a:xfrm>
              <a:custGeom>
                <a:avLst/>
                <a:gdLst/>
                <a:ahLst/>
                <a:cxnLst/>
                <a:rect l="l" t="t" r="r" b="b"/>
                <a:pathLst>
                  <a:path w="4004" h="4004" extrusionOk="0">
                    <a:moveTo>
                      <a:pt x="2009" y="73"/>
                    </a:moveTo>
                    <a:cubicBezTo>
                      <a:pt x="3075" y="73"/>
                      <a:pt x="3926" y="929"/>
                      <a:pt x="3926" y="1990"/>
                    </a:cubicBezTo>
                    <a:cubicBezTo>
                      <a:pt x="3926" y="3056"/>
                      <a:pt x="3075" y="3926"/>
                      <a:pt x="2009" y="3926"/>
                    </a:cubicBezTo>
                    <a:cubicBezTo>
                      <a:pt x="948" y="3926"/>
                      <a:pt x="74" y="3056"/>
                      <a:pt x="74" y="1990"/>
                    </a:cubicBezTo>
                    <a:cubicBezTo>
                      <a:pt x="74" y="929"/>
                      <a:pt x="948" y="73"/>
                      <a:pt x="2009" y="73"/>
                    </a:cubicBezTo>
                    <a:close/>
                    <a:moveTo>
                      <a:pt x="2009" y="0"/>
                    </a:moveTo>
                    <a:cubicBezTo>
                      <a:pt x="893" y="0"/>
                      <a:pt x="1" y="893"/>
                      <a:pt x="1" y="1990"/>
                    </a:cubicBezTo>
                    <a:cubicBezTo>
                      <a:pt x="1" y="3092"/>
                      <a:pt x="893" y="4003"/>
                      <a:pt x="2009" y="4003"/>
                    </a:cubicBezTo>
                    <a:cubicBezTo>
                      <a:pt x="3111" y="4003"/>
                      <a:pt x="4004" y="3092"/>
                      <a:pt x="4004" y="1990"/>
                    </a:cubicBezTo>
                    <a:cubicBezTo>
                      <a:pt x="4004" y="893"/>
                      <a:pt x="3111" y="0"/>
                      <a:pt x="2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734481" y="2679947"/>
                <a:ext cx="441657" cy="506370"/>
              </a:xfrm>
              <a:custGeom>
                <a:avLst/>
                <a:gdLst/>
                <a:ahLst/>
                <a:cxnLst/>
                <a:rect l="l" t="t" r="r" b="b"/>
                <a:pathLst>
                  <a:path w="6586" h="7551" extrusionOk="0">
                    <a:moveTo>
                      <a:pt x="4058" y="570"/>
                    </a:moveTo>
                    <a:cubicBezTo>
                      <a:pt x="5142" y="570"/>
                      <a:pt x="6016" y="1444"/>
                      <a:pt x="6016" y="2523"/>
                    </a:cubicBezTo>
                    <a:cubicBezTo>
                      <a:pt x="6016" y="3607"/>
                      <a:pt x="5142" y="4500"/>
                      <a:pt x="4058" y="4500"/>
                    </a:cubicBezTo>
                    <a:cubicBezTo>
                      <a:pt x="2961" y="4500"/>
                      <a:pt x="2086" y="3607"/>
                      <a:pt x="2086" y="2523"/>
                    </a:cubicBezTo>
                    <a:cubicBezTo>
                      <a:pt x="2086" y="1444"/>
                      <a:pt x="2961" y="570"/>
                      <a:pt x="4058" y="570"/>
                    </a:cubicBezTo>
                    <a:close/>
                    <a:moveTo>
                      <a:pt x="4058" y="0"/>
                    </a:moveTo>
                    <a:cubicBezTo>
                      <a:pt x="2656" y="0"/>
                      <a:pt x="1517" y="1139"/>
                      <a:pt x="1517" y="2523"/>
                    </a:cubicBezTo>
                    <a:cubicBezTo>
                      <a:pt x="1517" y="3206"/>
                      <a:pt x="1804" y="3835"/>
                      <a:pt x="2237" y="4290"/>
                    </a:cubicBezTo>
                    <a:lnTo>
                      <a:pt x="1" y="7209"/>
                    </a:lnTo>
                    <a:lnTo>
                      <a:pt x="438" y="7551"/>
                    </a:lnTo>
                    <a:lnTo>
                      <a:pt x="2656" y="4632"/>
                    </a:lnTo>
                    <a:cubicBezTo>
                      <a:pt x="3056" y="4896"/>
                      <a:pt x="3530" y="5069"/>
                      <a:pt x="4058" y="5069"/>
                    </a:cubicBezTo>
                    <a:cubicBezTo>
                      <a:pt x="5447" y="5069"/>
                      <a:pt x="6586" y="3930"/>
                      <a:pt x="6586" y="2523"/>
                    </a:cubicBezTo>
                    <a:cubicBezTo>
                      <a:pt x="6586" y="1139"/>
                      <a:pt x="5447" y="0"/>
                      <a:pt x="4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734481" y="2679947"/>
                <a:ext cx="441657" cy="506370"/>
              </a:xfrm>
              <a:custGeom>
                <a:avLst/>
                <a:gdLst/>
                <a:ahLst/>
                <a:cxnLst/>
                <a:rect l="l" t="t" r="r" b="b"/>
                <a:pathLst>
                  <a:path w="6586" h="7551" extrusionOk="0">
                    <a:moveTo>
                      <a:pt x="4058" y="570"/>
                    </a:moveTo>
                    <a:cubicBezTo>
                      <a:pt x="5142" y="570"/>
                      <a:pt x="6016" y="1444"/>
                      <a:pt x="6016" y="2523"/>
                    </a:cubicBezTo>
                    <a:cubicBezTo>
                      <a:pt x="6016" y="3607"/>
                      <a:pt x="5142" y="4500"/>
                      <a:pt x="4058" y="4500"/>
                    </a:cubicBezTo>
                    <a:cubicBezTo>
                      <a:pt x="2961" y="4500"/>
                      <a:pt x="2086" y="3607"/>
                      <a:pt x="2086" y="2523"/>
                    </a:cubicBezTo>
                    <a:cubicBezTo>
                      <a:pt x="2086" y="1444"/>
                      <a:pt x="2961" y="570"/>
                      <a:pt x="4058" y="570"/>
                    </a:cubicBezTo>
                    <a:close/>
                    <a:moveTo>
                      <a:pt x="4058" y="0"/>
                    </a:moveTo>
                    <a:cubicBezTo>
                      <a:pt x="2656" y="0"/>
                      <a:pt x="1517" y="1139"/>
                      <a:pt x="1517" y="2523"/>
                    </a:cubicBezTo>
                    <a:cubicBezTo>
                      <a:pt x="1517" y="3206"/>
                      <a:pt x="1804" y="3835"/>
                      <a:pt x="2237" y="4290"/>
                    </a:cubicBezTo>
                    <a:lnTo>
                      <a:pt x="1" y="7209"/>
                    </a:lnTo>
                    <a:lnTo>
                      <a:pt x="438" y="7551"/>
                    </a:lnTo>
                    <a:lnTo>
                      <a:pt x="2656" y="4632"/>
                    </a:lnTo>
                    <a:cubicBezTo>
                      <a:pt x="3056" y="4896"/>
                      <a:pt x="3530" y="5069"/>
                      <a:pt x="4058" y="5069"/>
                    </a:cubicBezTo>
                    <a:cubicBezTo>
                      <a:pt x="5447" y="5069"/>
                      <a:pt x="6586" y="3930"/>
                      <a:pt x="6586" y="2523"/>
                    </a:cubicBezTo>
                    <a:cubicBezTo>
                      <a:pt x="6586" y="1139"/>
                      <a:pt x="5447" y="0"/>
                      <a:pt x="4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730525" y="2677466"/>
                <a:ext cx="448095" cy="511601"/>
              </a:xfrm>
              <a:custGeom>
                <a:avLst/>
                <a:gdLst/>
                <a:ahLst/>
                <a:cxnLst/>
                <a:rect l="l" t="t" r="r" b="b"/>
                <a:pathLst>
                  <a:path w="6682" h="7629" extrusionOk="0">
                    <a:moveTo>
                      <a:pt x="4117" y="643"/>
                    </a:moveTo>
                    <a:cubicBezTo>
                      <a:pt x="5183" y="643"/>
                      <a:pt x="6034" y="1499"/>
                      <a:pt x="6034" y="2560"/>
                    </a:cubicBezTo>
                    <a:cubicBezTo>
                      <a:pt x="6034" y="3626"/>
                      <a:pt x="5183" y="4496"/>
                      <a:pt x="4117" y="4496"/>
                    </a:cubicBezTo>
                    <a:cubicBezTo>
                      <a:pt x="3056" y="4496"/>
                      <a:pt x="2182" y="3626"/>
                      <a:pt x="2182" y="2560"/>
                    </a:cubicBezTo>
                    <a:cubicBezTo>
                      <a:pt x="2182" y="1499"/>
                      <a:pt x="3056" y="643"/>
                      <a:pt x="4117" y="643"/>
                    </a:cubicBezTo>
                    <a:close/>
                    <a:moveTo>
                      <a:pt x="4117" y="570"/>
                    </a:moveTo>
                    <a:cubicBezTo>
                      <a:pt x="3001" y="570"/>
                      <a:pt x="2109" y="1463"/>
                      <a:pt x="2109" y="2560"/>
                    </a:cubicBezTo>
                    <a:cubicBezTo>
                      <a:pt x="2109" y="3662"/>
                      <a:pt x="3001" y="4573"/>
                      <a:pt x="4117" y="4573"/>
                    </a:cubicBezTo>
                    <a:cubicBezTo>
                      <a:pt x="5219" y="4573"/>
                      <a:pt x="6112" y="3662"/>
                      <a:pt x="6112" y="2560"/>
                    </a:cubicBezTo>
                    <a:cubicBezTo>
                      <a:pt x="6112" y="1463"/>
                      <a:pt x="5219" y="570"/>
                      <a:pt x="4117" y="570"/>
                    </a:cubicBezTo>
                    <a:close/>
                    <a:moveTo>
                      <a:pt x="4117" y="1"/>
                    </a:moveTo>
                    <a:cubicBezTo>
                      <a:pt x="4081" y="1"/>
                      <a:pt x="4081" y="19"/>
                      <a:pt x="4081" y="37"/>
                    </a:cubicBezTo>
                    <a:cubicBezTo>
                      <a:pt x="4081" y="56"/>
                      <a:pt x="4081" y="74"/>
                      <a:pt x="4117" y="74"/>
                    </a:cubicBezTo>
                    <a:cubicBezTo>
                      <a:pt x="5483" y="74"/>
                      <a:pt x="6604" y="1194"/>
                      <a:pt x="6604" y="2560"/>
                    </a:cubicBezTo>
                    <a:cubicBezTo>
                      <a:pt x="6604" y="3945"/>
                      <a:pt x="5483" y="5065"/>
                      <a:pt x="4117" y="5065"/>
                    </a:cubicBezTo>
                    <a:cubicBezTo>
                      <a:pt x="3607" y="5065"/>
                      <a:pt x="3133" y="4915"/>
                      <a:pt x="2733" y="4628"/>
                    </a:cubicBezTo>
                    <a:lnTo>
                      <a:pt x="2696" y="4610"/>
                    </a:lnTo>
                    <a:lnTo>
                      <a:pt x="474" y="7533"/>
                    </a:lnTo>
                    <a:lnTo>
                      <a:pt x="114" y="7246"/>
                    </a:lnTo>
                    <a:lnTo>
                      <a:pt x="2318" y="4345"/>
                    </a:lnTo>
                    <a:cubicBezTo>
                      <a:pt x="2337" y="4327"/>
                      <a:pt x="2337" y="4309"/>
                      <a:pt x="2318" y="4286"/>
                    </a:cubicBezTo>
                    <a:cubicBezTo>
                      <a:pt x="2296" y="4286"/>
                      <a:pt x="2277" y="4286"/>
                      <a:pt x="2259" y="4309"/>
                    </a:cubicBezTo>
                    <a:lnTo>
                      <a:pt x="0" y="7269"/>
                    </a:lnTo>
                    <a:lnTo>
                      <a:pt x="497" y="7629"/>
                    </a:lnTo>
                    <a:lnTo>
                      <a:pt x="2715" y="4723"/>
                    </a:lnTo>
                    <a:cubicBezTo>
                      <a:pt x="3133" y="4992"/>
                      <a:pt x="3607" y="5142"/>
                      <a:pt x="4117" y="5142"/>
                    </a:cubicBezTo>
                    <a:cubicBezTo>
                      <a:pt x="5524" y="5142"/>
                      <a:pt x="6681" y="3986"/>
                      <a:pt x="6681" y="2560"/>
                    </a:cubicBezTo>
                    <a:cubicBezTo>
                      <a:pt x="6681" y="1158"/>
                      <a:pt x="5524" y="1"/>
                      <a:pt x="4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649248" y="3003780"/>
                <a:ext cx="245641" cy="284871"/>
              </a:xfrm>
              <a:custGeom>
                <a:avLst/>
                <a:gdLst/>
                <a:ahLst/>
                <a:cxnLst/>
                <a:rect l="l" t="t" r="r" b="b"/>
                <a:pathLst>
                  <a:path w="3663" h="4248" extrusionOk="0">
                    <a:moveTo>
                      <a:pt x="2760" y="0"/>
                    </a:moveTo>
                    <a:cubicBezTo>
                      <a:pt x="2511" y="0"/>
                      <a:pt x="2265" y="113"/>
                      <a:pt x="2105" y="331"/>
                    </a:cubicBezTo>
                    <a:lnTo>
                      <a:pt x="247" y="2991"/>
                    </a:lnTo>
                    <a:cubicBezTo>
                      <a:pt x="1" y="3350"/>
                      <a:pt x="74" y="3842"/>
                      <a:pt x="434" y="4111"/>
                    </a:cubicBezTo>
                    <a:cubicBezTo>
                      <a:pt x="571" y="4203"/>
                      <a:pt x="726" y="4248"/>
                      <a:pt x="879" y="4248"/>
                    </a:cubicBezTo>
                    <a:cubicBezTo>
                      <a:pt x="1133" y="4248"/>
                      <a:pt x="1382" y="4126"/>
                      <a:pt x="1536" y="3901"/>
                    </a:cubicBezTo>
                    <a:lnTo>
                      <a:pt x="3416" y="1242"/>
                    </a:lnTo>
                    <a:cubicBezTo>
                      <a:pt x="3662" y="882"/>
                      <a:pt x="3567" y="390"/>
                      <a:pt x="3225" y="144"/>
                    </a:cubicBezTo>
                    <a:cubicBezTo>
                      <a:pt x="3084" y="48"/>
                      <a:pt x="2921" y="0"/>
                      <a:pt x="2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651729" y="3000628"/>
                <a:ext cx="245574" cy="290169"/>
              </a:xfrm>
              <a:custGeom>
                <a:avLst/>
                <a:gdLst/>
                <a:ahLst/>
                <a:cxnLst/>
                <a:rect l="l" t="t" r="r" b="b"/>
                <a:pathLst>
                  <a:path w="3662" h="4327" extrusionOk="0">
                    <a:moveTo>
                      <a:pt x="2733" y="77"/>
                    </a:moveTo>
                    <a:cubicBezTo>
                      <a:pt x="2883" y="77"/>
                      <a:pt x="3038" y="132"/>
                      <a:pt x="3152" y="210"/>
                    </a:cubicBezTo>
                    <a:cubicBezTo>
                      <a:pt x="3320" y="342"/>
                      <a:pt x="3434" y="515"/>
                      <a:pt x="3471" y="701"/>
                    </a:cubicBezTo>
                    <a:cubicBezTo>
                      <a:pt x="3512" y="911"/>
                      <a:pt x="3452" y="1102"/>
                      <a:pt x="3338" y="1271"/>
                    </a:cubicBezTo>
                    <a:lnTo>
                      <a:pt x="1480" y="3930"/>
                    </a:lnTo>
                    <a:cubicBezTo>
                      <a:pt x="1367" y="4099"/>
                      <a:pt x="1175" y="4213"/>
                      <a:pt x="989" y="4249"/>
                    </a:cubicBezTo>
                    <a:cubicBezTo>
                      <a:pt x="952" y="4253"/>
                      <a:pt x="915" y="4255"/>
                      <a:pt x="879" y="4255"/>
                    </a:cubicBezTo>
                    <a:cubicBezTo>
                      <a:pt x="712" y="4255"/>
                      <a:pt x="558" y="4211"/>
                      <a:pt x="419" y="4117"/>
                    </a:cubicBezTo>
                    <a:cubicBezTo>
                      <a:pt x="265" y="4003"/>
                      <a:pt x="151" y="3835"/>
                      <a:pt x="114" y="3625"/>
                    </a:cubicBezTo>
                    <a:cubicBezTo>
                      <a:pt x="78" y="3434"/>
                      <a:pt x="114" y="3224"/>
                      <a:pt x="246" y="3074"/>
                    </a:cubicBezTo>
                    <a:lnTo>
                      <a:pt x="2104" y="401"/>
                    </a:lnTo>
                    <a:cubicBezTo>
                      <a:pt x="2218" y="228"/>
                      <a:pt x="2391" y="132"/>
                      <a:pt x="2601" y="96"/>
                    </a:cubicBezTo>
                    <a:cubicBezTo>
                      <a:pt x="2637" y="77"/>
                      <a:pt x="2674" y="77"/>
                      <a:pt x="2733" y="77"/>
                    </a:cubicBezTo>
                    <a:close/>
                    <a:moveTo>
                      <a:pt x="2734" y="1"/>
                    </a:moveTo>
                    <a:cubicBezTo>
                      <a:pt x="2471" y="1"/>
                      <a:pt x="2213" y="127"/>
                      <a:pt x="2050" y="360"/>
                    </a:cubicBezTo>
                    <a:lnTo>
                      <a:pt x="169" y="3019"/>
                    </a:lnTo>
                    <a:cubicBezTo>
                      <a:pt x="55" y="3206"/>
                      <a:pt x="0" y="3416"/>
                      <a:pt x="37" y="3643"/>
                    </a:cubicBezTo>
                    <a:cubicBezTo>
                      <a:pt x="78" y="3853"/>
                      <a:pt x="192" y="4044"/>
                      <a:pt x="378" y="4176"/>
                    </a:cubicBezTo>
                    <a:cubicBezTo>
                      <a:pt x="533" y="4290"/>
                      <a:pt x="683" y="4326"/>
                      <a:pt x="852" y="4326"/>
                    </a:cubicBezTo>
                    <a:cubicBezTo>
                      <a:pt x="1121" y="4326"/>
                      <a:pt x="1367" y="4213"/>
                      <a:pt x="1535" y="3967"/>
                    </a:cubicBezTo>
                    <a:lnTo>
                      <a:pt x="3398" y="1312"/>
                    </a:lnTo>
                    <a:cubicBezTo>
                      <a:pt x="3662" y="929"/>
                      <a:pt x="3566" y="419"/>
                      <a:pt x="3206" y="150"/>
                    </a:cubicBezTo>
                    <a:cubicBezTo>
                      <a:pt x="3062" y="49"/>
                      <a:pt x="2897" y="1"/>
                      <a:pt x="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939417" y="2753847"/>
                <a:ext cx="81277" cy="81277"/>
              </a:xfrm>
              <a:custGeom>
                <a:avLst/>
                <a:gdLst/>
                <a:ahLst/>
                <a:cxnLst/>
                <a:rect l="l" t="t" r="r" b="b"/>
                <a:pathLst>
                  <a:path w="1212" h="1212" extrusionOk="0">
                    <a:moveTo>
                      <a:pt x="606" y="0"/>
                    </a:moveTo>
                    <a:cubicBezTo>
                      <a:pt x="264" y="0"/>
                      <a:pt x="0" y="265"/>
                      <a:pt x="0" y="606"/>
                    </a:cubicBezTo>
                    <a:cubicBezTo>
                      <a:pt x="0" y="948"/>
                      <a:pt x="264" y="1212"/>
                      <a:pt x="606" y="1212"/>
                    </a:cubicBezTo>
                    <a:cubicBezTo>
                      <a:pt x="948" y="1212"/>
                      <a:pt x="1212" y="948"/>
                      <a:pt x="1212" y="606"/>
                    </a:cubicBezTo>
                    <a:cubicBezTo>
                      <a:pt x="1212" y="265"/>
                      <a:pt x="948" y="0"/>
                      <a:pt x="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8"/>
            <p:cNvGrpSpPr/>
            <p:nvPr/>
          </p:nvGrpSpPr>
          <p:grpSpPr>
            <a:xfrm>
              <a:off x="1054173" y="943359"/>
              <a:ext cx="807847" cy="469533"/>
              <a:chOff x="5913600" y="2548912"/>
              <a:chExt cx="416308" cy="241953"/>
            </a:xfrm>
          </p:grpSpPr>
          <p:sp>
            <p:nvSpPr>
              <p:cNvPr id="1257" name="Google Shape;1257;p38"/>
              <p:cNvSpPr/>
              <p:nvPr/>
            </p:nvSpPr>
            <p:spPr>
              <a:xfrm>
                <a:off x="5916349" y="2548912"/>
                <a:ext cx="410810" cy="239203"/>
              </a:xfrm>
              <a:custGeom>
                <a:avLst/>
                <a:gdLst/>
                <a:ahLst/>
                <a:cxnLst/>
                <a:rect l="l" t="t" r="r" b="b"/>
                <a:pathLst>
                  <a:path w="6126" h="3567" extrusionOk="0">
                    <a:moveTo>
                      <a:pt x="205" y="1"/>
                    </a:moveTo>
                    <a:cubicBezTo>
                      <a:pt x="91" y="1"/>
                      <a:pt x="0" y="96"/>
                      <a:pt x="0" y="210"/>
                    </a:cubicBezTo>
                    <a:lnTo>
                      <a:pt x="0" y="3357"/>
                    </a:lnTo>
                    <a:cubicBezTo>
                      <a:pt x="0" y="3471"/>
                      <a:pt x="91" y="3566"/>
                      <a:pt x="205" y="3566"/>
                    </a:cubicBezTo>
                    <a:lnTo>
                      <a:pt x="5921" y="3566"/>
                    </a:lnTo>
                    <a:cubicBezTo>
                      <a:pt x="6034" y="3566"/>
                      <a:pt x="6125" y="3471"/>
                      <a:pt x="6125" y="3357"/>
                    </a:cubicBezTo>
                    <a:lnTo>
                      <a:pt x="6125" y="210"/>
                    </a:lnTo>
                    <a:cubicBezTo>
                      <a:pt x="6125" y="96"/>
                      <a:pt x="6034" y="1"/>
                      <a:pt x="5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5913600" y="2618855"/>
                <a:ext cx="184482" cy="172009"/>
              </a:xfrm>
              <a:custGeom>
                <a:avLst/>
                <a:gdLst/>
                <a:ahLst/>
                <a:cxnLst/>
                <a:rect l="l" t="t" r="r" b="b"/>
                <a:pathLst>
                  <a:path w="2751" h="2565" extrusionOk="0">
                    <a:moveTo>
                      <a:pt x="41" y="1"/>
                    </a:moveTo>
                    <a:cubicBezTo>
                      <a:pt x="19" y="1"/>
                      <a:pt x="0" y="19"/>
                      <a:pt x="0" y="37"/>
                    </a:cubicBezTo>
                    <a:lnTo>
                      <a:pt x="0" y="2337"/>
                    </a:lnTo>
                    <a:cubicBezTo>
                      <a:pt x="0" y="2451"/>
                      <a:pt x="96" y="2564"/>
                      <a:pt x="228" y="2564"/>
                    </a:cubicBezTo>
                    <a:lnTo>
                      <a:pt x="2714" y="2564"/>
                    </a:lnTo>
                    <a:cubicBezTo>
                      <a:pt x="2733" y="2564"/>
                      <a:pt x="2751" y="2542"/>
                      <a:pt x="2751" y="2523"/>
                    </a:cubicBezTo>
                    <a:cubicBezTo>
                      <a:pt x="2751" y="2505"/>
                      <a:pt x="2733" y="2487"/>
                      <a:pt x="2714" y="2487"/>
                    </a:cubicBezTo>
                    <a:lnTo>
                      <a:pt x="228" y="2487"/>
                    </a:lnTo>
                    <a:cubicBezTo>
                      <a:pt x="132" y="2487"/>
                      <a:pt x="78" y="2410"/>
                      <a:pt x="78" y="2337"/>
                    </a:cubicBezTo>
                    <a:lnTo>
                      <a:pt x="78" y="37"/>
                    </a:lnTo>
                    <a:cubicBezTo>
                      <a:pt x="78" y="19"/>
                      <a:pt x="59"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5916349" y="2548912"/>
                <a:ext cx="410810" cy="29372"/>
              </a:xfrm>
              <a:custGeom>
                <a:avLst/>
                <a:gdLst/>
                <a:ahLst/>
                <a:cxnLst/>
                <a:rect l="l" t="t" r="r" b="b"/>
                <a:pathLst>
                  <a:path w="6126" h="438" extrusionOk="0">
                    <a:moveTo>
                      <a:pt x="187" y="1"/>
                    </a:moveTo>
                    <a:cubicBezTo>
                      <a:pt x="73" y="1"/>
                      <a:pt x="0" y="78"/>
                      <a:pt x="0" y="169"/>
                    </a:cubicBezTo>
                    <a:lnTo>
                      <a:pt x="0" y="438"/>
                    </a:lnTo>
                    <a:lnTo>
                      <a:pt x="6125" y="420"/>
                    </a:lnTo>
                    <a:lnTo>
                      <a:pt x="6125" y="169"/>
                    </a:lnTo>
                    <a:cubicBezTo>
                      <a:pt x="6125" y="78"/>
                      <a:pt x="6053" y="1"/>
                      <a:pt x="59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5928823" y="2575468"/>
                <a:ext cx="401086" cy="2817"/>
              </a:xfrm>
              <a:custGeom>
                <a:avLst/>
                <a:gdLst/>
                <a:ahLst/>
                <a:cxnLst/>
                <a:rect l="l" t="t" r="r" b="b"/>
                <a:pathLst>
                  <a:path w="5981" h="42" extrusionOk="0">
                    <a:moveTo>
                      <a:pt x="19" y="1"/>
                    </a:moveTo>
                    <a:cubicBezTo>
                      <a:pt x="19" y="1"/>
                      <a:pt x="1" y="1"/>
                      <a:pt x="1" y="24"/>
                    </a:cubicBezTo>
                    <a:cubicBezTo>
                      <a:pt x="1" y="42"/>
                      <a:pt x="19" y="42"/>
                      <a:pt x="19" y="42"/>
                    </a:cubicBezTo>
                    <a:lnTo>
                      <a:pt x="5962" y="42"/>
                    </a:lnTo>
                    <a:cubicBezTo>
                      <a:pt x="5980" y="42"/>
                      <a:pt x="5980" y="42"/>
                      <a:pt x="5980" y="24"/>
                    </a:cubicBezTo>
                    <a:cubicBezTo>
                      <a:pt x="5980" y="1"/>
                      <a:pt x="5980" y="1"/>
                      <a:pt x="5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5928823" y="2560245"/>
                <a:ext cx="8986" cy="9187"/>
              </a:xfrm>
              <a:custGeom>
                <a:avLst/>
                <a:gdLst/>
                <a:ahLst/>
                <a:cxnLst/>
                <a:rect l="l" t="t" r="r" b="b"/>
                <a:pathLst>
                  <a:path w="134" h="137" extrusionOk="0">
                    <a:moveTo>
                      <a:pt x="60" y="23"/>
                    </a:moveTo>
                    <a:cubicBezTo>
                      <a:pt x="97" y="23"/>
                      <a:pt x="115" y="41"/>
                      <a:pt x="115" y="59"/>
                    </a:cubicBezTo>
                    <a:cubicBezTo>
                      <a:pt x="115" y="96"/>
                      <a:pt x="97" y="114"/>
                      <a:pt x="60" y="114"/>
                    </a:cubicBezTo>
                    <a:cubicBezTo>
                      <a:pt x="42" y="114"/>
                      <a:pt x="19" y="96"/>
                      <a:pt x="19" y="59"/>
                    </a:cubicBezTo>
                    <a:cubicBezTo>
                      <a:pt x="19" y="41"/>
                      <a:pt x="42" y="23"/>
                      <a:pt x="60" y="23"/>
                    </a:cubicBezTo>
                    <a:close/>
                    <a:moveTo>
                      <a:pt x="60" y="0"/>
                    </a:moveTo>
                    <a:cubicBezTo>
                      <a:pt x="19" y="0"/>
                      <a:pt x="1" y="23"/>
                      <a:pt x="1" y="59"/>
                    </a:cubicBezTo>
                    <a:cubicBezTo>
                      <a:pt x="1" y="96"/>
                      <a:pt x="19" y="137"/>
                      <a:pt x="60" y="137"/>
                    </a:cubicBezTo>
                    <a:cubicBezTo>
                      <a:pt x="97" y="137"/>
                      <a:pt x="133" y="96"/>
                      <a:pt x="133" y="59"/>
                    </a:cubicBezTo>
                    <a:cubicBezTo>
                      <a:pt x="133" y="23"/>
                      <a:pt x="97" y="0"/>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5942905" y="2560245"/>
                <a:ext cx="8919" cy="9187"/>
              </a:xfrm>
              <a:custGeom>
                <a:avLst/>
                <a:gdLst/>
                <a:ahLst/>
                <a:cxnLst/>
                <a:rect l="l" t="t" r="r" b="b"/>
                <a:pathLst>
                  <a:path w="133" h="137" extrusionOk="0">
                    <a:moveTo>
                      <a:pt x="60" y="23"/>
                    </a:moveTo>
                    <a:cubicBezTo>
                      <a:pt x="96" y="23"/>
                      <a:pt x="114" y="41"/>
                      <a:pt x="114" y="59"/>
                    </a:cubicBezTo>
                    <a:cubicBezTo>
                      <a:pt x="114" y="96"/>
                      <a:pt x="96" y="114"/>
                      <a:pt x="60" y="114"/>
                    </a:cubicBezTo>
                    <a:cubicBezTo>
                      <a:pt x="37" y="114"/>
                      <a:pt x="19" y="96"/>
                      <a:pt x="19" y="59"/>
                    </a:cubicBezTo>
                    <a:cubicBezTo>
                      <a:pt x="19" y="41"/>
                      <a:pt x="37" y="23"/>
                      <a:pt x="60" y="23"/>
                    </a:cubicBezTo>
                    <a:close/>
                    <a:moveTo>
                      <a:pt x="60" y="0"/>
                    </a:moveTo>
                    <a:cubicBezTo>
                      <a:pt x="19" y="0"/>
                      <a:pt x="0" y="23"/>
                      <a:pt x="0" y="59"/>
                    </a:cubicBezTo>
                    <a:cubicBezTo>
                      <a:pt x="0" y="96"/>
                      <a:pt x="19" y="137"/>
                      <a:pt x="60" y="137"/>
                    </a:cubicBezTo>
                    <a:cubicBezTo>
                      <a:pt x="96" y="137"/>
                      <a:pt x="133" y="96"/>
                      <a:pt x="133" y="59"/>
                    </a:cubicBezTo>
                    <a:cubicBezTo>
                      <a:pt x="133" y="23"/>
                      <a:pt x="96" y="0"/>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5955714" y="2560245"/>
                <a:ext cx="8919" cy="9187"/>
              </a:xfrm>
              <a:custGeom>
                <a:avLst/>
                <a:gdLst/>
                <a:ahLst/>
                <a:cxnLst/>
                <a:rect l="l" t="t" r="r" b="b"/>
                <a:pathLst>
                  <a:path w="133" h="137" extrusionOk="0">
                    <a:moveTo>
                      <a:pt x="74" y="23"/>
                    </a:moveTo>
                    <a:cubicBezTo>
                      <a:pt x="96" y="23"/>
                      <a:pt x="115" y="41"/>
                      <a:pt x="115" y="59"/>
                    </a:cubicBezTo>
                    <a:cubicBezTo>
                      <a:pt x="115" y="96"/>
                      <a:pt x="96" y="114"/>
                      <a:pt x="74" y="114"/>
                    </a:cubicBezTo>
                    <a:cubicBezTo>
                      <a:pt x="37" y="114"/>
                      <a:pt x="19" y="96"/>
                      <a:pt x="19" y="59"/>
                    </a:cubicBezTo>
                    <a:cubicBezTo>
                      <a:pt x="19" y="41"/>
                      <a:pt x="37" y="23"/>
                      <a:pt x="74" y="23"/>
                    </a:cubicBezTo>
                    <a:close/>
                    <a:moveTo>
                      <a:pt x="74" y="0"/>
                    </a:moveTo>
                    <a:cubicBezTo>
                      <a:pt x="37" y="0"/>
                      <a:pt x="1" y="23"/>
                      <a:pt x="1" y="59"/>
                    </a:cubicBezTo>
                    <a:cubicBezTo>
                      <a:pt x="1" y="96"/>
                      <a:pt x="37" y="137"/>
                      <a:pt x="74" y="137"/>
                    </a:cubicBezTo>
                    <a:cubicBezTo>
                      <a:pt x="115" y="137"/>
                      <a:pt x="133" y="96"/>
                      <a:pt x="133" y="59"/>
                    </a:cubicBezTo>
                    <a:cubicBezTo>
                      <a:pt x="133" y="23"/>
                      <a:pt x="115"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6079104" y="2616441"/>
                <a:ext cx="199772" cy="2481"/>
              </a:xfrm>
              <a:custGeom>
                <a:avLst/>
                <a:gdLst/>
                <a:ahLst/>
                <a:cxnLst/>
                <a:rect l="l" t="t" r="r" b="b"/>
                <a:pathLst>
                  <a:path w="2979" h="37" extrusionOk="0">
                    <a:moveTo>
                      <a:pt x="19" y="0"/>
                    </a:moveTo>
                    <a:lnTo>
                      <a:pt x="1" y="18"/>
                    </a:lnTo>
                    <a:cubicBezTo>
                      <a:pt x="1" y="37"/>
                      <a:pt x="19" y="37"/>
                      <a:pt x="19" y="37"/>
                    </a:cubicBezTo>
                    <a:lnTo>
                      <a:pt x="2961" y="37"/>
                    </a:lnTo>
                    <a:cubicBezTo>
                      <a:pt x="2961" y="37"/>
                      <a:pt x="2979" y="37"/>
                      <a:pt x="2979" y="18"/>
                    </a:cubicBezTo>
                    <a:lnTo>
                      <a:pt x="2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6079104" y="2668614"/>
                <a:ext cx="199772" cy="2548"/>
              </a:xfrm>
              <a:custGeom>
                <a:avLst/>
                <a:gdLst/>
                <a:ahLst/>
                <a:cxnLst/>
                <a:rect l="l" t="t" r="r" b="b"/>
                <a:pathLst>
                  <a:path w="2979" h="38" extrusionOk="0">
                    <a:moveTo>
                      <a:pt x="19" y="1"/>
                    </a:moveTo>
                    <a:cubicBezTo>
                      <a:pt x="19" y="1"/>
                      <a:pt x="1" y="1"/>
                      <a:pt x="1" y="19"/>
                    </a:cubicBezTo>
                    <a:cubicBezTo>
                      <a:pt x="1" y="37"/>
                      <a:pt x="19" y="37"/>
                      <a:pt x="19" y="37"/>
                    </a:cubicBezTo>
                    <a:lnTo>
                      <a:pt x="2961" y="37"/>
                    </a:lnTo>
                    <a:cubicBezTo>
                      <a:pt x="2961" y="37"/>
                      <a:pt x="2979" y="37"/>
                      <a:pt x="2979" y="19"/>
                    </a:cubicBezTo>
                    <a:cubicBezTo>
                      <a:pt x="2979" y="1"/>
                      <a:pt x="2961" y="1"/>
                      <a:pt x="2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6079104" y="2640516"/>
                <a:ext cx="89257" cy="3755"/>
              </a:xfrm>
              <a:custGeom>
                <a:avLst/>
                <a:gdLst/>
                <a:ahLst/>
                <a:cxnLst/>
                <a:rect l="l" t="t" r="r" b="b"/>
                <a:pathLst>
                  <a:path w="1331" h="56" extrusionOk="0">
                    <a:moveTo>
                      <a:pt x="19" y="1"/>
                    </a:moveTo>
                    <a:lnTo>
                      <a:pt x="1" y="19"/>
                    </a:lnTo>
                    <a:cubicBezTo>
                      <a:pt x="1" y="37"/>
                      <a:pt x="19" y="55"/>
                      <a:pt x="19" y="55"/>
                    </a:cubicBezTo>
                    <a:lnTo>
                      <a:pt x="1308" y="55"/>
                    </a:lnTo>
                    <a:cubicBezTo>
                      <a:pt x="1330" y="55"/>
                      <a:pt x="1330" y="37"/>
                      <a:pt x="1330" y="19"/>
                    </a:cubicBezTo>
                    <a:cubicBezTo>
                      <a:pt x="1330" y="19"/>
                      <a:pt x="1330" y="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6189686" y="2640516"/>
                <a:ext cx="89190" cy="3755"/>
              </a:xfrm>
              <a:custGeom>
                <a:avLst/>
                <a:gdLst/>
                <a:ahLst/>
                <a:cxnLst/>
                <a:rect l="l" t="t" r="r" b="b"/>
                <a:pathLst>
                  <a:path w="1330" h="56" extrusionOk="0">
                    <a:moveTo>
                      <a:pt x="23" y="1"/>
                    </a:moveTo>
                    <a:cubicBezTo>
                      <a:pt x="0" y="1"/>
                      <a:pt x="0" y="19"/>
                      <a:pt x="0" y="19"/>
                    </a:cubicBezTo>
                    <a:cubicBezTo>
                      <a:pt x="0" y="37"/>
                      <a:pt x="0" y="55"/>
                      <a:pt x="23" y="55"/>
                    </a:cubicBezTo>
                    <a:lnTo>
                      <a:pt x="1312" y="55"/>
                    </a:lnTo>
                    <a:cubicBezTo>
                      <a:pt x="1312" y="55"/>
                      <a:pt x="1330" y="37"/>
                      <a:pt x="1330" y="19"/>
                    </a:cubicBezTo>
                    <a:lnTo>
                      <a:pt x="1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079104" y="2695237"/>
                <a:ext cx="89257" cy="4024"/>
              </a:xfrm>
              <a:custGeom>
                <a:avLst/>
                <a:gdLst/>
                <a:ahLst/>
                <a:cxnLst/>
                <a:rect l="l" t="t" r="r" b="b"/>
                <a:pathLst>
                  <a:path w="1331" h="60" extrusionOk="0">
                    <a:moveTo>
                      <a:pt x="19" y="0"/>
                    </a:moveTo>
                    <a:lnTo>
                      <a:pt x="1" y="18"/>
                    </a:lnTo>
                    <a:cubicBezTo>
                      <a:pt x="1" y="36"/>
                      <a:pt x="19" y="59"/>
                      <a:pt x="19" y="59"/>
                    </a:cubicBezTo>
                    <a:lnTo>
                      <a:pt x="1308" y="59"/>
                    </a:lnTo>
                    <a:cubicBezTo>
                      <a:pt x="1330" y="59"/>
                      <a:pt x="1330" y="36"/>
                      <a:pt x="1330" y="18"/>
                    </a:cubicBezTo>
                    <a:cubicBezTo>
                      <a:pt x="1330" y="18"/>
                      <a:pt x="1330"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6189686" y="2695237"/>
                <a:ext cx="89190" cy="4024"/>
              </a:xfrm>
              <a:custGeom>
                <a:avLst/>
                <a:gdLst/>
                <a:ahLst/>
                <a:cxnLst/>
                <a:rect l="l" t="t" r="r" b="b"/>
                <a:pathLst>
                  <a:path w="1330" h="60" extrusionOk="0">
                    <a:moveTo>
                      <a:pt x="23" y="0"/>
                    </a:moveTo>
                    <a:cubicBezTo>
                      <a:pt x="0" y="0"/>
                      <a:pt x="0" y="18"/>
                      <a:pt x="0" y="18"/>
                    </a:cubicBezTo>
                    <a:cubicBezTo>
                      <a:pt x="0" y="36"/>
                      <a:pt x="0" y="59"/>
                      <a:pt x="23" y="59"/>
                    </a:cubicBezTo>
                    <a:lnTo>
                      <a:pt x="1312" y="59"/>
                    </a:lnTo>
                    <a:cubicBezTo>
                      <a:pt x="1312" y="59"/>
                      <a:pt x="1330" y="36"/>
                      <a:pt x="1330" y="18"/>
                    </a:cubicBezTo>
                    <a:lnTo>
                      <a:pt x="1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6212553" y="2724542"/>
                <a:ext cx="33396" cy="25416"/>
              </a:xfrm>
              <a:custGeom>
                <a:avLst/>
                <a:gdLst/>
                <a:ahLst/>
                <a:cxnLst/>
                <a:rect l="l" t="t" r="r" b="b"/>
                <a:pathLst>
                  <a:path w="498" h="379" extrusionOk="0">
                    <a:moveTo>
                      <a:pt x="1" y="0"/>
                    </a:moveTo>
                    <a:lnTo>
                      <a:pt x="1" y="378"/>
                    </a:lnTo>
                    <a:lnTo>
                      <a:pt x="497" y="37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79560" y="2724542"/>
                <a:ext cx="33061" cy="25416"/>
              </a:xfrm>
              <a:custGeom>
                <a:avLst/>
                <a:gdLst/>
                <a:ahLst/>
                <a:cxnLst/>
                <a:rect l="l" t="t" r="r" b="b"/>
                <a:pathLst>
                  <a:path w="493" h="379" extrusionOk="0">
                    <a:moveTo>
                      <a:pt x="1" y="0"/>
                    </a:moveTo>
                    <a:lnTo>
                      <a:pt x="1" y="378"/>
                    </a:lnTo>
                    <a:lnTo>
                      <a:pt x="493" y="378"/>
                    </a:lnTo>
                    <a:lnTo>
                      <a:pt x="4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6245882" y="2724542"/>
                <a:ext cx="32994" cy="25416"/>
              </a:xfrm>
              <a:custGeom>
                <a:avLst/>
                <a:gdLst/>
                <a:ahLst/>
                <a:cxnLst/>
                <a:rect l="l" t="t" r="r" b="b"/>
                <a:pathLst>
                  <a:path w="492" h="379" extrusionOk="0">
                    <a:moveTo>
                      <a:pt x="0" y="0"/>
                    </a:moveTo>
                    <a:lnTo>
                      <a:pt x="0" y="378"/>
                    </a:lnTo>
                    <a:lnTo>
                      <a:pt x="492" y="378"/>
                    </a:lnTo>
                    <a:lnTo>
                      <a:pt x="4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6112098" y="2724542"/>
                <a:ext cx="33329" cy="25416"/>
              </a:xfrm>
              <a:custGeom>
                <a:avLst/>
                <a:gdLst/>
                <a:ahLst/>
                <a:cxnLst/>
                <a:rect l="l" t="t" r="r" b="b"/>
                <a:pathLst>
                  <a:path w="497" h="379" extrusionOk="0">
                    <a:moveTo>
                      <a:pt x="0" y="0"/>
                    </a:moveTo>
                    <a:lnTo>
                      <a:pt x="0" y="378"/>
                    </a:lnTo>
                    <a:lnTo>
                      <a:pt x="497" y="37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079104" y="2724542"/>
                <a:ext cx="33061" cy="25416"/>
              </a:xfrm>
              <a:custGeom>
                <a:avLst/>
                <a:gdLst/>
                <a:ahLst/>
                <a:cxnLst/>
                <a:rect l="l" t="t" r="r" b="b"/>
                <a:pathLst>
                  <a:path w="493" h="379" extrusionOk="0">
                    <a:moveTo>
                      <a:pt x="1" y="0"/>
                    </a:moveTo>
                    <a:lnTo>
                      <a:pt x="1" y="378"/>
                    </a:lnTo>
                    <a:lnTo>
                      <a:pt x="492" y="378"/>
                    </a:lnTo>
                    <a:lnTo>
                      <a:pt x="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145359" y="2724542"/>
                <a:ext cx="34268" cy="25416"/>
              </a:xfrm>
              <a:custGeom>
                <a:avLst/>
                <a:gdLst/>
                <a:ahLst/>
                <a:cxnLst/>
                <a:rect l="l" t="t" r="r" b="b"/>
                <a:pathLst>
                  <a:path w="511" h="379" extrusionOk="0">
                    <a:moveTo>
                      <a:pt x="1" y="0"/>
                    </a:moveTo>
                    <a:lnTo>
                      <a:pt x="1" y="378"/>
                    </a:lnTo>
                    <a:lnTo>
                      <a:pt x="511" y="378"/>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5946862" y="2668614"/>
                <a:ext cx="26623" cy="81344"/>
              </a:xfrm>
              <a:custGeom>
                <a:avLst/>
                <a:gdLst/>
                <a:ahLst/>
                <a:cxnLst/>
                <a:rect l="l" t="t" r="r" b="b"/>
                <a:pathLst>
                  <a:path w="397" h="1213" extrusionOk="0">
                    <a:moveTo>
                      <a:pt x="1" y="1"/>
                    </a:moveTo>
                    <a:lnTo>
                      <a:pt x="1" y="1212"/>
                    </a:lnTo>
                    <a:lnTo>
                      <a:pt x="397" y="1212"/>
                    </a:lnTo>
                    <a:lnTo>
                      <a:pt x="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5979855" y="2632871"/>
                <a:ext cx="28165" cy="117087"/>
              </a:xfrm>
              <a:custGeom>
                <a:avLst/>
                <a:gdLst/>
                <a:ahLst/>
                <a:cxnLst/>
                <a:rect l="l" t="t" r="r" b="b"/>
                <a:pathLst>
                  <a:path w="420" h="1746" extrusionOk="0">
                    <a:moveTo>
                      <a:pt x="1" y="1"/>
                    </a:moveTo>
                    <a:lnTo>
                      <a:pt x="1" y="1745"/>
                    </a:lnTo>
                    <a:lnTo>
                      <a:pt x="419" y="1745"/>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014056" y="2606047"/>
                <a:ext cx="28165" cy="143911"/>
              </a:xfrm>
              <a:custGeom>
                <a:avLst/>
                <a:gdLst/>
                <a:ahLst/>
                <a:cxnLst/>
                <a:rect l="l" t="t" r="r" b="b"/>
                <a:pathLst>
                  <a:path w="420" h="2146" extrusionOk="0">
                    <a:moveTo>
                      <a:pt x="1" y="0"/>
                    </a:moveTo>
                    <a:lnTo>
                      <a:pt x="1" y="2145"/>
                    </a:lnTo>
                    <a:lnTo>
                      <a:pt x="420" y="2145"/>
                    </a:lnTo>
                    <a:lnTo>
                      <a:pt x="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8"/>
            <p:cNvGrpSpPr/>
            <p:nvPr/>
          </p:nvGrpSpPr>
          <p:grpSpPr>
            <a:xfrm>
              <a:off x="1066535" y="491134"/>
              <a:ext cx="414984" cy="347205"/>
              <a:chOff x="5919971" y="2315878"/>
              <a:chExt cx="213854" cy="178916"/>
            </a:xfrm>
          </p:grpSpPr>
          <p:sp>
            <p:nvSpPr>
              <p:cNvPr id="1280" name="Google Shape;1280;p38"/>
              <p:cNvSpPr/>
              <p:nvPr/>
            </p:nvSpPr>
            <p:spPr>
              <a:xfrm>
                <a:off x="5919971" y="2315878"/>
                <a:ext cx="213854" cy="178916"/>
              </a:xfrm>
              <a:custGeom>
                <a:avLst/>
                <a:gdLst/>
                <a:ahLst/>
                <a:cxnLst/>
                <a:rect l="l" t="t" r="r" b="b"/>
                <a:pathLst>
                  <a:path w="3189" h="2668" extrusionOk="0">
                    <a:moveTo>
                      <a:pt x="151" y="1"/>
                    </a:moveTo>
                    <a:cubicBezTo>
                      <a:pt x="78" y="1"/>
                      <a:pt x="1" y="60"/>
                      <a:pt x="1" y="138"/>
                    </a:cubicBezTo>
                    <a:lnTo>
                      <a:pt x="1" y="1731"/>
                    </a:lnTo>
                    <a:cubicBezTo>
                      <a:pt x="1" y="1804"/>
                      <a:pt x="78" y="1863"/>
                      <a:pt x="151" y="1863"/>
                    </a:cubicBezTo>
                    <a:lnTo>
                      <a:pt x="1727" y="1863"/>
                    </a:lnTo>
                    <a:cubicBezTo>
                      <a:pt x="1745" y="1863"/>
                      <a:pt x="1745" y="1882"/>
                      <a:pt x="1768" y="1882"/>
                    </a:cubicBezTo>
                    <a:lnTo>
                      <a:pt x="2487" y="2660"/>
                    </a:lnTo>
                    <a:cubicBezTo>
                      <a:pt x="2497" y="2665"/>
                      <a:pt x="2507" y="2668"/>
                      <a:pt x="2516" y="2668"/>
                    </a:cubicBezTo>
                    <a:cubicBezTo>
                      <a:pt x="2543" y="2668"/>
                      <a:pt x="2565" y="2650"/>
                      <a:pt x="2565" y="2619"/>
                    </a:cubicBezTo>
                    <a:lnTo>
                      <a:pt x="2565" y="1918"/>
                    </a:lnTo>
                    <a:cubicBezTo>
                      <a:pt x="2565" y="1882"/>
                      <a:pt x="2583" y="1863"/>
                      <a:pt x="2601" y="1863"/>
                    </a:cubicBezTo>
                    <a:lnTo>
                      <a:pt x="3075" y="1863"/>
                    </a:lnTo>
                    <a:cubicBezTo>
                      <a:pt x="3152" y="1863"/>
                      <a:pt x="3189" y="1804"/>
                      <a:pt x="3189" y="1750"/>
                    </a:cubicBezTo>
                    <a:lnTo>
                      <a:pt x="3189" y="115"/>
                    </a:lnTo>
                    <a:cubicBezTo>
                      <a:pt x="3189" y="60"/>
                      <a:pt x="3152" y="1"/>
                      <a:pt x="3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5950550" y="2346458"/>
                <a:ext cx="152763" cy="4024"/>
              </a:xfrm>
              <a:custGeom>
                <a:avLst/>
                <a:gdLst/>
                <a:ahLst/>
                <a:cxnLst/>
                <a:rect l="l" t="t" r="r" b="b"/>
                <a:pathLst>
                  <a:path w="2278" h="60" extrusionOk="0">
                    <a:moveTo>
                      <a:pt x="37" y="0"/>
                    </a:moveTo>
                    <a:cubicBezTo>
                      <a:pt x="19" y="0"/>
                      <a:pt x="0" y="23"/>
                      <a:pt x="0" y="41"/>
                    </a:cubicBezTo>
                    <a:cubicBezTo>
                      <a:pt x="0" y="59"/>
                      <a:pt x="19" y="59"/>
                      <a:pt x="37" y="59"/>
                    </a:cubicBezTo>
                    <a:lnTo>
                      <a:pt x="2259" y="59"/>
                    </a:lnTo>
                    <a:cubicBezTo>
                      <a:pt x="2277" y="59"/>
                      <a:pt x="2277" y="59"/>
                      <a:pt x="2277" y="41"/>
                    </a:cubicBezTo>
                    <a:cubicBezTo>
                      <a:pt x="2277" y="23"/>
                      <a:pt x="2277"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6001516" y="2405068"/>
                <a:ext cx="101797" cy="4024"/>
              </a:xfrm>
              <a:custGeom>
                <a:avLst/>
                <a:gdLst/>
                <a:ahLst/>
                <a:cxnLst/>
                <a:rect l="l" t="t" r="r" b="b"/>
                <a:pathLst>
                  <a:path w="1518" h="60" extrusionOk="0">
                    <a:moveTo>
                      <a:pt x="19" y="1"/>
                    </a:moveTo>
                    <a:cubicBezTo>
                      <a:pt x="19" y="1"/>
                      <a:pt x="1" y="1"/>
                      <a:pt x="1" y="19"/>
                    </a:cubicBezTo>
                    <a:cubicBezTo>
                      <a:pt x="1" y="37"/>
                      <a:pt x="19" y="60"/>
                      <a:pt x="19" y="60"/>
                    </a:cubicBezTo>
                    <a:lnTo>
                      <a:pt x="1499" y="60"/>
                    </a:lnTo>
                    <a:cubicBezTo>
                      <a:pt x="1517" y="60"/>
                      <a:pt x="1517" y="37"/>
                      <a:pt x="1517" y="19"/>
                    </a:cubicBezTo>
                    <a:cubicBezTo>
                      <a:pt x="1517" y="1"/>
                      <a:pt x="1517" y="1"/>
                      <a:pt x="1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6032095" y="2374556"/>
                <a:ext cx="71218" cy="4024"/>
              </a:xfrm>
              <a:custGeom>
                <a:avLst/>
                <a:gdLst/>
                <a:ahLst/>
                <a:cxnLst/>
                <a:rect l="l" t="t" r="r" b="b"/>
                <a:pathLst>
                  <a:path w="1062" h="60" extrusionOk="0">
                    <a:moveTo>
                      <a:pt x="37" y="0"/>
                    </a:moveTo>
                    <a:cubicBezTo>
                      <a:pt x="18" y="0"/>
                      <a:pt x="0" y="18"/>
                      <a:pt x="0" y="37"/>
                    </a:cubicBezTo>
                    <a:cubicBezTo>
                      <a:pt x="0" y="37"/>
                      <a:pt x="18" y="59"/>
                      <a:pt x="37" y="59"/>
                    </a:cubicBezTo>
                    <a:lnTo>
                      <a:pt x="1043" y="59"/>
                    </a:lnTo>
                    <a:cubicBezTo>
                      <a:pt x="1061" y="59"/>
                      <a:pt x="1061" y="37"/>
                      <a:pt x="1061" y="37"/>
                    </a:cubicBezTo>
                    <a:cubicBezTo>
                      <a:pt x="1061" y="18"/>
                      <a:pt x="1061"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5950550" y="2374556"/>
                <a:ext cx="71218" cy="4024"/>
              </a:xfrm>
              <a:custGeom>
                <a:avLst/>
                <a:gdLst/>
                <a:ahLst/>
                <a:cxnLst/>
                <a:rect l="l" t="t" r="r" b="b"/>
                <a:pathLst>
                  <a:path w="1062" h="60" extrusionOk="0">
                    <a:moveTo>
                      <a:pt x="19" y="0"/>
                    </a:moveTo>
                    <a:cubicBezTo>
                      <a:pt x="19" y="0"/>
                      <a:pt x="0" y="18"/>
                      <a:pt x="0" y="37"/>
                    </a:cubicBezTo>
                    <a:lnTo>
                      <a:pt x="19" y="59"/>
                    </a:lnTo>
                    <a:lnTo>
                      <a:pt x="1043" y="59"/>
                    </a:lnTo>
                    <a:cubicBezTo>
                      <a:pt x="1061" y="59"/>
                      <a:pt x="1061" y="37"/>
                      <a:pt x="1061" y="37"/>
                    </a:cubicBezTo>
                    <a:cubicBezTo>
                      <a:pt x="1061" y="18"/>
                      <a:pt x="1061" y="0"/>
                      <a:pt x="1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8"/>
            <p:cNvGrpSpPr/>
            <p:nvPr/>
          </p:nvGrpSpPr>
          <p:grpSpPr>
            <a:xfrm>
              <a:off x="2238056" y="3683896"/>
              <a:ext cx="1099468" cy="743861"/>
              <a:chOff x="7235621" y="2677477"/>
              <a:chExt cx="566590" cy="383315"/>
            </a:xfrm>
          </p:grpSpPr>
          <p:sp>
            <p:nvSpPr>
              <p:cNvPr id="1286" name="Google Shape;1286;p38"/>
              <p:cNvSpPr/>
              <p:nvPr/>
            </p:nvSpPr>
            <p:spPr>
              <a:xfrm>
                <a:off x="7238370" y="2680227"/>
                <a:ext cx="561091" cy="377816"/>
              </a:xfrm>
              <a:custGeom>
                <a:avLst/>
                <a:gdLst/>
                <a:ahLst/>
                <a:cxnLst/>
                <a:rect l="l" t="t" r="r" b="b"/>
                <a:pathLst>
                  <a:path w="8367" h="5634" extrusionOk="0">
                    <a:moveTo>
                      <a:pt x="360" y="0"/>
                    </a:moveTo>
                    <a:cubicBezTo>
                      <a:pt x="151" y="0"/>
                      <a:pt x="1" y="132"/>
                      <a:pt x="1" y="283"/>
                    </a:cubicBezTo>
                    <a:lnTo>
                      <a:pt x="1" y="797"/>
                    </a:lnTo>
                    <a:lnTo>
                      <a:pt x="1" y="5370"/>
                    </a:lnTo>
                    <a:cubicBezTo>
                      <a:pt x="1" y="5520"/>
                      <a:pt x="151" y="5634"/>
                      <a:pt x="360" y="5634"/>
                    </a:cubicBezTo>
                    <a:lnTo>
                      <a:pt x="8007" y="5634"/>
                    </a:lnTo>
                    <a:cubicBezTo>
                      <a:pt x="8198" y="5634"/>
                      <a:pt x="8366" y="5520"/>
                      <a:pt x="8366" y="5370"/>
                    </a:cubicBezTo>
                    <a:lnTo>
                      <a:pt x="8366" y="283"/>
                    </a:lnTo>
                    <a:cubicBezTo>
                      <a:pt x="8366" y="132"/>
                      <a:pt x="8198" y="0"/>
                      <a:pt x="8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7235621" y="2677477"/>
                <a:ext cx="566590" cy="383315"/>
              </a:xfrm>
              <a:custGeom>
                <a:avLst/>
                <a:gdLst/>
                <a:ahLst/>
                <a:cxnLst/>
                <a:rect l="l" t="t" r="r" b="b"/>
                <a:pathLst>
                  <a:path w="8449" h="5716" extrusionOk="0">
                    <a:moveTo>
                      <a:pt x="8048" y="78"/>
                    </a:moveTo>
                    <a:cubicBezTo>
                      <a:pt x="8221" y="78"/>
                      <a:pt x="8371" y="192"/>
                      <a:pt x="8371" y="324"/>
                    </a:cubicBezTo>
                    <a:lnTo>
                      <a:pt x="8371" y="5411"/>
                    </a:lnTo>
                    <a:cubicBezTo>
                      <a:pt x="8371" y="5524"/>
                      <a:pt x="8221" y="5638"/>
                      <a:pt x="8048" y="5638"/>
                    </a:cubicBezTo>
                    <a:lnTo>
                      <a:pt x="401" y="5638"/>
                    </a:lnTo>
                    <a:cubicBezTo>
                      <a:pt x="210" y="5638"/>
                      <a:pt x="78" y="5524"/>
                      <a:pt x="78" y="5411"/>
                    </a:cubicBezTo>
                    <a:lnTo>
                      <a:pt x="78" y="324"/>
                    </a:lnTo>
                    <a:cubicBezTo>
                      <a:pt x="78" y="192"/>
                      <a:pt x="210" y="78"/>
                      <a:pt x="401" y="78"/>
                    </a:cubicBezTo>
                    <a:close/>
                    <a:moveTo>
                      <a:pt x="401" y="0"/>
                    </a:moveTo>
                    <a:cubicBezTo>
                      <a:pt x="174" y="0"/>
                      <a:pt x="1" y="155"/>
                      <a:pt x="1" y="324"/>
                    </a:cubicBezTo>
                    <a:lnTo>
                      <a:pt x="1" y="5411"/>
                    </a:lnTo>
                    <a:cubicBezTo>
                      <a:pt x="1" y="5579"/>
                      <a:pt x="174" y="5716"/>
                      <a:pt x="401" y="5716"/>
                    </a:cubicBezTo>
                    <a:lnTo>
                      <a:pt x="8048" y="5716"/>
                    </a:lnTo>
                    <a:cubicBezTo>
                      <a:pt x="8257" y="5716"/>
                      <a:pt x="8448" y="5579"/>
                      <a:pt x="8448" y="5411"/>
                    </a:cubicBez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7238370" y="2680227"/>
                <a:ext cx="561091" cy="70011"/>
              </a:xfrm>
              <a:custGeom>
                <a:avLst/>
                <a:gdLst/>
                <a:ahLst/>
                <a:cxnLst/>
                <a:rect l="l" t="t" r="r" b="b"/>
                <a:pathLst>
                  <a:path w="8367" h="1044" extrusionOk="0">
                    <a:moveTo>
                      <a:pt x="360" y="0"/>
                    </a:moveTo>
                    <a:cubicBezTo>
                      <a:pt x="151" y="0"/>
                      <a:pt x="1" y="132"/>
                      <a:pt x="1" y="283"/>
                    </a:cubicBezTo>
                    <a:lnTo>
                      <a:pt x="1" y="1043"/>
                    </a:lnTo>
                    <a:lnTo>
                      <a:pt x="8366" y="1043"/>
                    </a:lnTo>
                    <a:lnTo>
                      <a:pt x="8366" y="283"/>
                    </a:lnTo>
                    <a:cubicBezTo>
                      <a:pt x="8366" y="132"/>
                      <a:pt x="8198" y="0"/>
                      <a:pt x="8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7235621" y="2677477"/>
                <a:ext cx="566590" cy="72760"/>
              </a:xfrm>
              <a:custGeom>
                <a:avLst/>
                <a:gdLst/>
                <a:ahLst/>
                <a:cxnLst/>
                <a:rect l="l" t="t" r="r" b="b"/>
                <a:pathLst>
                  <a:path w="8449" h="1085" extrusionOk="0">
                    <a:moveTo>
                      <a:pt x="401" y="0"/>
                    </a:moveTo>
                    <a:cubicBezTo>
                      <a:pt x="174" y="0"/>
                      <a:pt x="1" y="155"/>
                      <a:pt x="1" y="324"/>
                    </a:cubicBezTo>
                    <a:lnTo>
                      <a:pt x="1" y="1084"/>
                    </a:lnTo>
                    <a:lnTo>
                      <a:pt x="78" y="1084"/>
                    </a:lnTo>
                    <a:lnTo>
                      <a:pt x="78" y="324"/>
                    </a:lnTo>
                    <a:cubicBezTo>
                      <a:pt x="78" y="192"/>
                      <a:pt x="210" y="78"/>
                      <a:pt x="401" y="78"/>
                    </a:cubicBezTo>
                    <a:lnTo>
                      <a:pt x="8048" y="78"/>
                    </a:lnTo>
                    <a:cubicBezTo>
                      <a:pt x="8221" y="78"/>
                      <a:pt x="8371" y="192"/>
                      <a:pt x="8371" y="324"/>
                    </a:cubicBezTo>
                    <a:lnTo>
                      <a:pt x="8371" y="1084"/>
                    </a:lnTo>
                    <a:lnTo>
                      <a:pt x="8448" y="1084"/>
                    </a:ln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7238370" y="2750170"/>
                <a:ext cx="557403" cy="67"/>
              </a:xfrm>
              <a:custGeom>
                <a:avLst/>
                <a:gdLst/>
                <a:ahLst/>
                <a:cxnLst/>
                <a:rect l="l" t="t" r="r" b="b"/>
                <a:pathLst>
                  <a:path w="8312" h="1" extrusionOk="0">
                    <a:moveTo>
                      <a:pt x="8312"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7238370" y="2747689"/>
                <a:ext cx="557403" cy="4962"/>
              </a:xfrm>
              <a:custGeom>
                <a:avLst/>
                <a:gdLst/>
                <a:ahLst/>
                <a:cxnLst/>
                <a:rect l="l" t="t" r="r" b="b"/>
                <a:pathLst>
                  <a:path w="8312" h="74" extrusionOk="0">
                    <a:moveTo>
                      <a:pt x="1" y="1"/>
                    </a:moveTo>
                    <a:lnTo>
                      <a:pt x="1" y="74"/>
                    </a:lnTo>
                    <a:lnTo>
                      <a:pt x="8312" y="74"/>
                    </a:lnTo>
                    <a:lnTo>
                      <a:pt x="8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7270156" y="2709532"/>
                <a:ext cx="17771" cy="17771"/>
              </a:xfrm>
              <a:custGeom>
                <a:avLst/>
                <a:gdLst/>
                <a:ahLst/>
                <a:cxnLst/>
                <a:rect l="l" t="t" r="r" b="b"/>
                <a:pathLst>
                  <a:path w="265" h="265" extrusionOk="0">
                    <a:moveTo>
                      <a:pt x="132" y="1"/>
                    </a:moveTo>
                    <a:cubicBezTo>
                      <a:pt x="55" y="1"/>
                      <a:pt x="0" y="55"/>
                      <a:pt x="0" y="133"/>
                    </a:cubicBezTo>
                    <a:cubicBezTo>
                      <a:pt x="0" y="205"/>
                      <a:pt x="55" y="265"/>
                      <a:pt x="132" y="265"/>
                    </a:cubicBezTo>
                    <a:cubicBezTo>
                      <a:pt x="210" y="265"/>
                      <a:pt x="264" y="205"/>
                      <a:pt x="264" y="133"/>
                    </a:cubicBezTo>
                    <a:cubicBezTo>
                      <a:pt x="264"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7267675" y="2706782"/>
                <a:ext cx="23002" cy="23002"/>
              </a:xfrm>
              <a:custGeom>
                <a:avLst/>
                <a:gdLst/>
                <a:ahLst/>
                <a:cxnLst/>
                <a:rect l="l" t="t" r="r" b="b"/>
                <a:pathLst>
                  <a:path w="343" h="343" extrusionOk="0">
                    <a:moveTo>
                      <a:pt x="169" y="78"/>
                    </a:moveTo>
                    <a:cubicBezTo>
                      <a:pt x="206" y="78"/>
                      <a:pt x="265" y="114"/>
                      <a:pt x="265" y="174"/>
                    </a:cubicBezTo>
                    <a:cubicBezTo>
                      <a:pt x="265" y="228"/>
                      <a:pt x="206" y="269"/>
                      <a:pt x="169" y="269"/>
                    </a:cubicBezTo>
                    <a:cubicBezTo>
                      <a:pt x="115" y="269"/>
                      <a:pt x="74" y="228"/>
                      <a:pt x="74" y="174"/>
                    </a:cubicBezTo>
                    <a:cubicBezTo>
                      <a:pt x="74" y="114"/>
                      <a:pt x="115" y="78"/>
                      <a:pt x="169" y="78"/>
                    </a:cubicBezTo>
                    <a:close/>
                    <a:moveTo>
                      <a:pt x="169" y="1"/>
                    </a:moveTo>
                    <a:cubicBezTo>
                      <a:pt x="74" y="1"/>
                      <a:pt x="1" y="78"/>
                      <a:pt x="1" y="174"/>
                    </a:cubicBezTo>
                    <a:cubicBezTo>
                      <a:pt x="1" y="269"/>
                      <a:pt x="74"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7303150" y="2709532"/>
                <a:ext cx="18039" cy="17771"/>
              </a:xfrm>
              <a:custGeom>
                <a:avLst/>
                <a:gdLst/>
                <a:ahLst/>
                <a:cxnLst/>
                <a:rect l="l" t="t" r="r" b="b"/>
                <a:pathLst>
                  <a:path w="269" h="265" extrusionOk="0">
                    <a:moveTo>
                      <a:pt x="132" y="1"/>
                    </a:moveTo>
                    <a:cubicBezTo>
                      <a:pt x="59" y="1"/>
                      <a:pt x="0" y="55"/>
                      <a:pt x="0" y="133"/>
                    </a:cubicBezTo>
                    <a:cubicBezTo>
                      <a:pt x="0" y="205"/>
                      <a:pt x="59" y="265"/>
                      <a:pt x="132" y="265"/>
                    </a:cubicBezTo>
                    <a:cubicBezTo>
                      <a:pt x="210" y="265"/>
                      <a:pt x="269" y="205"/>
                      <a:pt x="269" y="133"/>
                    </a:cubicBezTo>
                    <a:cubicBezTo>
                      <a:pt x="269"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7300669" y="2706782"/>
                <a:ext cx="23002" cy="23002"/>
              </a:xfrm>
              <a:custGeom>
                <a:avLst/>
                <a:gdLst/>
                <a:ahLst/>
                <a:cxnLst/>
                <a:rect l="l" t="t" r="r" b="b"/>
                <a:pathLst>
                  <a:path w="343" h="343" extrusionOk="0">
                    <a:moveTo>
                      <a:pt x="169" y="78"/>
                    </a:moveTo>
                    <a:cubicBezTo>
                      <a:pt x="210" y="78"/>
                      <a:pt x="265" y="114"/>
                      <a:pt x="265" y="174"/>
                    </a:cubicBezTo>
                    <a:cubicBezTo>
                      <a:pt x="265" y="228"/>
                      <a:pt x="210" y="269"/>
                      <a:pt x="169" y="269"/>
                    </a:cubicBezTo>
                    <a:cubicBezTo>
                      <a:pt x="115" y="269"/>
                      <a:pt x="78" y="228"/>
                      <a:pt x="78" y="174"/>
                    </a:cubicBezTo>
                    <a:cubicBezTo>
                      <a:pt x="78" y="114"/>
                      <a:pt x="115" y="78"/>
                      <a:pt x="169" y="78"/>
                    </a:cubicBezTo>
                    <a:close/>
                    <a:moveTo>
                      <a:pt x="169" y="1"/>
                    </a:moveTo>
                    <a:cubicBezTo>
                      <a:pt x="78" y="1"/>
                      <a:pt x="1" y="78"/>
                      <a:pt x="1" y="174"/>
                    </a:cubicBezTo>
                    <a:cubicBezTo>
                      <a:pt x="1" y="269"/>
                      <a:pt x="78"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7334869" y="2709532"/>
                <a:ext cx="18106" cy="17771"/>
              </a:xfrm>
              <a:custGeom>
                <a:avLst/>
                <a:gdLst/>
                <a:ahLst/>
                <a:cxnLst/>
                <a:rect l="l" t="t" r="r" b="b"/>
                <a:pathLst>
                  <a:path w="270" h="265" extrusionOk="0">
                    <a:moveTo>
                      <a:pt x="137" y="1"/>
                    </a:moveTo>
                    <a:cubicBezTo>
                      <a:pt x="60" y="1"/>
                      <a:pt x="1" y="55"/>
                      <a:pt x="1" y="133"/>
                    </a:cubicBezTo>
                    <a:cubicBezTo>
                      <a:pt x="1" y="205"/>
                      <a:pt x="60" y="265"/>
                      <a:pt x="137" y="265"/>
                    </a:cubicBezTo>
                    <a:cubicBezTo>
                      <a:pt x="210" y="265"/>
                      <a:pt x="269" y="205"/>
                      <a:pt x="269" y="133"/>
                    </a:cubicBezTo>
                    <a:cubicBezTo>
                      <a:pt x="269" y="55"/>
                      <a:pt x="21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7332455" y="2706782"/>
                <a:ext cx="22935" cy="23002"/>
              </a:xfrm>
              <a:custGeom>
                <a:avLst/>
                <a:gdLst/>
                <a:ahLst/>
                <a:cxnLst/>
                <a:rect l="l" t="t" r="r" b="b"/>
                <a:pathLst>
                  <a:path w="342" h="343" extrusionOk="0">
                    <a:moveTo>
                      <a:pt x="173" y="78"/>
                    </a:moveTo>
                    <a:cubicBezTo>
                      <a:pt x="228" y="78"/>
                      <a:pt x="264" y="114"/>
                      <a:pt x="264" y="174"/>
                    </a:cubicBezTo>
                    <a:cubicBezTo>
                      <a:pt x="264" y="228"/>
                      <a:pt x="228" y="269"/>
                      <a:pt x="173" y="269"/>
                    </a:cubicBezTo>
                    <a:cubicBezTo>
                      <a:pt x="114" y="269"/>
                      <a:pt x="78" y="228"/>
                      <a:pt x="78" y="174"/>
                    </a:cubicBezTo>
                    <a:cubicBezTo>
                      <a:pt x="78" y="114"/>
                      <a:pt x="114" y="78"/>
                      <a:pt x="173" y="78"/>
                    </a:cubicBezTo>
                    <a:close/>
                    <a:moveTo>
                      <a:pt x="173" y="1"/>
                    </a:moveTo>
                    <a:cubicBezTo>
                      <a:pt x="78" y="1"/>
                      <a:pt x="0" y="78"/>
                      <a:pt x="0" y="174"/>
                    </a:cubicBezTo>
                    <a:cubicBezTo>
                      <a:pt x="0" y="269"/>
                      <a:pt x="78" y="342"/>
                      <a:pt x="173" y="342"/>
                    </a:cubicBezTo>
                    <a:cubicBezTo>
                      <a:pt x="264" y="342"/>
                      <a:pt x="342" y="269"/>
                      <a:pt x="342" y="174"/>
                    </a:cubicBezTo>
                    <a:cubicBezTo>
                      <a:pt x="342" y="78"/>
                      <a:pt x="264"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7566696" y="2846938"/>
                <a:ext cx="80070" cy="115813"/>
              </a:xfrm>
              <a:custGeom>
                <a:avLst/>
                <a:gdLst/>
                <a:ahLst/>
                <a:cxnLst/>
                <a:rect l="l" t="t" r="r" b="b"/>
                <a:pathLst>
                  <a:path w="1194" h="1727" extrusionOk="0">
                    <a:moveTo>
                      <a:pt x="1121" y="1"/>
                    </a:moveTo>
                    <a:lnTo>
                      <a:pt x="1121" y="930"/>
                    </a:lnTo>
                    <a:lnTo>
                      <a:pt x="0" y="930"/>
                    </a:lnTo>
                    <a:lnTo>
                      <a:pt x="0" y="1727"/>
                    </a:lnTo>
                    <a:lnTo>
                      <a:pt x="73" y="1727"/>
                    </a:lnTo>
                    <a:lnTo>
                      <a:pt x="73" y="1003"/>
                    </a:lnTo>
                    <a:lnTo>
                      <a:pt x="1193" y="1003"/>
                    </a:lnTo>
                    <a:lnTo>
                      <a:pt x="1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7641803" y="2846938"/>
                <a:ext cx="80070" cy="115813"/>
              </a:xfrm>
              <a:custGeom>
                <a:avLst/>
                <a:gdLst/>
                <a:ahLst/>
                <a:cxnLst/>
                <a:rect l="l" t="t" r="r" b="b"/>
                <a:pathLst>
                  <a:path w="1194" h="1727" extrusionOk="0">
                    <a:moveTo>
                      <a:pt x="1" y="1"/>
                    </a:moveTo>
                    <a:lnTo>
                      <a:pt x="1" y="1003"/>
                    </a:lnTo>
                    <a:lnTo>
                      <a:pt x="1116" y="1003"/>
                    </a:lnTo>
                    <a:lnTo>
                      <a:pt x="1116" y="1727"/>
                    </a:lnTo>
                    <a:lnTo>
                      <a:pt x="1194" y="1727"/>
                    </a:lnTo>
                    <a:lnTo>
                      <a:pt x="1194" y="930"/>
                    </a:lnTo>
                    <a:lnTo>
                      <a:pt x="73" y="930"/>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7641803" y="2891264"/>
                <a:ext cx="4962" cy="71486"/>
              </a:xfrm>
              <a:custGeom>
                <a:avLst/>
                <a:gdLst/>
                <a:ahLst/>
                <a:cxnLst/>
                <a:rect l="l" t="t" r="r" b="b"/>
                <a:pathLst>
                  <a:path w="74" h="1066" extrusionOk="0">
                    <a:moveTo>
                      <a:pt x="1" y="0"/>
                    </a:moveTo>
                    <a:lnTo>
                      <a:pt x="1" y="1066"/>
                    </a:lnTo>
                    <a:lnTo>
                      <a:pt x="73" y="1066"/>
                    </a:lnTo>
                    <a:lnTo>
                      <a:pt x="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7546242" y="2946187"/>
                <a:ext cx="44662" cy="43187"/>
              </a:xfrm>
              <a:custGeom>
                <a:avLst/>
                <a:gdLst/>
                <a:ahLst/>
                <a:cxnLst/>
                <a:rect l="l" t="t" r="r" b="b"/>
                <a:pathLst>
                  <a:path w="666" h="644" extrusionOk="0">
                    <a:moveTo>
                      <a:pt x="323" y="1"/>
                    </a:moveTo>
                    <a:cubicBezTo>
                      <a:pt x="150" y="1"/>
                      <a:pt x="0" y="133"/>
                      <a:pt x="0" y="320"/>
                    </a:cubicBezTo>
                    <a:cubicBezTo>
                      <a:pt x="0" y="493"/>
                      <a:pt x="150" y="643"/>
                      <a:pt x="323" y="643"/>
                    </a:cubicBezTo>
                    <a:cubicBezTo>
                      <a:pt x="515" y="643"/>
                      <a:pt x="665" y="493"/>
                      <a:pt x="665" y="320"/>
                    </a:cubicBezTo>
                    <a:cubicBezTo>
                      <a:pt x="665" y="133"/>
                      <a:pt x="515"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7543761" y="2943437"/>
                <a:ext cx="49557" cy="48686"/>
              </a:xfrm>
              <a:custGeom>
                <a:avLst/>
                <a:gdLst/>
                <a:ahLst/>
                <a:cxnLst/>
                <a:rect l="l" t="t" r="r" b="b"/>
                <a:pathLst>
                  <a:path w="739" h="726" extrusionOk="0">
                    <a:moveTo>
                      <a:pt x="360" y="78"/>
                    </a:moveTo>
                    <a:cubicBezTo>
                      <a:pt x="529" y="78"/>
                      <a:pt x="666" y="192"/>
                      <a:pt x="666" y="361"/>
                    </a:cubicBezTo>
                    <a:cubicBezTo>
                      <a:pt x="666" y="516"/>
                      <a:pt x="529" y="648"/>
                      <a:pt x="360" y="648"/>
                    </a:cubicBezTo>
                    <a:cubicBezTo>
                      <a:pt x="210" y="648"/>
                      <a:pt x="74" y="516"/>
                      <a:pt x="74" y="361"/>
                    </a:cubicBezTo>
                    <a:cubicBezTo>
                      <a:pt x="74" y="192"/>
                      <a:pt x="210"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7622557" y="2946187"/>
                <a:ext cx="43455" cy="43187"/>
              </a:xfrm>
              <a:custGeom>
                <a:avLst/>
                <a:gdLst/>
                <a:ahLst/>
                <a:cxnLst/>
                <a:rect l="l" t="t" r="r" b="b"/>
                <a:pathLst>
                  <a:path w="648" h="644" extrusionOk="0">
                    <a:moveTo>
                      <a:pt x="324" y="1"/>
                    </a:moveTo>
                    <a:cubicBezTo>
                      <a:pt x="133" y="1"/>
                      <a:pt x="1" y="133"/>
                      <a:pt x="1" y="320"/>
                    </a:cubicBezTo>
                    <a:cubicBezTo>
                      <a:pt x="1" y="493"/>
                      <a:pt x="133" y="643"/>
                      <a:pt x="324" y="643"/>
                    </a:cubicBezTo>
                    <a:cubicBezTo>
                      <a:pt x="492" y="643"/>
                      <a:pt x="647" y="493"/>
                      <a:pt x="647" y="320"/>
                    </a:cubicBezTo>
                    <a:cubicBezTo>
                      <a:pt x="647" y="133"/>
                      <a:pt x="49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7620142" y="2943437"/>
                <a:ext cx="48283" cy="48686"/>
              </a:xfrm>
              <a:custGeom>
                <a:avLst/>
                <a:gdLst/>
                <a:ahLst/>
                <a:cxnLst/>
                <a:rect l="l" t="t" r="r" b="b"/>
                <a:pathLst>
                  <a:path w="720" h="726" extrusionOk="0">
                    <a:moveTo>
                      <a:pt x="360" y="78"/>
                    </a:moveTo>
                    <a:cubicBezTo>
                      <a:pt x="510" y="78"/>
                      <a:pt x="642" y="192"/>
                      <a:pt x="642" y="361"/>
                    </a:cubicBezTo>
                    <a:cubicBezTo>
                      <a:pt x="642" y="516"/>
                      <a:pt x="510" y="648"/>
                      <a:pt x="360" y="648"/>
                    </a:cubicBezTo>
                    <a:cubicBezTo>
                      <a:pt x="210" y="648"/>
                      <a:pt x="73" y="516"/>
                      <a:pt x="73" y="361"/>
                    </a:cubicBezTo>
                    <a:cubicBezTo>
                      <a:pt x="73" y="192"/>
                      <a:pt x="210" y="78"/>
                      <a:pt x="360" y="78"/>
                    </a:cubicBezTo>
                    <a:close/>
                    <a:moveTo>
                      <a:pt x="360" y="1"/>
                    </a:moveTo>
                    <a:cubicBezTo>
                      <a:pt x="150" y="1"/>
                      <a:pt x="0" y="156"/>
                      <a:pt x="0" y="361"/>
                    </a:cubicBezTo>
                    <a:cubicBezTo>
                      <a:pt x="0" y="552"/>
                      <a:pt x="150" y="725"/>
                      <a:pt x="360" y="725"/>
                    </a:cubicBezTo>
                    <a:cubicBezTo>
                      <a:pt x="569" y="725"/>
                      <a:pt x="720" y="552"/>
                      <a:pt x="720" y="361"/>
                    </a:cubicBezTo>
                    <a:cubicBezTo>
                      <a:pt x="720" y="156"/>
                      <a:pt x="569"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7697664" y="2946187"/>
                <a:ext cx="44662" cy="43187"/>
              </a:xfrm>
              <a:custGeom>
                <a:avLst/>
                <a:gdLst/>
                <a:ahLst/>
                <a:cxnLst/>
                <a:rect l="l" t="t" r="r" b="b"/>
                <a:pathLst>
                  <a:path w="666" h="644" extrusionOk="0">
                    <a:moveTo>
                      <a:pt x="324" y="1"/>
                    </a:moveTo>
                    <a:cubicBezTo>
                      <a:pt x="151" y="1"/>
                      <a:pt x="1" y="133"/>
                      <a:pt x="1" y="320"/>
                    </a:cubicBezTo>
                    <a:cubicBezTo>
                      <a:pt x="1" y="493"/>
                      <a:pt x="151" y="643"/>
                      <a:pt x="324" y="643"/>
                    </a:cubicBezTo>
                    <a:cubicBezTo>
                      <a:pt x="511" y="643"/>
                      <a:pt x="666" y="493"/>
                      <a:pt x="666" y="320"/>
                    </a:cubicBezTo>
                    <a:cubicBezTo>
                      <a:pt x="666" y="133"/>
                      <a:pt x="511"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7695250" y="2943437"/>
                <a:ext cx="49557" cy="48686"/>
              </a:xfrm>
              <a:custGeom>
                <a:avLst/>
                <a:gdLst/>
                <a:ahLst/>
                <a:cxnLst/>
                <a:rect l="l" t="t" r="r" b="b"/>
                <a:pathLst>
                  <a:path w="739" h="726" extrusionOk="0">
                    <a:moveTo>
                      <a:pt x="360" y="78"/>
                    </a:moveTo>
                    <a:cubicBezTo>
                      <a:pt x="529" y="78"/>
                      <a:pt x="661" y="192"/>
                      <a:pt x="661" y="361"/>
                    </a:cubicBezTo>
                    <a:cubicBezTo>
                      <a:pt x="661" y="516"/>
                      <a:pt x="529" y="648"/>
                      <a:pt x="360" y="648"/>
                    </a:cubicBezTo>
                    <a:cubicBezTo>
                      <a:pt x="205" y="648"/>
                      <a:pt x="73" y="516"/>
                      <a:pt x="73" y="361"/>
                    </a:cubicBezTo>
                    <a:cubicBezTo>
                      <a:pt x="73" y="192"/>
                      <a:pt x="205"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7593251" y="2799660"/>
                <a:ext cx="102065" cy="73967"/>
              </a:xfrm>
              <a:custGeom>
                <a:avLst/>
                <a:gdLst/>
                <a:ahLst/>
                <a:cxnLst/>
                <a:rect l="l" t="t" r="r" b="b"/>
                <a:pathLst>
                  <a:path w="1522" h="1103" extrusionOk="0">
                    <a:moveTo>
                      <a:pt x="551" y="0"/>
                    </a:moveTo>
                    <a:cubicBezTo>
                      <a:pt x="246" y="0"/>
                      <a:pt x="0" y="250"/>
                      <a:pt x="0" y="551"/>
                    </a:cubicBezTo>
                    <a:cubicBezTo>
                      <a:pt x="0" y="856"/>
                      <a:pt x="246" y="1102"/>
                      <a:pt x="551" y="1102"/>
                    </a:cubicBezTo>
                    <a:lnTo>
                      <a:pt x="970" y="1102"/>
                    </a:lnTo>
                    <a:cubicBezTo>
                      <a:pt x="1271" y="1102"/>
                      <a:pt x="1522" y="856"/>
                      <a:pt x="1522" y="551"/>
                    </a:cubicBezTo>
                    <a:cubicBezTo>
                      <a:pt x="1522" y="250"/>
                      <a:pt x="1271"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7590837" y="2797179"/>
                <a:ext cx="106894" cy="78863"/>
              </a:xfrm>
              <a:custGeom>
                <a:avLst/>
                <a:gdLst/>
                <a:ahLst/>
                <a:cxnLst/>
                <a:rect l="l" t="t" r="r" b="b"/>
                <a:pathLst>
                  <a:path w="1594" h="1176" extrusionOk="0">
                    <a:moveTo>
                      <a:pt x="1006" y="78"/>
                    </a:moveTo>
                    <a:cubicBezTo>
                      <a:pt x="1289" y="78"/>
                      <a:pt x="1517" y="306"/>
                      <a:pt x="1517" y="588"/>
                    </a:cubicBezTo>
                    <a:cubicBezTo>
                      <a:pt x="1517" y="875"/>
                      <a:pt x="1289" y="1103"/>
                      <a:pt x="1006" y="1103"/>
                    </a:cubicBezTo>
                    <a:lnTo>
                      <a:pt x="587" y="1103"/>
                    </a:lnTo>
                    <a:cubicBezTo>
                      <a:pt x="305" y="1103"/>
                      <a:pt x="77" y="875"/>
                      <a:pt x="77" y="588"/>
                    </a:cubicBezTo>
                    <a:cubicBezTo>
                      <a:pt x="77" y="306"/>
                      <a:pt x="305" y="78"/>
                      <a:pt x="587" y="78"/>
                    </a:cubicBezTo>
                    <a:close/>
                    <a:moveTo>
                      <a:pt x="587" y="1"/>
                    </a:moveTo>
                    <a:cubicBezTo>
                      <a:pt x="264" y="1"/>
                      <a:pt x="0" y="265"/>
                      <a:pt x="0" y="588"/>
                    </a:cubicBezTo>
                    <a:cubicBezTo>
                      <a:pt x="0" y="911"/>
                      <a:pt x="264" y="1176"/>
                      <a:pt x="587" y="1176"/>
                    </a:cubicBezTo>
                    <a:lnTo>
                      <a:pt x="1006" y="1176"/>
                    </a:lnTo>
                    <a:cubicBezTo>
                      <a:pt x="1330" y="1176"/>
                      <a:pt x="1594" y="911"/>
                      <a:pt x="1594" y="588"/>
                    </a:cubicBezTo>
                    <a:cubicBezTo>
                      <a:pt x="1594" y="265"/>
                      <a:pt x="1330" y="1"/>
                      <a:pt x="1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7293024" y="2794765"/>
                <a:ext cx="208691" cy="47076"/>
              </a:xfrm>
              <a:custGeom>
                <a:avLst/>
                <a:gdLst/>
                <a:ahLst/>
                <a:cxnLst/>
                <a:rect l="l" t="t" r="r" b="b"/>
                <a:pathLst>
                  <a:path w="3112" h="702" extrusionOk="0">
                    <a:moveTo>
                      <a:pt x="19" y="0"/>
                    </a:moveTo>
                    <a:cubicBezTo>
                      <a:pt x="1" y="0"/>
                      <a:pt x="1" y="0"/>
                      <a:pt x="1" y="18"/>
                    </a:cubicBezTo>
                    <a:lnTo>
                      <a:pt x="1" y="683"/>
                    </a:lnTo>
                    <a:cubicBezTo>
                      <a:pt x="1" y="701"/>
                      <a:pt x="1" y="701"/>
                      <a:pt x="19" y="701"/>
                    </a:cubicBezTo>
                    <a:lnTo>
                      <a:pt x="3093" y="701"/>
                    </a:lnTo>
                    <a:cubicBezTo>
                      <a:pt x="3093" y="701"/>
                      <a:pt x="3111" y="701"/>
                      <a:pt x="3111" y="683"/>
                    </a:cubicBezTo>
                    <a:lnTo>
                      <a:pt x="3111" y="18"/>
                    </a:lnTo>
                    <a:cubicBezTo>
                      <a:pt x="3111" y="0"/>
                      <a:pt x="3093"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7290610" y="2792016"/>
                <a:ext cx="213854" cy="52240"/>
              </a:xfrm>
              <a:custGeom>
                <a:avLst/>
                <a:gdLst/>
                <a:ahLst/>
                <a:cxnLst/>
                <a:rect l="l" t="t" r="r" b="b"/>
                <a:pathLst>
                  <a:path w="3189" h="779" extrusionOk="0">
                    <a:moveTo>
                      <a:pt x="3111" y="78"/>
                    </a:moveTo>
                    <a:lnTo>
                      <a:pt x="3111" y="706"/>
                    </a:lnTo>
                    <a:lnTo>
                      <a:pt x="73" y="706"/>
                    </a:lnTo>
                    <a:lnTo>
                      <a:pt x="73" y="78"/>
                    </a:lnTo>
                    <a:close/>
                    <a:moveTo>
                      <a:pt x="55" y="0"/>
                    </a:moveTo>
                    <a:cubicBezTo>
                      <a:pt x="19" y="0"/>
                      <a:pt x="0" y="23"/>
                      <a:pt x="0" y="59"/>
                    </a:cubicBezTo>
                    <a:lnTo>
                      <a:pt x="0" y="724"/>
                    </a:lnTo>
                    <a:cubicBezTo>
                      <a:pt x="0" y="761"/>
                      <a:pt x="19" y="779"/>
                      <a:pt x="55" y="779"/>
                    </a:cubicBezTo>
                    <a:lnTo>
                      <a:pt x="3129" y="779"/>
                    </a:lnTo>
                    <a:cubicBezTo>
                      <a:pt x="3165" y="779"/>
                      <a:pt x="3188" y="761"/>
                      <a:pt x="3188" y="724"/>
                    </a:cubicBezTo>
                    <a:lnTo>
                      <a:pt x="3188" y="59"/>
                    </a:lnTo>
                    <a:cubicBezTo>
                      <a:pt x="3188" y="23"/>
                      <a:pt x="3165"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7293024" y="2794765"/>
                <a:ext cx="160408" cy="47076"/>
              </a:xfrm>
              <a:custGeom>
                <a:avLst/>
                <a:gdLst/>
                <a:ahLst/>
                <a:cxnLst/>
                <a:rect l="l" t="t" r="r" b="b"/>
                <a:pathLst>
                  <a:path w="2392" h="702" extrusionOk="0">
                    <a:moveTo>
                      <a:pt x="19" y="0"/>
                    </a:moveTo>
                    <a:cubicBezTo>
                      <a:pt x="1" y="0"/>
                      <a:pt x="1" y="0"/>
                      <a:pt x="1" y="18"/>
                    </a:cubicBezTo>
                    <a:lnTo>
                      <a:pt x="1" y="683"/>
                    </a:lnTo>
                    <a:cubicBezTo>
                      <a:pt x="1" y="701"/>
                      <a:pt x="1" y="701"/>
                      <a:pt x="19" y="701"/>
                    </a:cubicBezTo>
                    <a:lnTo>
                      <a:pt x="2355" y="701"/>
                    </a:lnTo>
                    <a:cubicBezTo>
                      <a:pt x="2373" y="701"/>
                      <a:pt x="2392" y="701"/>
                      <a:pt x="2392" y="683"/>
                    </a:cubicBezTo>
                    <a:lnTo>
                      <a:pt x="2392" y="18"/>
                    </a:lnTo>
                    <a:cubicBezTo>
                      <a:pt x="2392" y="0"/>
                      <a:pt x="2373"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7290610" y="2792016"/>
                <a:ext cx="165303" cy="52240"/>
              </a:xfrm>
              <a:custGeom>
                <a:avLst/>
                <a:gdLst/>
                <a:ahLst/>
                <a:cxnLst/>
                <a:rect l="l" t="t" r="r" b="b"/>
                <a:pathLst>
                  <a:path w="2465" h="779" extrusionOk="0">
                    <a:moveTo>
                      <a:pt x="2391" y="78"/>
                    </a:moveTo>
                    <a:lnTo>
                      <a:pt x="2391" y="706"/>
                    </a:lnTo>
                    <a:lnTo>
                      <a:pt x="73" y="706"/>
                    </a:lnTo>
                    <a:lnTo>
                      <a:pt x="73" y="78"/>
                    </a:lnTo>
                    <a:close/>
                    <a:moveTo>
                      <a:pt x="55" y="0"/>
                    </a:moveTo>
                    <a:cubicBezTo>
                      <a:pt x="19" y="0"/>
                      <a:pt x="0" y="23"/>
                      <a:pt x="0" y="59"/>
                    </a:cubicBezTo>
                    <a:lnTo>
                      <a:pt x="0" y="724"/>
                    </a:lnTo>
                    <a:cubicBezTo>
                      <a:pt x="0" y="761"/>
                      <a:pt x="19" y="779"/>
                      <a:pt x="55" y="779"/>
                    </a:cubicBezTo>
                    <a:lnTo>
                      <a:pt x="2391" y="779"/>
                    </a:lnTo>
                    <a:cubicBezTo>
                      <a:pt x="2428" y="779"/>
                      <a:pt x="2464" y="761"/>
                      <a:pt x="2464" y="724"/>
                    </a:cubicBezTo>
                    <a:lnTo>
                      <a:pt x="2464" y="59"/>
                    </a:lnTo>
                    <a:cubicBezTo>
                      <a:pt x="2464" y="23"/>
                      <a:pt x="2428"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7293024" y="2794765"/>
                <a:ext cx="59952" cy="47076"/>
              </a:xfrm>
              <a:custGeom>
                <a:avLst/>
                <a:gdLst/>
                <a:ahLst/>
                <a:cxnLst/>
                <a:rect l="l" t="t" r="r" b="b"/>
                <a:pathLst>
                  <a:path w="894" h="702" extrusionOk="0">
                    <a:moveTo>
                      <a:pt x="19" y="0"/>
                    </a:moveTo>
                    <a:cubicBezTo>
                      <a:pt x="1" y="0"/>
                      <a:pt x="1" y="0"/>
                      <a:pt x="1" y="18"/>
                    </a:cubicBezTo>
                    <a:lnTo>
                      <a:pt x="1" y="683"/>
                    </a:lnTo>
                    <a:cubicBezTo>
                      <a:pt x="1" y="701"/>
                      <a:pt x="1" y="701"/>
                      <a:pt x="19" y="701"/>
                    </a:cubicBezTo>
                    <a:lnTo>
                      <a:pt x="852" y="701"/>
                    </a:lnTo>
                    <a:cubicBezTo>
                      <a:pt x="875" y="701"/>
                      <a:pt x="893" y="701"/>
                      <a:pt x="893" y="683"/>
                    </a:cubicBezTo>
                    <a:lnTo>
                      <a:pt x="893" y="18"/>
                    </a:lnTo>
                    <a:cubicBezTo>
                      <a:pt x="893" y="0"/>
                      <a:pt x="875" y="0"/>
                      <a:pt x="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7290610" y="2792016"/>
                <a:ext cx="64780" cy="52240"/>
              </a:xfrm>
              <a:custGeom>
                <a:avLst/>
                <a:gdLst/>
                <a:ahLst/>
                <a:cxnLst/>
                <a:rect l="l" t="t" r="r" b="b"/>
                <a:pathLst>
                  <a:path w="966" h="779" extrusionOk="0">
                    <a:moveTo>
                      <a:pt x="888" y="78"/>
                    </a:moveTo>
                    <a:lnTo>
                      <a:pt x="888" y="706"/>
                    </a:lnTo>
                    <a:lnTo>
                      <a:pt x="73" y="706"/>
                    </a:lnTo>
                    <a:lnTo>
                      <a:pt x="73" y="78"/>
                    </a:lnTo>
                    <a:close/>
                    <a:moveTo>
                      <a:pt x="55" y="0"/>
                    </a:moveTo>
                    <a:cubicBezTo>
                      <a:pt x="19" y="0"/>
                      <a:pt x="0" y="23"/>
                      <a:pt x="0" y="59"/>
                    </a:cubicBezTo>
                    <a:lnTo>
                      <a:pt x="0" y="724"/>
                    </a:lnTo>
                    <a:cubicBezTo>
                      <a:pt x="0" y="761"/>
                      <a:pt x="19" y="779"/>
                      <a:pt x="55" y="779"/>
                    </a:cubicBezTo>
                    <a:lnTo>
                      <a:pt x="888" y="779"/>
                    </a:lnTo>
                    <a:cubicBezTo>
                      <a:pt x="948" y="779"/>
                      <a:pt x="966" y="761"/>
                      <a:pt x="966" y="724"/>
                    </a:cubicBezTo>
                    <a:lnTo>
                      <a:pt x="966" y="59"/>
                    </a:lnTo>
                    <a:cubicBezTo>
                      <a:pt x="966" y="23"/>
                      <a:pt x="94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7290610" y="2891264"/>
                <a:ext cx="103004" cy="5231"/>
              </a:xfrm>
              <a:custGeom>
                <a:avLst/>
                <a:gdLst/>
                <a:ahLst/>
                <a:cxnLst/>
                <a:rect l="l" t="t" r="r" b="b"/>
                <a:pathLst>
                  <a:path w="1536" h="78" extrusionOk="0">
                    <a:moveTo>
                      <a:pt x="37" y="0"/>
                    </a:moveTo>
                    <a:cubicBezTo>
                      <a:pt x="19" y="0"/>
                      <a:pt x="0" y="23"/>
                      <a:pt x="0" y="41"/>
                    </a:cubicBezTo>
                    <a:cubicBezTo>
                      <a:pt x="0" y="59"/>
                      <a:pt x="19" y="78"/>
                      <a:pt x="37" y="78"/>
                    </a:cubicBezTo>
                    <a:lnTo>
                      <a:pt x="1499" y="78"/>
                    </a:lnTo>
                    <a:cubicBezTo>
                      <a:pt x="1517" y="78"/>
                      <a:pt x="1535" y="59"/>
                      <a:pt x="1535" y="41"/>
                    </a:cubicBezTo>
                    <a:cubicBezTo>
                      <a:pt x="1535"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7401125" y="2891264"/>
                <a:ext cx="103339" cy="5231"/>
              </a:xfrm>
              <a:custGeom>
                <a:avLst/>
                <a:gdLst/>
                <a:ahLst/>
                <a:cxnLst/>
                <a:rect l="l" t="t" r="r" b="b"/>
                <a:pathLst>
                  <a:path w="1541" h="78" extrusionOk="0">
                    <a:moveTo>
                      <a:pt x="37" y="0"/>
                    </a:moveTo>
                    <a:cubicBezTo>
                      <a:pt x="19" y="0"/>
                      <a:pt x="1" y="23"/>
                      <a:pt x="1" y="41"/>
                    </a:cubicBezTo>
                    <a:cubicBezTo>
                      <a:pt x="1" y="59"/>
                      <a:pt x="19" y="78"/>
                      <a:pt x="37" y="78"/>
                    </a:cubicBezTo>
                    <a:lnTo>
                      <a:pt x="1499" y="78"/>
                    </a:lnTo>
                    <a:cubicBezTo>
                      <a:pt x="1517" y="78"/>
                      <a:pt x="1540" y="59"/>
                      <a:pt x="1540" y="41"/>
                    </a:cubicBezTo>
                    <a:cubicBezTo>
                      <a:pt x="1540"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7290610" y="2933378"/>
                <a:ext cx="103004" cy="5298"/>
              </a:xfrm>
              <a:custGeom>
                <a:avLst/>
                <a:gdLst/>
                <a:ahLst/>
                <a:cxnLst/>
                <a:rect l="l" t="t" r="r" b="b"/>
                <a:pathLst>
                  <a:path w="1536" h="79" extrusionOk="0">
                    <a:moveTo>
                      <a:pt x="37" y="1"/>
                    </a:moveTo>
                    <a:cubicBezTo>
                      <a:pt x="19" y="1"/>
                      <a:pt x="0" y="19"/>
                      <a:pt x="0" y="37"/>
                    </a:cubicBezTo>
                    <a:cubicBezTo>
                      <a:pt x="0" y="55"/>
                      <a:pt x="19" y="78"/>
                      <a:pt x="37" y="78"/>
                    </a:cubicBezTo>
                    <a:lnTo>
                      <a:pt x="1499" y="78"/>
                    </a:lnTo>
                    <a:cubicBezTo>
                      <a:pt x="1517" y="78"/>
                      <a:pt x="1535" y="55"/>
                      <a:pt x="1535" y="37"/>
                    </a:cubicBezTo>
                    <a:cubicBezTo>
                      <a:pt x="1535"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7401125" y="2933378"/>
                <a:ext cx="103339" cy="5298"/>
              </a:xfrm>
              <a:custGeom>
                <a:avLst/>
                <a:gdLst/>
                <a:ahLst/>
                <a:cxnLst/>
                <a:rect l="l" t="t" r="r" b="b"/>
                <a:pathLst>
                  <a:path w="1541" h="79" extrusionOk="0">
                    <a:moveTo>
                      <a:pt x="37" y="1"/>
                    </a:moveTo>
                    <a:cubicBezTo>
                      <a:pt x="19" y="1"/>
                      <a:pt x="1" y="19"/>
                      <a:pt x="1" y="37"/>
                    </a:cubicBezTo>
                    <a:cubicBezTo>
                      <a:pt x="1" y="55"/>
                      <a:pt x="19" y="78"/>
                      <a:pt x="37" y="78"/>
                    </a:cubicBezTo>
                    <a:lnTo>
                      <a:pt x="1499" y="78"/>
                    </a:lnTo>
                    <a:cubicBezTo>
                      <a:pt x="1517" y="78"/>
                      <a:pt x="1540" y="55"/>
                      <a:pt x="1540" y="37"/>
                    </a:cubicBezTo>
                    <a:cubicBezTo>
                      <a:pt x="1540"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7290610" y="2974017"/>
                <a:ext cx="103004" cy="5231"/>
              </a:xfrm>
              <a:custGeom>
                <a:avLst/>
                <a:gdLst/>
                <a:ahLst/>
                <a:cxnLst/>
                <a:rect l="l" t="t" r="r" b="b"/>
                <a:pathLst>
                  <a:path w="1536" h="78" extrusionOk="0">
                    <a:moveTo>
                      <a:pt x="37" y="0"/>
                    </a:moveTo>
                    <a:cubicBezTo>
                      <a:pt x="19" y="0"/>
                      <a:pt x="0" y="19"/>
                      <a:pt x="0" y="41"/>
                    </a:cubicBezTo>
                    <a:cubicBezTo>
                      <a:pt x="0" y="60"/>
                      <a:pt x="19" y="78"/>
                      <a:pt x="37" y="78"/>
                    </a:cubicBezTo>
                    <a:lnTo>
                      <a:pt x="1499" y="78"/>
                    </a:lnTo>
                    <a:cubicBezTo>
                      <a:pt x="1517" y="78"/>
                      <a:pt x="1535" y="60"/>
                      <a:pt x="1535" y="41"/>
                    </a:cubicBezTo>
                    <a:cubicBezTo>
                      <a:pt x="1535"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7401125" y="2974017"/>
                <a:ext cx="103339" cy="5231"/>
              </a:xfrm>
              <a:custGeom>
                <a:avLst/>
                <a:gdLst/>
                <a:ahLst/>
                <a:cxnLst/>
                <a:rect l="l" t="t" r="r" b="b"/>
                <a:pathLst>
                  <a:path w="1541" h="78" extrusionOk="0">
                    <a:moveTo>
                      <a:pt x="37" y="0"/>
                    </a:moveTo>
                    <a:cubicBezTo>
                      <a:pt x="19" y="0"/>
                      <a:pt x="1" y="19"/>
                      <a:pt x="1" y="41"/>
                    </a:cubicBezTo>
                    <a:cubicBezTo>
                      <a:pt x="1" y="60"/>
                      <a:pt x="19" y="78"/>
                      <a:pt x="37" y="78"/>
                    </a:cubicBezTo>
                    <a:lnTo>
                      <a:pt x="1499" y="78"/>
                    </a:lnTo>
                    <a:cubicBezTo>
                      <a:pt x="1517" y="78"/>
                      <a:pt x="1540" y="60"/>
                      <a:pt x="1540" y="41"/>
                    </a:cubicBezTo>
                    <a:cubicBezTo>
                      <a:pt x="1540"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7" name="Google Shape;1327;p39"/>
          <p:cNvSpPr txBox="1">
            <a:spLocks noGrp="1"/>
          </p:cNvSpPr>
          <p:nvPr>
            <p:ph type="title" idx="2"/>
          </p:nvPr>
        </p:nvSpPr>
        <p:spPr>
          <a:xfrm>
            <a:off x="324133" y="359360"/>
            <a:ext cx="4695340" cy="496674"/>
          </a:xfrm>
          <a:prstGeom prst="rect">
            <a:avLst/>
          </a:prstGeom>
        </p:spPr>
        <p:txBody>
          <a:bodyPr spcFirstLastPara="1" wrap="square" lIns="91425" tIns="91425" rIns="91425" bIns="91425" anchor="b" anchorCtr="0">
            <a:noAutofit/>
          </a:bodyPr>
          <a:lstStyle/>
          <a:p>
            <a:pPr algn="l">
              <a:buClr>
                <a:schemeClr val="dk1"/>
              </a:buClr>
              <a:buSzPts val="3600"/>
            </a:pPr>
            <a:r>
              <a:rPr lang="en" sz="3000" dirty="0">
                <a:solidFill>
                  <a:schemeClr val="dk1"/>
                </a:solidFill>
              </a:rPr>
              <a:t>Advertising Platforms</a:t>
            </a:r>
            <a:endParaRPr sz="3000" dirty="0">
              <a:solidFill>
                <a:schemeClr val="dk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405" y="856034"/>
            <a:ext cx="4411417" cy="2962381"/>
          </a:xfrm>
          <a:prstGeom prst="rect">
            <a:avLst/>
          </a:prstGeom>
        </p:spPr>
      </p:pic>
      <p:sp>
        <p:nvSpPr>
          <p:cNvPr id="4" name="TextBox 3"/>
          <p:cNvSpPr txBox="1"/>
          <p:nvPr/>
        </p:nvSpPr>
        <p:spPr>
          <a:xfrm>
            <a:off x="1254868" y="3818415"/>
            <a:ext cx="6624536"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10000"/>
                  </a:schemeClr>
                </a:solidFill>
              </a:rPr>
              <a:t>Digital advertisement &amp; Through recommendations has made a more marketing play for generating </a:t>
            </a:r>
            <a:r>
              <a:rPr lang="en-US" b="1" dirty="0" smtClean="0">
                <a:solidFill>
                  <a:schemeClr val="accent1">
                    <a:lumMod val="10000"/>
                  </a:schemeClr>
                </a:solidFill>
              </a:rPr>
              <a:t>leads</a:t>
            </a:r>
          </a:p>
          <a:p>
            <a:pPr marL="285750" indent="-285750">
              <a:buFont typeface="Arial" panose="020B0604020202020204" pitchFamily="34" charset="0"/>
              <a:buChar char="•"/>
            </a:pPr>
            <a:endParaRPr lang="en-US" b="1" dirty="0" smtClean="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And newspaper listed in 3</a:t>
            </a:r>
            <a:r>
              <a:rPr lang="en-US" b="1" baseline="30000" dirty="0" smtClean="0">
                <a:solidFill>
                  <a:schemeClr val="accent1">
                    <a:lumMod val="10000"/>
                  </a:schemeClr>
                </a:solidFill>
              </a:rPr>
              <a:t>rd</a:t>
            </a:r>
            <a:r>
              <a:rPr lang="en-US" b="1" dirty="0" smtClean="0">
                <a:solidFill>
                  <a:schemeClr val="accent1">
                    <a:lumMod val="10000"/>
                  </a:schemeClr>
                </a:solidFill>
              </a:rPr>
              <a:t> place</a:t>
            </a:r>
            <a:endParaRPr lang="en-IN" b="1" dirty="0">
              <a:solidFill>
                <a:schemeClr val="accent1">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7" name="Google Shape;1327;p39"/>
          <p:cNvSpPr txBox="1">
            <a:spLocks noGrp="1"/>
          </p:cNvSpPr>
          <p:nvPr>
            <p:ph type="title" idx="2"/>
          </p:nvPr>
        </p:nvSpPr>
        <p:spPr>
          <a:xfrm>
            <a:off x="324133" y="359360"/>
            <a:ext cx="4695340" cy="496674"/>
          </a:xfrm>
          <a:prstGeom prst="rect">
            <a:avLst/>
          </a:prstGeom>
        </p:spPr>
        <p:txBody>
          <a:bodyPr spcFirstLastPara="1" wrap="square" lIns="91425" tIns="91425" rIns="91425" bIns="91425" anchor="b" anchorCtr="0">
            <a:noAutofit/>
          </a:bodyPr>
          <a:lstStyle/>
          <a:p>
            <a:pPr algn="l">
              <a:buClr>
                <a:schemeClr val="dk1"/>
              </a:buClr>
              <a:buSzPts val="3600"/>
            </a:pPr>
            <a:r>
              <a:rPr lang="en" sz="3000" dirty="0" smtClean="0">
                <a:solidFill>
                  <a:schemeClr val="dk1"/>
                </a:solidFill>
              </a:rPr>
              <a:t>Lead Quality</a:t>
            </a:r>
            <a:endParaRPr sz="3000" dirty="0">
              <a:solidFill>
                <a:schemeClr val="dk1"/>
              </a:solidFill>
            </a:endParaRPr>
          </a:p>
        </p:txBody>
      </p:sp>
      <p:sp>
        <p:nvSpPr>
          <p:cNvPr id="4" name="TextBox 3"/>
          <p:cNvSpPr txBox="1"/>
          <p:nvPr/>
        </p:nvSpPr>
        <p:spPr>
          <a:xfrm>
            <a:off x="1254868" y="3818415"/>
            <a:ext cx="6624536" cy="116955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A might be category indicates more than 1500 are chances to be converted.</a:t>
            </a:r>
          </a:p>
          <a:p>
            <a:pPr marL="285750" indent="-285750">
              <a:buFont typeface="Arial" panose="020B0604020202020204" pitchFamily="34" charset="0"/>
              <a:buChar char="•"/>
            </a:pPr>
            <a:endParaRPr lang="en-US" b="1" dirty="0" smtClean="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And Not sure title indicates somewhat same little similar values with might be.</a:t>
            </a:r>
            <a:endParaRPr lang="en-IN" b="1" dirty="0">
              <a:solidFill>
                <a:schemeClr val="accent1">
                  <a:lumMod val="1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056" y="854734"/>
            <a:ext cx="6352160" cy="2963681"/>
          </a:xfrm>
          <a:prstGeom prst="rect">
            <a:avLst/>
          </a:prstGeom>
        </p:spPr>
      </p:pic>
    </p:spTree>
    <p:extLst>
      <p:ext uri="{BB962C8B-B14F-4D97-AF65-F5344CB8AC3E}">
        <p14:creationId xmlns:p14="http://schemas.microsoft.com/office/powerpoint/2010/main" val="166028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7" name="Google Shape;1327;p39"/>
          <p:cNvSpPr txBox="1">
            <a:spLocks noGrp="1"/>
          </p:cNvSpPr>
          <p:nvPr>
            <p:ph type="title" idx="2"/>
          </p:nvPr>
        </p:nvSpPr>
        <p:spPr>
          <a:xfrm>
            <a:off x="324133" y="359360"/>
            <a:ext cx="4695340" cy="496674"/>
          </a:xfrm>
          <a:prstGeom prst="rect">
            <a:avLst/>
          </a:prstGeom>
        </p:spPr>
        <p:txBody>
          <a:bodyPr spcFirstLastPara="1" wrap="square" lIns="91425" tIns="91425" rIns="91425" bIns="91425" anchor="b" anchorCtr="0">
            <a:noAutofit/>
          </a:bodyPr>
          <a:lstStyle/>
          <a:p>
            <a:pPr algn="l">
              <a:buClr>
                <a:schemeClr val="dk1"/>
              </a:buClr>
              <a:buSzPts val="3600"/>
            </a:pPr>
            <a:r>
              <a:rPr lang="en" sz="3000" dirty="0" smtClean="0">
                <a:solidFill>
                  <a:schemeClr val="dk1"/>
                </a:solidFill>
              </a:rPr>
              <a:t>City Wise</a:t>
            </a:r>
            <a:endParaRPr sz="3000" dirty="0">
              <a:solidFill>
                <a:schemeClr val="dk1"/>
              </a:solidFill>
            </a:endParaRPr>
          </a:p>
        </p:txBody>
      </p:sp>
      <p:sp>
        <p:nvSpPr>
          <p:cNvPr id="4" name="TextBox 3"/>
          <p:cNvSpPr txBox="1"/>
          <p:nvPr/>
        </p:nvSpPr>
        <p:spPr>
          <a:xfrm>
            <a:off x="1420238" y="4048359"/>
            <a:ext cx="6624536" cy="52322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The Mumbai city indicates more leads are to get converted</a:t>
            </a:r>
          </a:p>
          <a:p>
            <a:endParaRPr lang="en-US" b="1" dirty="0" smtClean="0">
              <a:solidFill>
                <a:schemeClr val="accent1">
                  <a:lumMod val="1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993" y="856034"/>
            <a:ext cx="6748285" cy="2957261"/>
          </a:xfrm>
          <a:prstGeom prst="rect">
            <a:avLst/>
          </a:prstGeom>
        </p:spPr>
      </p:pic>
    </p:spTree>
    <p:extLst>
      <p:ext uri="{BB962C8B-B14F-4D97-AF65-F5344CB8AC3E}">
        <p14:creationId xmlns:p14="http://schemas.microsoft.com/office/powerpoint/2010/main" val="164383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7" name="Google Shape;1327;p39"/>
          <p:cNvSpPr txBox="1">
            <a:spLocks noGrp="1"/>
          </p:cNvSpPr>
          <p:nvPr>
            <p:ph type="title" idx="2"/>
          </p:nvPr>
        </p:nvSpPr>
        <p:spPr>
          <a:xfrm>
            <a:off x="324133" y="359360"/>
            <a:ext cx="4695340" cy="496674"/>
          </a:xfrm>
          <a:prstGeom prst="rect">
            <a:avLst/>
          </a:prstGeom>
        </p:spPr>
        <p:txBody>
          <a:bodyPr spcFirstLastPara="1" wrap="square" lIns="91425" tIns="91425" rIns="91425" bIns="91425" anchor="b" anchorCtr="0">
            <a:noAutofit/>
          </a:bodyPr>
          <a:lstStyle/>
          <a:p>
            <a:pPr algn="l">
              <a:buClr>
                <a:schemeClr val="dk1"/>
              </a:buClr>
              <a:buSzPts val="3600"/>
            </a:pPr>
            <a:r>
              <a:rPr lang="en" sz="3000" dirty="0" smtClean="0">
                <a:solidFill>
                  <a:schemeClr val="dk1"/>
                </a:solidFill>
              </a:rPr>
              <a:t>Specilization</a:t>
            </a:r>
            <a:endParaRPr sz="3000" dirty="0">
              <a:solidFill>
                <a:schemeClr val="dk1"/>
              </a:solidFill>
            </a:endParaRPr>
          </a:p>
        </p:txBody>
      </p:sp>
      <p:sp>
        <p:nvSpPr>
          <p:cNvPr id="4" name="TextBox 3"/>
          <p:cNvSpPr txBox="1"/>
          <p:nvPr/>
        </p:nvSpPr>
        <p:spPr>
          <a:xfrm>
            <a:off x="1420238" y="4048359"/>
            <a:ext cx="6624536" cy="116955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The Financial Management students are opting more compare with other specialization</a:t>
            </a:r>
          </a:p>
          <a:p>
            <a:pPr marL="285750" indent="-285750">
              <a:buFont typeface="Arial" panose="020B0604020202020204" pitchFamily="34" charset="0"/>
              <a:buChar char="•"/>
            </a:pPr>
            <a:endParaRPr lang="en-US" b="1" dirty="0" smtClean="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And Human resource &amp; marketing management comes in second.</a:t>
            </a:r>
          </a:p>
          <a:p>
            <a:endParaRPr lang="en-US" b="1" dirty="0" smtClean="0">
              <a:solidFill>
                <a:schemeClr val="accent1">
                  <a:lumMod val="1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75" y="739250"/>
            <a:ext cx="7242062" cy="3180997"/>
          </a:xfrm>
          <a:prstGeom prst="rect">
            <a:avLst/>
          </a:prstGeom>
        </p:spPr>
      </p:pic>
    </p:spTree>
    <p:extLst>
      <p:ext uri="{BB962C8B-B14F-4D97-AF65-F5344CB8AC3E}">
        <p14:creationId xmlns:p14="http://schemas.microsoft.com/office/powerpoint/2010/main" val="300377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7" name="Google Shape;1327;p39"/>
          <p:cNvSpPr txBox="1">
            <a:spLocks noGrp="1"/>
          </p:cNvSpPr>
          <p:nvPr>
            <p:ph type="title" idx="2"/>
          </p:nvPr>
        </p:nvSpPr>
        <p:spPr>
          <a:xfrm>
            <a:off x="324133" y="359360"/>
            <a:ext cx="4695340" cy="496674"/>
          </a:xfrm>
          <a:prstGeom prst="rect">
            <a:avLst/>
          </a:prstGeom>
        </p:spPr>
        <p:txBody>
          <a:bodyPr spcFirstLastPara="1" wrap="square" lIns="91425" tIns="91425" rIns="91425" bIns="91425" anchor="b" anchorCtr="0">
            <a:noAutofit/>
          </a:bodyPr>
          <a:lstStyle/>
          <a:p>
            <a:pPr algn="l">
              <a:buClr>
                <a:schemeClr val="dk1"/>
              </a:buClr>
              <a:buSzPts val="3600"/>
            </a:pPr>
            <a:r>
              <a:rPr lang="en" sz="3000" dirty="0" smtClean="0">
                <a:solidFill>
                  <a:schemeClr val="dk1"/>
                </a:solidFill>
              </a:rPr>
              <a:t>By Tags</a:t>
            </a:r>
            <a:endParaRPr sz="3000" dirty="0">
              <a:solidFill>
                <a:schemeClr val="dk1"/>
              </a:solidFill>
            </a:endParaRPr>
          </a:p>
        </p:txBody>
      </p:sp>
      <p:sp>
        <p:nvSpPr>
          <p:cNvPr id="4" name="TextBox 3"/>
          <p:cNvSpPr txBox="1"/>
          <p:nvPr/>
        </p:nvSpPr>
        <p:spPr>
          <a:xfrm>
            <a:off x="1400782" y="4048359"/>
            <a:ext cx="6624536" cy="30777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More leads are </a:t>
            </a:r>
            <a:r>
              <a:rPr lang="en-US" b="1" dirty="0" err="1" smtClean="0">
                <a:solidFill>
                  <a:schemeClr val="accent1">
                    <a:lumMod val="10000"/>
                  </a:schemeClr>
                </a:solidFill>
              </a:rPr>
              <a:t>choosed</a:t>
            </a:r>
            <a:r>
              <a:rPr lang="en-US" b="1" dirty="0" smtClean="0">
                <a:solidFill>
                  <a:schemeClr val="accent1">
                    <a:lumMod val="10000"/>
                  </a:schemeClr>
                </a:solidFill>
              </a:rPr>
              <a:t> will revert after reading the mail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051" y="816216"/>
            <a:ext cx="5826868" cy="3232143"/>
          </a:xfrm>
          <a:prstGeom prst="rect">
            <a:avLst/>
          </a:prstGeom>
        </p:spPr>
      </p:pic>
    </p:spTree>
    <p:extLst>
      <p:ext uri="{BB962C8B-B14F-4D97-AF65-F5344CB8AC3E}">
        <p14:creationId xmlns:p14="http://schemas.microsoft.com/office/powerpoint/2010/main" val="217699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grpSp>
        <p:nvGrpSpPr>
          <p:cNvPr id="1415" name="Google Shape;1415;p40"/>
          <p:cNvGrpSpPr/>
          <p:nvPr/>
        </p:nvGrpSpPr>
        <p:grpSpPr>
          <a:xfrm>
            <a:off x="5661498" y="853252"/>
            <a:ext cx="2303454" cy="3018358"/>
            <a:chOff x="5466152" y="473872"/>
            <a:chExt cx="3119308" cy="4130333"/>
          </a:xfrm>
        </p:grpSpPr>
        <p:grpSp>
          <p:nvGrpSpPr>
            <p:cNvPr id="1416" name="Google Shape;1416;p40"/>
            <p:cNvGrpSpPr/>
            <p:nvPr/>
          </p:nvGrpSpPr>
          <p:grpSpPr>
            <a:xfrm>
              <a:off x="5959082" y="2842313"/>
              <a:ext cx="2309272" cy="1761893"/>
              <a:chOff x="4609598" y="3326173"/>
              <a:chExt cx="2008063" cy="1532081"/>
            </a:xfrm>
          </p:grpSpPr>
          <p:sp>
            <p:nvSpPr>
              <p:cNvPr id="1417" name="Google Shape;1417;p40"/>
              <p:cNvSpPr/>
              <p:nvPr/>
            </p:nvSpPr>
            <p:spPr>
              <a:xfrm>
                <a:off x="4609598" y="3326173"/>
                <a:ext cx="2008063" cy="1526234"/>
              </a:xfrm>
              <a:custGeom>
                <a:avLst/>
                <a:gdLst/>
                <a:ahLst/>
                <a:cxnLst/>
                <a:rect l="l" t="t" r="r" b="b"/>
                <a:pathLst>
                  <a:path w="24993" h="18996" extrusionOk="0">
                    <a:moveTo>
                      <a:pt x="14482" y="1"/>
                    </a:moveTo>
                    <a:cubicBezTo>
                      <a:pt x="14213" y="1"/>
                      <a:pt x="13931" y="19"/>
                      <a:pt x="13662" y="55"/>
                    </a:cubicBezTo>
                    <a:cubicBezTo>
                      <a:pt x="10497" y="474"/>
                      <a:pt x="8238" y="2146"/>
                      <a:pt x="8562" y="5370"/>
                    </a:cubicBezTo>
                    <a:cubicBezTo>
                      <a:pt x="8562" y="5370"/>
                      <a:pt x="8562" y="5406"/>
                      <a:pt x="8580" y="5429"/>
                    </a:cubicBezTo>
                    <a:cubicBezTo>
                      <a:pt x="8635" y="6299"/>
                      <a:pt x="7933" y="7041"/>
                      <a:pt x="7059" y="7060"/>
                    </a:cubicBezTo>
                    <a:cubicBezTo>
                      <a:pt x="6890" y="7060"/>
                      <a:pt x="6699" y="7078"/>
                      <a:pt x="6512" y="7096"/>
                    </a:cubicBezTo>
                    <a:cubicBezTo>
                      <a:pt x="2733" y="7497"/>
                      <a:pt x="0" y="10871"/>
                      <a:pt x="419" y="14669"/>
                    </a:cubicBezTo>
                    <a:cubicBezTo>
                      <a:pt x="592" y="16395"/>
                      <a:pt x="1407" y="17912"/>
                      <a:pt x="2600" y="18996"/>
                    </a:cubicBezTo>
                    <a:lnTo>
                      <a:pt x="22242" y="18996"/>
                    </a:lnTo>
                    <a:cubicBezTo>
                      <a:pt x="23740" y="17570"/>
                      <a:pt x="24783" y="15580"/>
                      <a:pt x="24861" y="13645"/>
                    </a:cubicBezTo>
                    <a:cubicBezTo>
                      <a:pt x="24993" y="10607"/>
                      <a:pt x="23494" y="8025"/>
                      <a:pt x="21236" y="6545"/>
                    </a:cubicBezTo>
                    <a:cubicBezTo>
                      <a:pt x="20817" y="6281"/>
                      <a:pt x="20552" y="5825"/>
                      <a:pt x="20493" y="5334"/>
                    </a:cubicBezTo>
                    <a:cubicBezTo>
                      <a:pt x="20493" y="5293"/>
                      <a:pt x="20475" y="5274"/>
                      <a:pt x="20475" y="5256"/>
                    </a:cubicBezTo>
                    <a:cubicBezTo>
                      <a:pt x="20097" y="2200"/>
                      <a:pt x="17460" y="1"/>
                      <a:pt x="14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321904" y="3376307"/>
                <a:ext cx="115777" cy="114652"/>
              </a:xfrm>
              <a:custGeom>
                <a:avLst/>
                <a:gdLst/>
                <a:ahLst/>
                <a:cxnLst/>
                <a:rect l="l" t="t" r="r" b="b"/>
                <a:pathLst>
                  <a:path w="1441" h="1427" extrusionOk="0">
                    <a:moveTo>
                      <a:pt x="721" y="1"/>
                    </a:moveTo>
                    <a:cubicBezTo>
                      <a:pt x="320" y="1"/>
                      <a:pt x="1" y="324"/>
                      <a:pt x="1" y="725"/>
                    </a:cubicBezTo>
                    <a:cubicBezTo>
                      <a:pt x="1" y="1103"/>
                      <a:pt x="320" y="1426"/>
                      <a:pt x="721" y="1426"/>
                    </a:cubicBezTo>
                    <a:cubicBezTo>
                      <a:pt x="1117" y="1426"/>
                      <a:pt x="1440" y="1103"/>
                      <a:pt x="1440" y="725"/>
                    </a:cubicBezTo>
                    <a:cubicBezTo>
                      <a:pt x="1440" y="324"/>
                      <a:pt x="1117" y="1"/>
                      <a:pt x="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6519874" y="3684427"/>
                <a:ext cx="79461" cy="78015"/>
              </a:xfrm>
              <a:custGeom>
                <a:avLst/>
                <a:gdLst/>
                <a:ahLst/>
                <a:cxnLst/>
                <a:rect l="l" t="t" r="r" b="b"/>
                <a:pathLst>
                  <a:path w="989" h="971" extrusionOk="0">
                    <a:moveTo>
                      <a:pt x="497" y="0"/>
                    </a:moveTo>
                    <a:cubicBezTo>
                      <a:pt x="228" y="0"/>
                      <a:pt x="1" y="210"/>
                      <a:pt x="1" y="474"/>
                    </a:cubicBezTo>
                    <a:cubicBezTo>
                      <a:pt x="1" y="743"/>
                      <a:pt x="228" y="970"/>
                      <a:pt x="497" y="970"/>
                    </a:cubicBezTo>
                    <a:cubicBezTo>
                      <a:pt x="761" y="970"/>
                      <a:pt x="989" y="743"/>
                      <a:pt x="989" y="474"/>
                    </a:cubicBezTo>
                    <a:cubicBezTo>
                      <a:pt x="989" y="210"/>
                      <a:pt x="761"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4759200" y="3549610"/>
                <a:ext cx="1712152" cy="1302794"/>
              </a:xfrm>
              <a:custGeom>
                <a:avLst/>
                <a:gdLst/>
                <a:ahLst/>
                <a:cxnLst/>
                <a:rect l="l" t="t" r="r" b="b"/>
                <a:pathLst>
                  <a:path w="21310" h="16215" extrusionOk="0">
                    <a:moveTo>
                      <a:pt x="12342" y="1"/>
                    </a:moveTo>
                    <a:cubicBezTo>
                      <a:pt x="12114" y="1"/>
                      <a:pt x="11882" y="16"/>
                      <a:pt x="11650" y="48"/>
                    </a:cubicBezTo>
                    <a:cubicBezTo>
                      <a:pt x="8954" y="426"/>
                      <a:pt x="7018" y="1851"/>
                      <a:pt x="7305" y="4584"/>
                    </a:cubicBezTo>
                    <a:lnTo>
                      <a:pt x="7305" y="4638"/>
                    </a:lnTo>
                    <a:cubicBezTo>
                      <a:pt x="7360" y="5399"/>
                      <a:pt x="6773" y="6023"/>
                      <a:pt x="6017" y="6041"/>
                    </a:cubicBezTo>
                    <a:cubicBezTo>
                      <a:pt x="5862" y="6041"/>
                      <a:pt x="5711" y="6041"/>
                      <a:pt x="5538" y="6064"/>
                    </a:cubicBezTo>
                    <a:cubicBezTo>
                      <a:pt x="2332" y="6405"/>
                      <a:pt x="1" y="9288"/>
                      <a:pt x="342" y="12512"/>
                    </a:cubicBezTo>
                    <a:cubicBezTo>
                      <a:pt x="493" y="13992"/>
                      <a:pt x="1194" y="15286"/>
                      <a:pt x="2219" y="16215"/>
                    </a:cubicBezTo>
                    <a:lnTo>
                      <a:pt x="18973" y="16215"/>
                    </a:lnTo>
                    <a:cubicBezTo>
                      <a:pt x="20248" y="14999"/>
                      <a:pt x="21118" y="13309"/>
                      <a:pt x="21195" y="11642"/>
                    </a:cubicBezTo>
                    <a:cubicBezTo>
                      <a:pt x="21309" y="9060"/>
                      <a:pt x="20038" y="6861"/>
                      <a:pt x="18121" y="5608"/>
                    </a:cubicBezTo>
                    <a:cubicBezTo>
                      <a:pt x="17761" y="5381"/>
                      <a:pt x="17516" y="4980"/>
                      <a:pt x="17475" y="4561"/>
                    </a:cubicBezTo>
                    <a:cubicBezTo>
                      <a:pt x="17475" y="4543"/>
                      <a:pt x="17456" y="4506"/>
                      <a:pt x="17456" y="4488"/>
                    </a:cubicBezTo>
                    <a:cubicBezTo>
                      <a:pt x="17143" y="1894"/>
                      <a:pt x="14883" y="1"/>
                      <a:pt x="12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4691871" y="4847567"/>
                <a:ext cx="1875333" cy="10686"/>
              </a:xfrm>
              <a:custGeom>
                <a:avLst/>
                <a:gdLst/>
                <a:ahLst/>
                <a:cxnLst/>
                <a:rect l="l" t="t" r="r" b="b"/>
                <a:pathLst>
                  <a:path w="23341" h="133" extrusionOk="0">
                    <a:moveTo>
                      <a:pt x="60" y="1"/>
                    </a:moveTo>
                    <a:cubicBezTo>
                      <a:pt x="42" y="1"/>
                      <a:pt x="1" y="19"/>
                      <a:pt x="1" y="60"/>
                    </a:cubicBezTo>
                    <a:cubicBezTo>
                      <a:pt x="1" y="96"/>
                      <a:pt x="42" y="133"/>
                      <a:pt x="60" y="133"/>
                    </a:cubicBezTo>
                    <a:lnTo>
                      <a:pt x="23286" y="133"/>
                    </a:lnTo>
                    <a:cubicBezTo>
                      <a:pt x="23322" y="133"/>
                      <a:pt x="23340" y="96"/>
                      <a:pt x="23340" y="60"/>
                    </a:cubicBezTo>
                    <a:cubicBezTo>
                      <a:pt x="23340" y="19"/>
                      <a:pt x="23322" y="1"/>
                      <a:pt x="23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0"/>
            <p:cNvGrpSpPr/>
            <p:nvPr/>
          </p:nvGrpSpPr>
          <p:grpSpPr>
            <a:xfrm>
              <a:off x="8113899" y="3964893"/>
              <a:ext cx="442227" cy="639246"/>
              <a:chOff x="6707559" y="1498185"/>
              <a:chExt cx="448324" cy="648059"/>
            </a:xfrm>
          </p:grpSpPr>
          <p:sp>
            <p:nvSpPr>
              <p:cNvPr id="1423" name="Google Shape;1423;p40"/>
              <p:cNvSpPr/>
              <p:nvPr/>
            </p:nvSpPr>
            <p:spPr>
              <a:xfrm>
                <a:off x="6707559" y="1498185"/>
                <a:ext cx="137310" cy="273093"/>
              </a:xfrm>
              <a:custGeom>
                <a:avLst/>
                <a:gdLst/>
                <a:ahLst/>
                <a:cxnLst/>
                <a:rect l="l" t="t" r="r" b="b"/>
                <a:pathLst>
                  <a:path w="1709" h="3399" extrusionOk="0">
                    <a:moveTo>
                      <a:pt x="37" y="1"/>
                    </a:moveTo>
                    <a:cubicBezTo>
                      <a:pt x="19" y="1"/>
                      <a:pt x="1" y="19"/>
                      <a:pt x="1" y="37"/>
                    </a:cubicBezTo>
                    <a:cubicBezTo>
                      <a:pt x="1" y="60"/>
                      <a:pt x="19" y="78"/>
                      <a:pt x="37" y="78"/>
                    </a:cubicBezTo>
                    <a:lnTo>
                      <a:pt x="1007" y="78"/>
                    </a:lnTo>
                    <a:cubicBezTo>
                      <a:pt x="1349" y="78"/>
                      <a:pt x="1631" y="361"/>
                      <a:pt x="1631" y="720"/>
                    </a:cubicBezTo>
                    <a:cubicBezTo>
                      <a:pt x="1631" y="989"/>
                      <a:pt x="1422" y="1198"/>
                      <a:pt x="1158" y="1198"/>
                    </a:cubicBezTo>
                    <a:lnTo>
                      <a:pt x="948" y="1198"/>
                    </a:lnTo>
                    <a:cubicBezTo>
                      <a:pt x="666" y="1198"/>
                      <a:pt x="438" y="1426"/>
                      <a:pt x="438" y="1709"/>
                    </a:cubicBezTo>
                    <a:lnTo>
                      <a:pt x="438" y="1918"/>
                    </a:lnTo>
                    <a:cubicBezTo>
                      <a:pt x="438" y="2223"/>
                      <a:pt x="666" y="2451"/>
                      <a:pt x="948" y="2451"/>
                    </a:cubicBezTo>
                    <a:lnTo>
                      <a:pt x="1098" y="2451"/>
                    </a:lnTo>
                    <a:cubicBezTo>
                      <a:pt x="1404" y="2451"/>
                      <a:pt x="1631" y="2697"/>
                      <a:pt x="1631" y="2979"/>
                    </a:cubicBezTo>
                    <a:lnTo>
                      <a:pt x="1631" y="3362"/>
                    </a:lnTo>
                    <a:cubicBezTo>
                      <a:pt x="1631" y="3380"/>
                      <a:pt x="1649" y="3398"/>
                      <a:pt x="1668" y="3398"/>
                    </a:cubicBezTo>
                    <a:cubicBezTo>
                      <a:pt x="1690" y="3398"/>
                      <a:pt x="1709" y="3380"/>
                      <a:pt x="1709" y="3362"/>
                    </a:cubicBezTo>
                    <a:lnTo>
                      <a:pt x="1709" y="2979"/>
                    </a:lnTo>
                    <a:cubicBezTo>
                      <a:pt x="1709" y="2638"/>
                      <a:pt x="1440" y="2373"/>
                      <a:pt x="1098" y="2373"/>
                    </a:cubicBezTo>
                    <a:lnTo>
                      <a:pt x="948" y="2373"/>
                    </a:lnTo>
                    <a:cubicBezTo>
                      <a:pt x="702" y="2373"/>
                      <a:pt x="511" y="2164"/>
                      <a:pt x="511" y="1918"/>
                    </a:cubicBezTo>
                    <a:lnTo>
                      <a:pt x="511" y="1709"/>
                    </a:lnTo>
                    <a:cubicBezTo>
                      <a:pt x="511" y="1463"/>
                      <a:pt x="702" y="1271"/>
                      <a:pt x="948" y="1271"/>
                    </a:cubicBezTo>
                    <a:lnTo>
                      <a:pt x="1158" y="1271"/>
                    </a:lnTo>
                    <a:cubicBezTo>
                      <a:pt x="1463" y="1271"/>
                      <a:pt x="1709" y="1025"/>
                      <a:pt x="1709" y="720"/>
                    </a:cubicBezTo>
                    <a:cubicBezTo>
                      <a:pt x="1709" y="324"/>
                      <a:pt x="1385"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6868972" y="1607935"/>
                <a:ext cx="85648" cy="164788"/>
              </a:xfrm>
              <a:custGeom>
                <a:avLst/>
                <a:gdLst/>
                <a:ahLst/>
                <a:cxnLst/>
                <a:rect l="l" t="t" r="r" b="b"/>
                <a:pathLst>
                  <a:path w="1066" h="2051" extrusionOk="0">
                    <a:moveTo>
                      <a:pt x="41" y="1"/>
                    </a:moveTo>
                    <a:cubicBezTo>
                      <a:pt x="23" y="1"/>
                      <a:pt x="0" y="19"/>
                      <a:pt x="0" y="37"/>
                    </a:cubicBezTo>
                    <a:cubicBezTo>
                      <a:pt x="0" y="60"/>
                      <a:pt x="23" y="78"/>
                      <a:pt x="41" y="78"/>
                    </a:cubicBezTo>
                    <a:lnTo>
                      <a:pt x="611" y="78"/>
                    </a:lnTo>
                    <a:cubicBezTo>
                      <a:pt x="820" y="78"/>
                      <a:pt x="988" y="247"/>
                      <a:pt x="988" y="456"/>
                    </a:cubicBezTo>
                    <a:cubicBezTo>
                      <a:pt x="988" y="607"/>
                      <a:pt x="856" y="721"/>
                      <a:pt x="706" y="721"/>
                    </a:cubicBezTo>
                    <a:lnTo>
                      <a:pt x="570" y="721"/>
                    </a:lnTo>
                    <a:cubicBezTo>
                      <a:pt x="401" y="721"/>
                      <a:pt x="251" y="875"/>
                      <a:pt x="251" y="1062"/>
                    </a:cubicBezTo>
                    <a:lnTo>
                      <a:pt x="251" y="1176"/>
                    </a:lnTo>
                    <a:cubicBezTo>
                      <a:pt x="251" y="1367"/>
                      <a:pt x="401" y="1517"/>
                      <a:pt x="592" y="1517"/>
                    </a:cubicBezTo>
                    <a:lnTo>
                      <a:pt x="665" y="1517"/>
                    </a:lnTo>
                    <a:cubicBezTo>
                      <a:pt x="838" y="1517"/>
                      <a:pt x="988" y="1654"/>
                      <a:pt x="988" y="1823"/>
                    </a:cubicBezTo>
                    <a:lnTo>
                      <a:pt x="988" y="2050"/>
                    </a:lnTo>
                    <a:lnTo>
                      <a:pt x="1066" y="2050"/>
                    </a:lnTo>
                    <a:lnTo>
                      <a:pt x="1066" y="1823"/>
                    </a:lnTo>
                    <a:cubicBezTo>
                      <a:pt x="1066" y="1613"/>
                      <a:pt x="893" y="1445"/>
                      <a:pt x="665" y="1445"/>
                    </a:cubicBezTo>
                    <a:lnTo>
                      <a:pt x="592" y="1445"/>
                    </a:lnTo>
                    <a:cubicBezTo>
                      <a:pt x="437" y="1445"/>
                      <a:pt x="324" y="1331"/>
                      <a:pt x="324" y="1176"/>
                    </a:cubicBezTo>
                    <a:lnTo>
                      <a:pt x="324" y="1062"/>
                    </a:lnTo>
                    <a:cubicBezTo>
                      <a:pt x="324" y="912"/>
                      <a:pt x="437" y="798"/>
                      <a:pt x="570" y="798"/>
                    </a:cubicBezTo>
                    <a:lnTo>
                      <a:pt x="706" y="798"/>
                    </a:lnTo>
                    <a:cubicBezTo>
                      <a:pt x="893" y="798"/>
                      <a:pt x="1066" y="648"/>
                      <a:pt x="1066" y="456"/>
                    </a:cubicBezTo>
                    <a:cubicBezTo>
                      <a:pt x="1066" y="210"/>
                      <a:pt x="856" y="1"/>
                      <a:pt x="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6995515" y="1836675"/>
                <a:ext cx="157074" cy="227296"/>
              </a:xfrm>
              <a:custGeom>
                <a:avLst/>
                <a:gdLst/>
                <a:ahLst/>
                <a:cxnLst/>
                <a:rect l="l" t="t" r="r" b="b"/>
                <a:pathLst>
                  <a:path w="1955" h="2829" extrusionOk="0">
                    <a:moveTo>
                      <a:pt x="174" y="0"/>
                    </a:moveTo>
                    <a:lnTo>
                      <a:pt x="174" y="533"/>
                    </a:lnTo>
                    <a:lnTo>
                      <a:pt x="1139" y="533"/>
                    </a:lnTo>
                    <a:cubicBezTo>
                      <a:pt x="1294" y="533"/>
                      <a:pt x="1426" y="665"/>
                      <a:pt x="1426" y="834"/>
                    </a:cubicBezTo>
                    <a:lnTo>
                      <a:pt x="1426" y="1631"/>
                    </a:lnTo>
                    <a:cubicBezTo>
                      <a:pt x="1426" y="1995"/>
                      <a:pt x="1121" y="2295"/>
                      <a:pt x="761" y="2295"/>
                    </a:cubicBezTo>
                    <a:lnTo>
                      <a:pt x="1" y="2295"/>
                    </a:lnTo>
                    <a:lnTo>
                      <a:pt x="1" y="2828"/>
                    </a:lnTo>
                    <a:lnTo>
                      <a:pt x="761" y="2828"/>
                    </a:lnTo>
                    <a:cubicBezTo>
                      <a:pt x="1426" y="2828"/>
                      <a:pt x="1955" y="2295"/>
                      <a:pt x="1955" y="1631"/>
                    </a:cubicBezTo>
                    <a:lnTo>
                      <a:pt x="1955" y="834"/>
                    </a:lnTo>
                    <a:cubicBezTo>
                      <a:pt x="1955" y="378"/>
                      <a:pt x="1595" y="0"/>
                      <a:pt x="1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6992622" y="1833702"/>
                <a:ext cx="163261" cy="190739"/>
              </a:xfrm>
              <a:custGeom>
                <a:avLst/>
                <a:gdLst/>
                <a:ahLst/>
                <a:cxnLst/>
                <a:rect l="l" t="t" r="r" b="b"/>
                <a:pathLst>
                  <a:path w="2032" h="2374" extrusionOk="0">
                    <a:moveTo>
                      <a:pt x="169" y="1"/>
                    </a:moveTo>
                    <a:lnTo>
                      <a:pt x="169" y="607"/>
                    </a:lnTo>
                    <a:lnTo>
                      <a:pt x="1175" y="607"/>
                    </a:lnTo>
                    <a:cubicBezTo>
                      <a:pt x="1308" y="607"/>
                      <a:pt x="1421" y="720"/>
                      <a:pt x="1421" y="871"/>
                    </a:cubicBezTo>
                    <a:lnTo>
                      <a:pt x="1421" y="1668"/>
                    </a:lnTo>
                    <a:cubicBezTo>
                      <a:pt x="1421" y="2009"/>
                      <a:pt x="1139" y="2296"/>
                      <a:pt x="797" y="2296"/>
                    </a:cubicBezTo>
                    <a:lnTo>
                      <a:pt x="37" y="2296"/>
                    </a:lnTo>
                    <a:cubicBezTo>
                      <a:pt x="19" y="2296"/>
                      <a:pt x="1" y="2314"/>
                      <a:pt x="1" y="2332"/>
                    </a:cubicBezTo>
                    <a:cubicBezTo>
                      <a:pt x="1" y="2351"/>
                      <a:pt x="19" y="2373"/>
                      <a:pt x="37" y="2373"/>
                    </a:cubicBezTo>
                    <a:lnTo>
                      <a:pt x="797" y="2373"/>
                    </a:lnTo>
                    <a:cubicBezTo>
                      <a:pt x="1175" y="2373"/>
                      <a:pt x="1499" y="2068"/>
                      <a:pt x="1499" y="1668"/>
                    </a:cubicBezTo>
                    <a:lnTo>
                      <a:pt x="1499" y="871"/>
                    </a:lnTo>
                    <a:cubicBezTo>
                      <a:pt x="1499" y="684"/>
                      <a:pt x="1349" y="529"/>
                      <a:pt x="1175" y="529"/>
                    </a:cubicBezTo>
                    <a:lnTo>
                      <a:pt x="246" y="529"/>
                    </a:lnTo>
                    <a:lnTo>
                      <a:pt x="246" y="74"/>
                    </a:lnTo>
                    <a:lnTo>
                      <a:pt x="1175" y="74"/>
                    </a:lnTo>
                    <a:cubicBezTo>
                      <a:pt x="1613" y="74"/>
                      <a:pt x="1954" y="438"/>
                      <a:pt x="1954" y="871"/>
                    </a:cubicBezTo>
                    <a:lnTo>
                      <a:pt x="1954" y="1668"/>
                    </a:lnTo>
                    <a:cubicBezTo>
                      <a:pt x="1954" y="1690"/>
                      <a:pt x="1972" y="1709"/>
                      <a:pt x="1991" y="1709"/>
                    </a:cubicBezTo>
                    <a:cubicBezTo>
                      <a:pt x="2013" y="1709"/>
                      <a:pt x="2032" y="1690"/>
                      <a:pt x="2032" y="1668"/>
                    </a:cubicBezTo>
                    <a:lnTo>
                      <a:pt x="2032" y="871"/>
                    </a:lnTo>
                    <a:cubicBezTo>
                      <a:pt x="2032" y="379"/>
                      <a:pt x="1649"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6722584" y="1772640"/>
                <a:ext cx="317282" cy="373604"/>
              </a:xfrm>
              <a:custGeom>
                <a:avLst/>
                <a:gdLst/>
                <a:ahLst/>
                <a:cxnLst/>
                <a:rect l="l" t="t" r="r" b="b"/>
                <a:pathLst>
                  <a:path w="3949" h="4650" extrusionOk="0">
                    <a:moveTo>
                      <a:pt x="324" y="0"/>
                    </a:moveTo>
                    <a:cubicBezTo>
                      <a:pt x="155" y="0"/>
                      <a:pt x="1" y="151"/>
                      <a:pt x="1" y="342"/>
                    </a:cubicBezTo>
                    <a:lnTo>
                      <a:pt x="1" y="4081"/>
                    </a:lnTo>
                    <a:cubicBezTo>
                      <a:pt x="1" y="4386"/>
                      <a:pt x="251" y="4650"/>
                      <a:pt x="570" y="4650"/>
                    </a:cubicBezTo>
                    <a:lnTo>
                      <a:pt x="3380" y="4650"/>
                    </a:lnTo>
                    <a:cubicBezTo>
                      <a:pt x="3685" y="4650"/>
                      <a:pt x="3949" y="4386"/>
                      <a:pt x="3949" y="4081"/>
                    </a:cubicBezTo>
                    <a:lnTo>
                      <a:pt x="3949" y="437"/>
                    </a:lnTo>
                    <a:cubicBezTo>
                      <a:pt x="3949" y="192"/>
                      <a:pt x="3758" y="0"/>
                      <a:pt x="3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7004674" y="1772640"/>
                <a:ext cx="35191" cy="35191"/>
              </a:xfrm>
              <a:custGeom>
                <a:avLst/>
                <a:gdLst/>
                <a:ahLst/>
                <a:cxnLst/>
                <a:rect l="l" t="t" r="r" b="b"/>
                <a:pathLst>
                  <a:path w="438" h="438" extrusionOk="0">
                    <a:moveTo>
                      <a:pt x="1" y="0"/>
                    </a:moveTo>
                    <a:cubicBezTo>
                      <a:pt x="247" y="0"/>
                      <a:pt x="438" y="192"/>
                      <a:pt x="438" y="437"/>
                    </a:cubicBezTo>
                    <a:lnTo>
                      <a:pt x="438" y="210"/>
                    </a:lnTo>
                    <a:cubicBezTo>
                      <a:pt x="438" y="96"/>
                      <a:pt x="269" y="0"/>
                      <a:pt x="60" y="0"/>
                    </a:cubicBezTo>
                    <a:close/>
                  </a:path>
                </a:pathLst>
              </a:custGeom>
              <a:solidFill>
                <a:srgbClr val="F8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6757694" y="1772640"/>
                <a:ext cx="282172" cy="158521"/>
              </a:xfrm>
              <a:custGeom>
                <a:avLst/>
                <a:gdLst/>
                <a:ahLst/>
                <a:cxnLst/>
                <a:rect l="l" t="t" r="r" b="b"/>
                <a:pathLst>
                  <a:path w="3512" h="1973" extrusionOk="0">
                    <a:moveTo>
                      <a:pt x="306" y="0"/>
                    </a:moveTo>
                    <a:cubicBezTo>
                      <a:pt x="133" y="0"/>
                      <a:pt x="1" y="78"/>
                      <a:pt x="1" y="173"/>
                    </a:cubicBezTo>
                    <a:lnTo>
                      <a:pt x="1" y="1690"/>
                    </a:lnTo>
                    <a:cubicBezTo>
                      <a:pt x="1" y="1840"/>
                      <a:pt x="229" y="1972"/>
                      <a:pt x="515" y="1972"/>
                    </a:cubicBezTo>
                    <a:lnTo>
                      <a:pt x="3002" y="1972"/>
                    </a:lnTo>
                    <a:cubicBezTo>
                      <a:pt x="3284" y="1972"/>
                      <a:pt x="3512" y="1840"/>
                      <a:pt x="3512" y="1690"/>
                    </a:cubicBezTo>
                    <a:lnTo>
                      <a:pt x="3512" y="1367"/>
                    </a:lnTo>
                    <a:lnTo>
                      <a:pt x="3512" y="1289"/>
                    </a:lnTo>
                    <a:lnTo>
                      <a:pt x="3512" y="834"/>
                    </a:lnTo>
                    <a:lnTo>
                      <a:pt x="3512" y="761"/>
                    </a:lnTo>
                    <a:lnTo>
                      <a:pt x="3512" y="437"/>
                    </a:lnTo>
                    <a:cubicBezTo>
                      <a:pt x="3512" y="192"/>
                      <a:pt x="3321"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6719691" y="1769668"/>
                <a:ext cx="288358" cy="184552"/>
              </a:xfrm>
              <a:custGeom>
                <a:avLst/>
                <a:gdLst/>
                <a:ahLst/>
                <a:cxnLst/>
                <a:rect l="l" t="t" r="r" b="b"/>
                <a:pathLst>
                  <a:path w="3589" h="2297" extrusionOk="0">
                    <a:moveTo>
                      <a:pt x="360" y="1"/>
                    </a:moveTo>
                    <a:cubicBezTo>
                      <a:pt x="150" y="1"/>
                      <a:pt x="0" y="169"/>
                      <a:pt x="0" y="379"/>
                    </a:cubicBezTo>
                    <a:lnTo>
                      <a:pt x="0" y="2260"/>
                    </a:lnTo>
                    <a:cubicBezTo>
                      <a:pt x="0" y="2278"/>
                      <a:pt x="18" y="2296"/>
                      <a:pt x="37" y="2296"/>
                    </a:cubicBezTo>
                    <a:cubicBezTo>
                      <a:pt x="59" y="2296"/>
                      <a:pt x="78" y="2278"/>
                      <a:pt x="78" y="2260"/>
                    </a:cubicBezTo>
                    <a:lnTo>
                      <a:pt x="78" y="379"/>
                    </a:lnTo>
                    <a:cubicBezTo>
                      <a:pt x="78" y="210"/>
                      <a:pt x="210" y="74"/>
                      <a:pt x="360" y="74"/>
                    </a:cubicBezTo>
                    <a:lnTo>
                      <a:pt x="3548" y="74"/>
                    </a:lnTo>
                    <a:cubicBezTo>
                      <a:pt x="3566" y="74"/>
                      <a:pt x="3589" y="56"/>
                      <a:pt x="3589" y="37"/>
                    </a:cubicBezTo>
                    <a:cubicBezTo>
                      <a:pt x="3589" y="19"/>
                      <a:pt x="3566" y="1"/>
                      <a:pt x="3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6721137" y="1845834"/>
                <a:ext cx="210424" cy="6267"/>
              </a:xfrm>
              <a:custGeom>
                <a:avLst/>
                <a:gdLst/>
                <a:ahLst/>
                <a:cxnLst/>
                <a:rect l="l" t="t" r="r" b="b"/>
                <a:pathLst>
                  <a:path w="2619" h="78" extrusionOk="0">
                    <a:moveTo>
                      <a:pt x="41" y="0"/>
                    </a:moveTo>
                    <a:cubicBezTo>
                      <a:pt x="19" y="0"/>
                      <a:pt x="0" y="18"/>
                      <a:pt x="0" y="37"/>
                    </a:cubicBezTo>
                    <a:cubicBezTo>
                      <a:pt x="0" y="59"/>
                      <a:pt x="19" y="78"/>
                      <a:pt x="41" y="78"/>
                    </a:cubicBezTo>
                    <a:lnTo>
                      <a:pt x="2583" y="78"/>
                    </a:lnTo>
                    <a:cubicBezTo>
                      <a:pt x="2601" y="78"/>
                      <a:pt x="2619" y="59"/>
                      <a:pt x="2619" y="37"/>
                    </a:cubicBezTo>
                    <a:cubicBezTo>
                      <a:pt x="2619" y="18"/>
                      <a:pt x="2601" y="0"/>
                      <a:pt x="2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40"/>
            <p:cNvGrpSpPr/>
            <p:nvPr/>
          </p:nvGrpSpPr>
          <p:grpSpPr>
            <a:xfrm>
              <a:off x="5466152" y="2739546"/>
              <a:ext cx="927477" cy="1225361"/>
              <a:chOff x="3774254" y="1075977"/>
              <a:chExt cx="806502" cy="1065531"/>
            </a:xfrm>
          </p:grpSpPr>
          <p:sp>
            <p:nvSpPr>
              <p:cNvPr id="1433" name="Google Shape;1433;p40"/>
              <p:cNvSpPr/>
              <p:nvPr/>
            </p:nvSpPr>
            <p:spPr>
              <a:xfrm>
                <a:off x="3774254" y="1402335"/>
                <a:ext cx="445352" cy="519671"/>
              </a:xfrm>
              <a:custGeom>
                <a:avLst/>
                <a:gdLst/>
                <a:ahLst/>
                <a:cxnLst/>
                <a:rect l="l" t="t" r="r" b="b"/>
                <a:pathLst>
                  <a:path w="5543" h="6468" extrusionOk="0">
                    <a:moveTo>
                      <a:pt x="4686" y="2218"/>
                    </a:moveTo>
                    <a:cubicBezTo>
                      <a:pt x="3338" y="2218"/>
                      <a:pt x="2241" y="3302"/>
                      <a:pt x="2241" y="4609"/>
                    </a:cubicBezTo>
                    <a:cubicBezTo>
                      <a:pt x="2241" y="4646"/>
                      <a:pt x="2259" y="4646"/>
                      <a:pt x="2277" y="4646"/>
                    </a:cubicBezTo>
                    <a:cubicBezTo>
                      <a:pt x="2314" y="4646"/>
                      <a:pt x="2314" y="4646"/>
                      <a:pt x="2314" y="4609"/>
                    </a:cubicBezTo>
                    <a:cubicBezTo>
                      <a:pt x="2314" y="3339"/>
                      <a:pt x="3398" y="2296"/>
                      <a:pt x="4686" y="2296"/>
                    </a:cubicBezTo>
                    <a:cubicBezTo>
                      <a:pt x="4727" y="2296"/>
                      <a:pt x="4727" y="2278"/>
                      <a:pt x="4727" y="2255"/>
                    </a:cubicBezTo>
                    <a:cubicBezTo>
                      <a:pt x="4727" y="2218"/>
                      <a:pt x="4727" y="2218"/>
                      <a:pt x="4686" y="2218"/>
                    </a:cubicBezTo>
                    <a:close/>
                    <a:moveTo>
                      <a:pt x="4345" y="1"/>
                    </a:moveTo>
                    <a:cubicBezTo>
                      <a:pt x="4081" y="1"/>
                      <a:pt x="3853" y="228"/>
                      <a:pt x="3853" y="492"/>
                    </a:cubicBezTo>
                    <a:lnTo>
                      <a:pt x="3853" y="1271"/>
                    </a:lnTo>
                    <a:cubicBezTo>
                      <a:pt x="3853" y="1440"/>
                      <a:pt x="3757" y="1595"/>
                      <a:pt x="3589" y="1649"/>
                    </a:cubicBezTo>
                    <a:cubicBezTo>
                      <a:pt x="3511" y="1667"/>
                      <a:pt x="3416" y="1708"/>
                      <a:pt x="3338" y="1745"/>
                    </a:cubicBezTo>
                    <a:cubicBezTo>
                      <a:pt x="3286" y="1772"/>
                      <a:pt x="3228" y="1785"/>
                      <a:pt x="3170" y="1785"/>
                    </a:cubicBezTo>
                    <a:cubicBezTo>
                      <a:pt x="3064" y="1785"/>
                      <a:pt x="2957" y="1741"/>
                      <a:pt x="2883" y="1667"/>
                    </a:cubicBezTo>
                    <a:lnTo>
                      <a:pt x="2314" y="1116"/>
                    </a:lnTo>
                    <a:cubicBezTo>
                      <a:pt x="2220" y="1023"/>
                      <a:pt x="2097" y="976"/>
                      <a:pt x="1974" y="976"/>
                    </a:cubicBezTo>
                    <a:cubicBezTo>
                      <a:pt x="1850" y="976"/>
                      <a:pt x="1726" y="1023"/>
                      <a:pt x="1631" y="1116"/>
                    </a:cubicBezTo>
                    <a:lnTo>
                      <a:pt x="1139" y="1595"/>
                    </a:lnTo>
                    <a:cubicBezTo>
                      <a:pt x="1043" y="1686"/>
                      <a:pt x="989" y="1822"/>
                      <a:pt x="989" y="1936"/>
                    </a:cubicBezTo>
                    <a:cubicBezTo>
                      <a:pt x="989" y="2068"/>
                      <a:pt x="1043" y="2182"/>
                      <a:pt x="1139" y="2278"/>
                    </a:cubicBezTo>
                    <a:lnTo>
                      <a:pt x="1690" y="2824"/>
                    </a:lnTo>
                    <a:cubicBezTo>
                      <a:pt x="1822" y="2961"/>
                      <a:pt x="1840" y="3129"/>
                      <a:pt x="1767" y="3280"/>
                    </a:cubicBezTo>
                    <a:cubicBezTo>
                      <a:pt x="1726" y="3375"/>
                      <a:pt x="1708" y="3453"/>
                      <a:pt x="1672" y="3530"/>
                    </a:cubicBezTo>
                    <a:cubicBezTo>
                      <a:pt x="1612" y="3680"/>
                      <a:pt x="1462" y="3794"/>
                      <a:pt x="1289" y="3794"/>
                    </a:cubicBezTo>
                    <a:lnTo>
                      <a:pt x="492" y="3794"/>
                    </a:lnTo>
                    <a:cubicBezTo>
                      <a:pt x="228" y="3794"/>
                      <a:pt x="0" y="4004"/>
                      <a:pt x="0" y="4268"/>
                    </a:cubicBezTo>
                    <a:lnTo>
                      <a:pt x="0" y="4969"/>
                    </a:lnTo>
                    <a:cubicBezTo>
                      <a:pt x="0" y="5238"/>
                      <a:pt x="228" y="5443"/>
                      <a:pt x="492" y="5443"/>
                    </a:cubicBezTo>
                    <a:lnTo>
                      <a:pt x="1289" y="5443"/>
                    </a:lnTo>
                    <a:cubicBezTo>
                      <a:pt x="1462" y="5443"/>
                      <a:pt x="1612" y="5557"/>
                      <a:pt x="1672" y="5711"/>
                    </a:cubicBezTo>
                    <a:cubicBezTo>
                      <a:pt x="1708" y="5784"/>
                      <a:pt x="1726" y="5862"/>
                      <a:pt x="1767" y="5957"/>
                    </a:cubicBezTo>
                    <a:cubicBezTo>
                      <a:pt x="1840" y="6108"/>
                      <a:pt x="1822" y="6281"/>
                      <a:pt x="1690" y="6413"/>
                    </a:cubicBezTo>
                    <a:cubicBezTo>
                      <a:pt x="1672" y="6413"/>
                      <a:pt x="1672" y="6449"/>
                      <a:pt x="1690" y="6467"/>
                    </a:cubicBezTo>
                    <a:lnTo>
                      <a:pt x="1744" y="6467"/>
                    </a:lnTo>
                    <a:cubicBezTo>
                      <a:pt x="1899" y="6317"/>
                      <a:pt x="1936" y="6108"/>
                      <a:pt x="1840" y="5921"/>
                    </a:cubicBezTo>
                    <a:cubicBezTo>
                      <a:pt x="1804" y="5843"/>
                      <a:pt x="1767" y="5766"/>
                      <a:pt x="1744" y="5693"/>
                    </a:cubicBezTo>
                    <a:cubicBezTo>
                      <a:pt x="1672" y="5502"/>
                      <a:pt x="1499" y="5370"/>
                      <a:pt x="1289" y="5370"/>
                    </a:cubicBezTo>
                    <a:lnTo>
                      <a:pt x="492" y="5370"/>
                    </a:lnTo>
                    <a:cubicBezTo>
                      <a:pt x="264" y="5370"/>
                      <a:pt x="78" y="5197"/>
                      <a:pt x="78" y="4969"/>
                    </a:cubicBezTo>
                    <a:lnTo>
                      <a:pt x="78" y="4268"/>
                    </a:lnTo>
                    <a:cubicBezTo>
                      <a:pt x="78" y="4040"/>
                      <a:pt x="264" y="3872"/>
                      <a:pt x="492" y="3872"/>
                    </a:cubicBezTo>
                    <a:lnTo>
                      <a:pt x="1289" y="3872"/>
                    </a:lnTo>
                    <a:cubicBezTo>
                      <a:pt x="1499" y="3872"/>
                      <a:pt x="1672" y="3735"/>
                      <a:pt x="1744" y="3548"/>
                    </a:cubicBezTo>
                    <a:cubicBezTo>
                      <a:pt x="1767" y="3471"/>
                      <a:pt x="1804" y="3393"/>
                      <a:pt x="1840" y="3320"/>
                    </a:cubicBezTo>
                    <a:cubicBezTo>
                      <a:pt x="1936" y="3129"/>
                      <a:pt x="1899" y="2920"/>
                      <a:pt x="1744" y="2769"/>
                    </a:cubicBezTo>
                    <a:lnTo>
                      <a:pt x="1175" y="2218"/>
                    </a:lnTo>
                    <a:cubicBezTo>
                      <a:pt x="1102" y="2141"/>
                      <a:pt x="1061" y="2050"/>
                      <a:pt x="1061" y="1936"/>
                    </a:cubicBezTo>
                    <a:cubicBezTo>
                      <a:pt x="1061" y="1840"/>
                      <a:pt x="1102" y="1727"/>
                      <a:pt x="1175" y="1649"/>
                    </a:cubicBezTo>
                    <a:lnTo>
                      <a:pt x="1690" y="1157"/>
                    </a:lnTo>
                    <a:cubicBezTo>
                      <a:pt x="1765" y="1080"/>
                      <a:pt x="1870" y="1041"/>
                      <a:pt x="1974" y="1041"/>
                    </a:cubicBezTo>
                    <a:cubicBezTo>
                      <a:pt x="2079" y="1041"/>
                      <a:pt x="2184" y="1080"/>
                      <a:pt x="2259" y="1157"/>
                    </a:cubicBezTo>
                    <a:lnTo>
                      <a:pt x="2828" y="1727"/>
                    </a:lnTo>
                    <a:cubicBezTo>
                      <a:pt x="2915" y="1814"/>
                      <a:pt x="3044" y="1859"/>
                      <a:pt x="3176" y="1859"/>
                    </a:cubicBezTo>
                    <a:cubicBezTo>
                      <a:pt x="3245" y="1859"/>
                      <a:pt x="3314" y="1847"/>
                      <a:pt x="3379" y="1822"/>
                    </a:cubicBezTo>
                    <a:cubicBezTo>
                      <a:pt x="3452" y="1781"/>
                      <a:pt x="3530" y="1745"/>
                      <a:pt x="3607" y="1708"/>
                    </a:cubicBezTo>
                    <a:cubicBezTo>
                      <a:pt x="3817" y="1649"/>
                      <a:pt x="3930" y="1458"/>
                      <a:pt x="3930" y="1271"/>
                    </a:cubicBezTo>
                    <a:lnTo>
                      <a:pt x="3930" y="492"/>
                    </a:lnTo>
                    <a:cubicBezTo>
                      <a:pt x="3930" y="265"/>
                      <a:pt x="4117" y="73"/>
                      <a:pt x="4345" y="73"/>
                    </a:cubicBezTo>
                    <a:lnTo>
                      <a:pt x="5046" y="73"/>
                    </a:lnTo>
                    <a:cubicBezTo>
                      <a:pt x="5274" y="73"/>
                      <a:pt x="5465" y="265"/>
                      <a:pt x="5465" y="492"/>
                    </a:cubicBezTo>
                    <a:cubicBezTo>
                      <a:pt x="5465" y="511"/>
                      <a:pt x="5483" y="529"/>
                      <a:pt x="5502" y="529"/>
                    </a:cubicBezTo>
                    <a:cubicBezTo>
                      <a:pt x="5524" y="529"/>
                      <a:pt x="5543" y="511"/>
                      <a:pt x="5543" y="492"/>
                    </a:cubicBezTo>
                    <a:cubicBezTo>
                      <a:pt x="5543" y="228"/>
                      <a:pt x="5315" y="1"/>
                      <a:pt x="5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40"/>
              <p:cNvGrpSpPr/>
              <p:nvPr/>
            </p:nvGrpSpPr>
            <p:grpSpPr>
              <a:xfrm>
                <a:off x="3777146" y="1075977"/>
                <a:ext cx="803609" cy="1065531"/>
                <a:chOff x="3777146" y="1075977"/>
                <a:chExt cx="803609" cy="1065531"/>
              </a:xfrm>
            </p:grpSpPr>
            <p:sp>
              <p:nvSpPr>
                <p:cNvPr id="1435" name="Google Shape;1435;p40"/>
                <p:cNvSpPr/>
                <p:nvPr/>
              </p:nvSpPr>
              <p:spPr>
                <a:xfrm>
                  <a:off x="3777146" y="1405308"/>
                  <a:ext cx="748735" cy="736201"/>
                </a:xfrm>
                <a:custGeom>
                  <a:avLst/>
                  <a:gdLst/>
                  <a:ahLst/>
                  <a:cxnLst/>
                  <a:rect l="l" t="t" r="r" b="b"/>
                  <a:pathLst>
                    <a:path w="9319" h="9163" extrusionOk="0">
                      <a:moveTo>
                        <a:pt x="4650" y="2218"/>
                      </a:moveTo>
                      <a:cubicBezTo>
                        <a:pt x="5998" y="2218"/>
                        <a:pt x="7059" y="3265"/>
                        <a:pt x="7059" y="4572"/>
                      </a:cubicBezTo>
                      <a:cubicBezTo>
                        <a:pt x="7059" y="5902"/>
                        <a:pt x="5998" y="6945"/>
                        <a:pt x="4650" y="6945"/>
                      </a:cubicBezTo>
                      <a:cubicBezTo>
                        <a:pt x="3325" y="6945"/>
                        <a:pt x="2241" y="5902"/>
                        <a:pt x="2241" y="4572"/>
                      </a:cubicBezTo>
                      <a:cubicBezTo>
                        <a:pt x="2241" y="3265"/>
                        <a:pt x="3325" y="2218"/>
                        <a:pt x="4650" y="2218"/>
                      </a:cubicBezTo>
                      <a:close/>
                      <a:moveTo>
                        <a:pt x="4309" y="0"/>
                      </a:moveTo>
                      <a:cubicBezTo>
                        <a:pt x="4063" y="0"/>
                        <a:pt x="3853" y="210"/>
                        <a:pt x="3853" y="455"/>
                      </a:cubicBezTo>
                      <a:lnTo>
                        <a:pt x="3853" y="1234"/>
                      </a:lnTo>
                      <a:cubicBezTo>
                        <a:pt x="3853" y="1421"/>
                        <a:pt x="3740" y="1576"/>
                        <a:pt x="3571" y="1649"/>
                      </a:cubicBezTo>
                      <a:cubicBezTo>
                        <a:pt x="3475" y="1671"/>
                        <a:pt x="3398" y="1708"/>
                        <a:pt x="3325" y="1744"/>
                      </a:cubicBezTo>
                      <a:cubicBezTo>
                        <a:pt x="3265" y="1771"/>
                        <a:pt x="3201" y="1784"/>
                        <a:pt x="3136" y="1784"/>
                      </a:cubicBezTo>
                      <a:cubicBezTo>
                        <a:pt x="3016" y="1784"/>
                        <a:pt x="2897" y="1738"/>
                        <a:pt x="2811" y="1649"/>
                      </a:cubicBezTo>
                      <a:lnTo>
                        <a:pt x="2260" y="1102"/>
                      </a:lnTo>
                      <a:cubicBezTo>
                        <a:pt x="2166" y="1016"/>
                        <a:pt x="2052" y="972"/>
                        <a:pt x="1938" y="972"/>
                      </a:cubicBezTo>
                      <a:cubicBezTo>
                        <a:pt x="1825" y="972"/>
                        <a:pt x="1711" y="1016"/>
                        <a:pt x="1617" y="1102"/>
                      </a:cubicBezTo>
                      <a:lnTo>
                        <a:pt x="1121" y="1594"/>
                      </a:lnTo>
                      <a:cubicBezTo>
                        <a:pt x="953" y="1762"/>
                        <a:pt x="953" y="2049"/>
                        <a:pt x="1121" y="2218"/>
                      </a:cubicBezTo>
                      <a:lnTo>
                        <a:pt x="1690" y="2769"/>
                      </a:lnTo>
                      <a:cubicBezTo>
                        <a:pt x="1822" y="2901"/>
                        <a:pt x="1845" y="3092"/>
                        <a:pt x="1768" y="3265"/>
                      </a:cubicBezTo>
                      <a:cubicBezTo>
                        <a:pt x="1731" y="3338"/>
                        <a:pt x="1708" y="3416"/>
                        <a:pt x="1672" y="3511"/>
                      </a:cubicBezTo>
                      <a:cubicBezTo>
                        <a:pt x="1617" y="3680"/>
                        <a:pt x="1444" y="3794"/>
                        <a:pt x="1253" y="3794"/>
                      </a:cubicBezTo>
                      <a:lnTo>
                        <a:pt x="456" y="3794"/>
                      </a:lnTo>
                      <a:cubicBezTo>
                        <a:pt x="210" y="3794"/>
                        <a:pt x="1" y="3985"/>
                        <a:pt x="1" y="4231"/>
                      </a:cubicBezTo>
                      <a:lnTo>
                        <a:pt x="1" y="4932"/>
                      </a:lnTo>
                      <a:cubicBezTo>
                        <a:pt x="1" y="5178"/>
                        <a:pt x="210" y="5369"/>
                        <a:pt x="456" y="5369"/>
                      </a:cubicBezTo>
                      <a:lnTo>
                        <a:pt x="1253" y="5369"/>
                      </a:lnTo>
                      <a:cubicBezTo>
                        <a:pt x="1444" y="5369"/>
                        <a:pt x="1617" y="5483"/>
                        <a:pt x="1672" y="5656"/>
                      </a:cubicBezTo>
                      <a:cubicBezTo>
                        <a:pt x="1708" y="5747"/>
                        <a:pt x="1731" y="5825"/>
                        <a:pt x="1768" y="5902"/>
                      </a:cubicBezTo>
                      <a:cubicBezTo>
                        <a:pt x="1845" y="6071"/>
                        <a:pt x="1822" y="6262"/>
                        <a:pt x="1690" y="6394"/>
                      </a:cubicBezTo>
                      <a:lnTo>
                        <a:pt x="1121" y="6945"/>
                      </a:lnTo>
                      <a:cubicBezTo>
                        <a:pt x="953" y="7113"/>
                        <a:pt x="953" y="7400"/>
                        <a:pt x="1121" y="7569"/>
                      </a:cubicBezTo>
                      <a:lnTo>
                        <a:pt x="1617" y="8065"/>
                      </a:lnTo>
                      <a:cubicBezTo>
                        <a:pt x="1711" y="8149"/>
                        <a:pt x="1825" y="8192"/>
                        <a:pt x="1938" y="8192"/>
                      </a:cubicBezTo>
                      <a:cubicBezTo>
                        <a:pt x="2052" y="8192"/>
                        <a:pt x="2166" y="8149"/>
                        <a:pt x="2260" y="8065"/>
                      </a:cubicBezTo>
                      <a:lnTo>
                        <a:pt x="2811" y="7514"/>
                      </a:lnTo>
                      <a:cubicBezTo>
                        <a:pt x="2898" y="7427"/>
                        <a:pt x="3018" y="7380"/>
                        <a:pt x="3140" y="7380"/>
                      </a:cubicBezTo>
                      <a:cubicBezTo>
                        <a:pt x="3203" y="7380"/>
                        <a:pt x="3266" y="7392"/>
                        <a:pt x="3325" y="7419"/>
                      </a:cubicBezTo>
                      <a:cubicBezTo>
                        <a:pt x="3398" y="7455"/>
                        <a:pt x="3475" y="7496"/>
                        <a:pt x="3571" y="7514"/>
                      </a:cubicBezTo>
                      <a:cubicBezTo>
                        <a:pt x="3740" y="7592"/>
                        <a:pt x="3853" y="7742"/>
                        <a:pt x="3853" y="7933"/>
                      </a:cubicBezTo>
                      <a:lnTo>
                        <a:pt x="3853" y="8707"/>
                      </a:lnTo>
                      <a:cubicBezTo>
                        <a:pt x="3853" y="8958"/>
                        <a:pt x="4063" y="9163"/>
                        <a:pt x="4309" y="9163"/>
                      </a:cubicBezTo>
                      <a:lnTo>
                        <a:pt x="5010" y="9163"/>
                      </a:lnTo>
                      <a:cubicBezTo>
                        <a:pt x="5261" y="9163"/>
                        <a:pt x="5466" y="8958"/>
                        <a:pt x="5466" y="8707"/>
                      </a:cubicBezTo>
                      <a:lnTo>
                        <a:pt x="5466" y="7933"/>
                      </a:lnTo>
                      <a:cubicBezTo>
                        <a:pt x="5466" y="7742"/>
                        <a:pt x="5579" y="7592"/>
                        <a:pt x="5752" y="7514"/>
                      </a:cubicBezTo>
                      <a:cubicBezTo>
                        <a:pt x="5830" y="7496"/>
                        <a:pt x="5921" y="7455"/>
                        <a:pt x="5998" y="7419"/>
                      </a:cubicBezTo>
                      <a:cubicBezTo>
                        <a:pt x="6057" y="7392"/>
                        <a:pt x="6120" y="7380"/>
                        <a:pt x="6182" y="7380"/>
                      </a:cubicBezTo>
                      <a:cubicBezTo>
                        <a:pt x="6303" y="7380"/>
                        <a:pt x="6423" y="7427"/>
                        <a:pt x="6513" y="7514"/>
                      </a:cubicBezTo>
                      <a:lnTo>
                        <a:pt x="7059" y="8065"/>
                      </a:lnTo>
                      <a:cubicBezTo>
                        <a:pt x="7155" y="8149"/>
                        <a:pt x="7269" y="8192"/>
                        <a:pt x="7383" y="8192"/>
                      </a:cubicBezTo>
                      <a:cubicBezTo>
                        <a:pt x="7497" y="8192"/>
                        <a:pt x="7610" y="8149"/>
                        <a:pt x="7706" y="8065"/>
                      </a:cubicBezTo>
                      <a:lnTo>
                        <a:pt x="8198" y="7569"/>
                      </a:lnTo>
                      <a:cubicBezTo>
                        <a:pt x="8371" y="7400"/>
                        <a:pt x="8371" y="7113"/>
                        <a:pt x="8198" y="6945"/>
                      </a:cubicBezTo>
                      <a:lnTo>
                        <a:pt x="7629" y="6394"/>
                      </a:lnTo>
                      <a:cubicBezTo>
                        <a:pt x="7497" y="6262"/>
                        <a:pt x="7478" y="6071"/>
                        <a:pt x="7556" y="5902"/>
                      </a:cubicBezTo>
                      <a:cubicBezTo>
                        <a:pt x="7592" y="5825"/>
                        <a:pt x="7610" y="5747"/>
                        <a:pt x="7651" y="5656"/>
                      </a:cubicBezTo>
                      <a:cubicBezTo>
                        <a:pt x="7706" y="5483"/>
                        <a:pt x="7879" y="5369"/>
                        <a:pt x="8066" y="5369"/>
                      </a:cubicBezTo>
                      <a:lnTo>
                        <a:pt x="8863" y="5369"/>
                      </a:lnTo>
                      <a:cubicBezTo>
                        <a:pt x="9109" y="5369"/>
                        <a:pt x="9318" y="5178"/>
                        <a:pt x="9318" y="4932"/>
                      </a:cubicBezTo>
                      <a:lnTo>
                        <a:pt x="9318" y="4231"/>
                      </a:lnTo>
                      <a:cubicBezTo>
                        <a:pt x="9318" y="3985"/>
                        <a:pt x="9109" y="3794"/>
                        <a:pt x="8863" y="3794"/>
                      </a:cubicBezTo>
                      <a:lnTo>
                        <a:pt x="8066" y="3794"/>
                      </a:lnTo>
                      <a:cubicBezTo>
                        <a:pt x="7879" y="3794"/>
                        <a:pt x="7706" y="3680"/>
                        <a:pt x="7651" y="3511"/>
                      </a:cubicBezTo>
                      <a:cubicBezTo>
                        <a:pt x="7610" y="3416"/>
                        <a:pt x="7592" y="3338"/>
                        <a:pt x="7556" y="3265"/>
                      </a:cubicBezTo>
                      <a:cubicBezTo>
                        <a:pt x="7478" y="3092"/>
                        <a:pt x="7497" y="2901"/>
                        <a:pt x="7629" y="2769"/>
                      </a:cubicBezTo>
                      <a:lnTo>
                        <a:pt x="8198" y="2218"/>
                      </a:lnTo>
                      <a:cubicBezTo>
                        <a:pt x="8371" y="2049"/>
                        <a:pt x="8371" y="1762"/>
                        <a:pt x="8198" y="1594"/>
                      </a:cubicBezTo>
                      <a:lnTo>
                        <a:pt x="7706" y="1102"/>
                      </a:lnTo>
                      <a:cubicBezTo>
                        <a:pt x="7610" y="1016"/>
                        <a:pt x="7497" y="972"/>
                        <a:pt x="7383" y="972"/>
                      </a:cubicBezTo>
                      <a:cubicBezTo>
                        <a:pt x="7269" y="972"/>
                        <a:pt x="7155" y="1016"/>
                        <a:pt x="7059" y="1102"/>
                      </a:cubicBezTo>
                      <a:lnTo>
                        <a:pt x="6513" y="1649"/>
                      </a:lnTo>
                      <a:cubicBezTo>
                        <a:pt x="6424" y="1738"/>
                        <a:pt x="6306" y="1784"/>
                        <a:pt x="6186" y="1784"/>
                      </a:cubicBezTo>
                      <a:cubicBezTo>
                        <a:pt x="6122" y="1784"/>
                        <a:pt x="6058" y="1771"/>
                        <a:pt x="5998" y="1744"/>
                      </a:cubicBezTo>
                      <a:cubicBezTo>
                        <a:pt x="5921" y="1708"/>
                        <a:pt x="5830" y="1671"/>
                        <a:pt x="5752" y="1649"/>
                      </a:cubicBezTo>
                      <a:cubicBezTo>
                        <a:pt x="5579" y="1576"/>
                        <a:pt x="5466" y="1421"/>
                        <a:pt x="5466" y="1234"/>
                      </a:cubicBezTo>
                      <a:lnTo>
                        <a:pt x="5466" y="455"/>
                      </a:lnTo>
                      <a:cubicBezTo>
                        <a:pt x="5466" y="210"/>
                        <a:pt x="5261" y="0"/>
                        <a:pt x="5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172362" y="1075977"/>
                  <a:ext cx="408394" cy="409599"/>
                </a:xfrm>
                <a:custGeom>
                  <a:avLst/>
                  <a:gdLst/>
                  <a:ahLst/>
                  <a:cxnLst/>
                  <a:rect l="l" t="t" r="r" b="b"/>
                  <a:pathLst>
                    <a:path w="5083" h="5098" extrusionOk="0">
                      <a:moveTo>
                        <a:pt x="2523" y="1184"/>
                      </a:moveTo>
                      <a:cubicBezTo>
                        <a:pt x="3072" y="1184"/>
                        <a:pt x="3588" y="1523"/>
                        <a:pt x="3794" y="2068"/>
                      </a:cubicBezTo>
                      <a:cubicBezTo>
                        <a:pt x="4058" y="2769"/>
                        <a:pt x="3716" y="3566"/>
                        <a:pt x="3015" y="3835"/>
                      </a:cubicBezTo>
                      <a:cubicBezTo>
                        <a:pt x="2870" y="3887"/>
                        <a:pt x="2720" y="3912"/>
                        <a:pt x="2572" y="3912"/>
                      </a:cubicBezTo>
                      <a:cubicBezTo>
                        <a:pt x="2024" y="3912"/>
                        <a:pt x="1497" y="3571"/>
                        <a:pt x="1289" y="3015"/>
                      </a:cubicBezTo>
                      <a:cubicBezTo>
                        <a:pt x="1025" y="2314"/>
                        <a:pt x="1366" y="1535"/>
                        <a:pt x="2049" y="1271"/>
                      </a:cubicBezTo>
                      <a:cubicBezTo>
                        <a:pt x="2206" y="1212"/>
                        <a:pt x="2366" y="1184"/>
                        <a:pt x="2523" y="1184"/>
                      </a:cubicBezTo>
                      <a:close/>
                      <a:moveTo>
                        <a:pt x="1873" y="0"/>
                      </a:moveTo>
                      <a:cubicBezTo>
                        <a:pt x="1842" y="0"/>
                        <a:pt x="1811" y="6"/>
                        <a:pt x="1781" y="19"/>
                      </a:cubicBezTo>
                      <a:lnTo>
                        <a:pt x="1421" y="151"/>
                      </a:lnTo>
                      <a:cubicBezTo>
                        <a:pt x="1289" y="210"/>
                        <a:pt x="1230" y="342"/>
                        <a:pt x="1271" y="474"/>
                      </a:cubicBezTo>
                      <a:lnTo>
                        <a:pt x="1439" y="893"/>
                      </a:lnTo>
                      <a:cubicBezTo>
                        <a:pt x="1480" y="1007"/>
                        <a:pt x="1439" y="1121"/>
                        <a:pt x="1366" y="1175"/>
                      </a:cubicBezTo>
                      <a:cubicBezTo>
                        <a:pt x="1325" y="1216"/>
                        <a:pt x="1289" y="1253"/>
                        <a:pt x="1271" y="1271"/>
                      </a:cubicBezTo>
                      <a:cubicBezTo>
                        <a:pt x="1219" y="1323"/>
                        <a:pt x="1151" y="1356"/>
                        <a:pt x="1082" y="1356"/>
                      </a:cubicBezTo>
                      <a:cubicBezTo>
                        <a:pt x="1049" y="1356"/>
                        <a:pt x="1015" y="1348"/>
                        <a:pt x="984" y="1330"/>
                      </a:cubicBezTo>
                      <a:lnTo>
                        <a:pt x="569" y="1139"/>
                      </a:lnTo>
                      <a:cubicBezTo>
                        <a:pt x="539" y="1123"/>
                        <a:pt x="507" y="1116"/>
                        <a:pt x="473" y="1116"/>
                      </a:cubicBezTo>
                      <a:cubicBezTo>
                        <a:pt x="381" y="1116"/>
                        <a:pt x="286" y="1174"/>
                        <a:pt x="246" y="1271"/>
                      </a:cubicBezTo>
                      <a:lnTo>
                        <a:pt x="91" y="1631"/>
                      </a:lnTo>
                      <a:cubicBezTo>
                        <a:pt x="36" y="1763"/>
                        <a:pt x="91" y="1918"/>
                        <a:pt x="205" y="1972"/>
                      </a:cubicBezTo>
                      <a:lnTo>
                        <a:pt x="624" y="2164"/>
                      </a:lnTo>
                      <a:cubicBezTo>
                        <a:pt x="720" y="2200"/>
                        <a:pt x="774" y="2296"/>
                        <a:pt x="756" y="2409"/>
                      </a:cubicBezTo>
                      <a:lnTo>
                        <a:pt x="756" y="2560"/>
                      </a:lnTo>
                      <a:cubicBezTo>
                        <a:pt x="756" y="2655"/>
                        <a:pt x="701" y="2751"/>
                        <a:pt x="606" y="2787"/>
                      </a:cubicBezTo>
                      <a:lnTo>
                        <a:pt x="187" y="2961"/>
                      </a:lnTo>
                      <a:cubicBezTo>
                        <a:pt x="55" y="2997"/>
                        <a:pt x="0" y="3152"/>
                        <a:pt x="36" y="3284"/>
                      </a:cubicBezTo>
                      <a:lnTo>
                        <a:pt x="187" y="3644"/>
                      </a:lnTo>
                      <a:cubicBezTo>
                        <a:pt x="218" y="3745"/>
                        <a:pt x="314" y="3814"/>
                        <a:pt x="416" y="3814"/>
                      </a:cubicBezTo>
                      <a:cubicBezTo>
                        <a:pt x="448" y="3814"/>
                        <a:pt x="479" y="3808"/>
                        <a:pt x="510" y="3794"/>
                      </a:cubicBezTo>
                      <a:lnTo>
                        <a:pt x="929" y="3644"/>
                      </a:lnTo>
                      <a:cubicBezTo>
                        <a:pt x="954" y="3634"/>
                        <a:pt x="981" y="3629"/>
                        <a:pt x="1008" y="3629"/>
                      </a:cubicBezTo>
                      <a:cubicBezTo>
                        <a:pt x="1081" y="3629"/>
                        <a:pt x="1153" y="3664"/>
                        <a:pt x="1193" y="3721"/>
                      </a:cubicBezTo>
                      <a:lnTo>
                        <a:pt x="1307" y="3835"/>
                      </a:lnTo>
                      <a:cubicBezTo>
                        <a:pt x="1384" y="3890"/>
                        <a:pt x="1403" y="4022"/>
                        <a:pt x="1344" y="4117"/>
                      </a:cubicBezTo>
                      <a:lnTo>
                        <a:pt x="1175" y="4518"/>
                      </a:lnTo>
                      <a:cubicBezTo>
                        <a:pt x="1116" y="4650"/>
                        <a:pt x="1175" y="4800"/>
                        <a:pt x="1307" y="4860"/>
                      </a:cubicBezTo>
                      <a:lnTo>
                        <a:pt x="1667" y="5028"/>
                      </a:lnTo>
                      <a:cubicBezTo>
                        <a:pt x="1697" y="5044"/>
                        <a:pt x="1730" y="5051"/>
                        <a:pt x="1763" y="5051"/>
                      </a:cubicBezTo>
                      <a:cubicBezTo>
                        <a:pt x="1855" y="5051"/>
                        <a:pt x="1950" y="4993"/>
                        <a:pt x="1990" y="4896"/>
                      </a:cubicBezTo>
                      <a:lnTo>
                        <a:pt x="2181" y="4495"/>
                      </a:lnTo>
                      <a:cubicBezTo>
                        <a:pt x="2213" y="4396"/>
                        <a:pt x="2290" y="4342"/>
                        <a:pt x="2385" y="4342"/>
                      </a:cubicBezTo>
                      <a:cubicBezTo>
                        <a:pt x="2399" y="4342"/>
                        <a:pt x="2413" y="4343"/>
                        <a:pt x="2427" y="4345"/>
                      </a:cubicBezTo>
                      <a:lnTo>
                        <a:pt x="2559" y="4345"/>
                      </a:lnTo>
                      <a:cubicBezTo>
                        <a:pt x="2673" y="4345"/>
                        <a:pt x="2769" y="4422"/>
                        <a:pt x="2805" y="4518"/>
                      </a:cubicBezTo>
                      <a:lnTo>
                        <a:pt x="2960" y="4932"/>
                      </a:lnTo>
                      <a:cubicBezTo>
                        <a:pt x="3004" y="5039"/>
                        <a:pt x="3098" y="5098"/>
                        <a:pt x="3202" y="5098"/>
                      </a:cubicBezTo>
                      <a:cubicBezTo>
                        <a:pt x="3227" y="5098"/>
                        <a:pt x="3253" y="5094"/>
                        <a:pt x="3279" y="5087"/>
                      </a:cubicBezTo>
                      <a:lnTo>
                        <a:pt x="3662" y="4932"/>
                      </a:lnTo>
                      <a:cubicBezTo>
                        <a:pt x="3775" y="4896"/>
                        <a:pt x="3848" y="4746"/>
                        <a:pt x="3794" y="4609"/>
                      </a:cubicBezTo>
                      <a:lnTo>
                        <a:pt x="3643" y="4195"/>
                      </a:lnTo>
                      <a:cubicBezTo>
                        <a:pt x="3602" y="4099"/>
                        <a:pt x="3621" y="3985"/>
                        <a:pt x="3698" y="3908"/>
                      </a:cubicBezTo>
                      <a:cubicBezTo>
                        <a:pt x="3734" y="3890"/>
                        <a:pt x="3775" y="3853"/>
                        <a:pt x="3812" y="3812"/>
                      </a:cubicBezTo>
                      <a:cubicBezTo>
                        <a:pt x="3863" y="3764"/>
                        <a:pt x="3931" y="3739"/>
                        <a:pt x="3999" y="3739"/>
                      </a:cubicBezTo>
                      <a:cubicBezTo>
                        <a:pt x="4033" y="3739"/>
                        <a:pt x="4067" y="3745"/>
                        <a:pt x="4099" y="3757"/>
                      </a:cubicBezTo>
                      <a:lnTo>
                        <a:pt x="4495" y="3949"/>
                      </a:lnTo>
                      <a:cubicBezTo>
                        <a:pt x="4530" y="3963"/>
                        <a:pt x="4567" y="3970"/>
                        <a:pt x="4603" y="3970"/>
                      </a:cubicBezTo>
                      <a:cubicBezTo>
                        <a:pt x="4702" y="3970"/>
                        <a:pt x="4796" y="3918"/>
                        <a:pt x="4836" y="3835"/>
                      </a:cubicBezTo>
                      <a:lnTo>
                        <a:pt x="4987" y="3452"/>
                      </a:lnTo>
                      <a:cubicBezTo>
                        <a:pt x="5046" y="3338"/>
                        <a:pt x="4987" y="3188"/>
                        <a:pt x="4855" y="3129"/>
                      </a:cubicBezTo>
                      <a:lnTo>
                        <a:pt x="4458" y="2942"/>
                      </a:lnTo>
                      <a:cubicBezTo>
                        <a:pt x="4363" y="2901"/>
                        <a:pt x="4304" y="2787"/>
                        <a:pt x="4304" y="2696"/>
                      </a:cubicBezTo>
                      <a:lnTo>
                        <a:pt x="4304" y="2542"/>
                      </a:lnTo>
                      <a:cubicBezTo>
                        <a:pt x="4304" y="2428"/>
                        <a:pt x="4381" y="2332"/>
                        <a:pt x="4477" y="2296"/>
                      </a:cubicBezTo>
                      <a:lnTo>
                        <a:pt x="4896" y="2145"/>
                      </a:lnTo>
                      <a:cubicBezTo>
                        <a:pt x="5028" y="2104"/>
                        <a:pt x="5082" y="1954"/>
                        <a:pt x="5028" y="1822"/>
                      </a:cubicBezTo>
                      <a:lnTo>
                        <a:pt x="4896" y="1444"/>
                      </a:lnTo>
                      <a:cubicBezTo>
                        <a:pt x="4848" y="1335"/>
                        <a:pt x="4755" y="1278"/>
                        <a:pt x="4652" y="1278"/>
                      </a:cubicBezTo>
                      <a:cubicBezTo>
                        <a:pt x="4626" y="1278"/>
                        <a:pt x="4599" y="1282"/>
                        <a:pt x="4572" y="1289"/>
                      </a:cubicBezTo>
                      <a:lnTo>
                        <a:pt x="4153" y="1462"/>
                      </a:lnTo>
                      <a:cubicBezTo>
                        <a:pt x="4128" y="1472"/>
                        <a:pt x="4101" y="1476"/>
                        <a:pt x="4074" y="1476"/>
                      </a:cubicBezTo>
                      <a:cubicBezTo>
                        <a:pt x="4000" y="1476"/>
                        <a:pt x="3925" y="1442"/>
                        <a:pt x="3871" y="1385"/>
                      </a:cubicBezTo>
                      <a:cubicBezTo>
                        <a:pt x="3848" y="1348"/>
                        <a:pt x="3812" y="1307"/>
                        <a:pt x="3775" y="1271"/>
                      </a:cubicBezTo>
                      <a:cubicBezTo>
                        <a:pt x="3698" y="1194"/>
                        <a:pt x="3680" y="1080"/>
                        <a:pt x="3716" y="989"/>
                      </a:cubicBezTo>
                      <a:lnTo>
                        <a:pt x="3907" y="570"/>
                      </a:lnTo>
                      <a:cubicBezTo>
                        <a:pt x="3962" y="456"/>
                        <a:pt x="3907" y="306"/>
                        <a:pt x="3775" y="246"/>
                      </a:cubicBezTo>
                      <a:lnTo>
                        <a:pt x="3416" y="78"/>
                      </a:lnTo>
                      <a:cubicBezTo>
                        <a:pt x="3380" y="62"/>
                        <a:pt x="3344" y="55"/>
                        <a:pt x="3310" y="55"/>
                      </a:cubicBezTo>
                      <a:cubicBezTo>
                        <a:pt x="3215" y="55"/>
                        <a:pt x="3133" y="113"/>
                        <a:pt x="3092" y="210"/>
                      </a:cubicBezTo>
                      <a:lnTo>
                        <a:pt x="2901" y="606"/>
                      </a:lnTo>
                      <a:cubicBezTo>
                        <a:pt x="2865" y="702"/>
                        <a:pt x="2769" y="761"/>
                        <a:pt x="2655" y="761"/>
                      </a:cubicBezTo>
                      <a:cubicBezTo>
                        <a:pt x="2596" y="761"/>
                        <a:pt x="2559" y="738"/>
                        <a:pt x="2505" y="738"/>
                      </a:cubicBezTo>
                      <a:cubicBezTo>
                        <a:pt x="2493" y="741"/>
                        <a:pt x="2482" y="742"/>
                        <a:pt x="2471" y="742"/>
                      </a:cubicBezTo>
                      <a:cubicBezTo>
                        <a:pt x="2387" y="742"/>
                        <a:pt x="2309" y="672"/>
                        <a:pt x="2277" y="588"/>
                      </a:cubicBezTo>
                      <a:lnTo>
                        <a:pt x="2104" y="169"/>
                      </a:lnTo>
                      <a:cubicBezTo>
                        <a:pt x="2076" y="67"/>
                        <a:pt x="1977" y="0"/>
                        <a:pt x="187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40"/>
            <p:cNvGrpSpPr/>
            <p:nvPr/>
          </p:nvGrpSpPr>
          <p:grpSpPr>
            <a:xfrm>
              <a:off x="7464126" y="2571741"/>
              <a:ext cx="1121335" cy="1019563"/>
              <a:chOff x="6379753" y="3574636"/>
              <a:chExt cx="757812" cy="689033"/>
            </a:xfrm>
          </p:grpSpPr>
          <p:sp>
            <p:nvSpPr>
              <p:cNvPr id="1438" name="Google Shape;1438;p40"/>
              <p:cNvSpPr/>
              <p:nvPr/>
            </p:nvSpPr>
            <p:spPr>
              <a:xfrm>
                <a:off x="6379753" y="3574636"/>
                <a:ext cx="436193" cy="471625"/>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452947" y="3669041"/>
                <a:ext cx="304829" cy="441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617573" y="3737413"/>
                <a:ext cx="140202" cy="4821"/>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457285" y="3737413"/>
                <a:ext cx="139158" cy="4821"/>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468293" y="3798555"/>
                <a:ext cx="205683" cy="4821"/>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40"/>
              <p:cNvGrpSpPr/>
              <p:nvPr/>
            </p:nvGrpSpPr>
            <p:grpSpPr>
              <a:xfrm>
                <a:off x="6889058" y="4015163"/>
                <a:ext cx="248507" cy="248507"/>
                <a:chOff x="6889058" y="946463"/>
                <a:chExt cx="248507" cy="248507"/>
              </a:xfrm>
            </p:grpSpPr>
            <p:sp>
              <p:nvSpPr>
                <p:cNvPr id="1444" name="Google Shape;1444;p40"/>
                <p:cNvSpPr/>
                <p:nvPr/>
              </p:nvSpPr>
              <p:spPr>
                <a:xfrm>
                  <a:off x="6889058" y="946463"/>
                  <a:ext cx="248507" cy="248507"/>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6913242" y="970566"/>
                  <a:ext cx="199818" cy="199898"/>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6910269" y="967674"/>
                  <a:ext cx="205764" cy="206085"/>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7001781" y="1011943"/>
                  <a:ext cx="59375" cy="79461"/>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8" name="Google Shape;1448;p40"/>
            <p:cNvGrpSpPr/>
            <p:nvPr/>
          </p:nvGrpSpPr>
          <p:grpSpPr>
            <a:xfrm>
              <a:off x="6244330" y="473872"/>
              <a:ext cx="1721254" cy="1947447"/>
              <a:chOff x="5083792" y="530899"/>
              <a:chExt cx="709123" cy="802343"/>
            </a:xfrm>
          </p:grpSpPr>
          <p:sp>
            <p:nvSpPr>
              <p:cNvPr id="1449" name="Google Shape;1449;p40"/>
              <p:cNvSpPr/>
              <p:nvPr/>
            </p:nvSpPr>
            <p:spPr>
              <a:xfrm>
                <a:off x="5207443" y="1074210"/>
                <a:ext cx="117545" cy="259032"/>
              </a:xfrm>
              <a:custGeom>
                <a:avLst/>
                <a:gdLst/>
                <a:ahLst/>
                <a:cxnLst/>
                <a:rect l="l" t="t" r="r" b="b"/>
                <a:pathLst>
                  <a:path w="1463" h="3224" extrusionOk="0">
                    <a:moveTo>
                      <a:pt x="187" y="1"/>
                    </a:moveTo>
                    <a:cubicBezTo>
                      <a:pt x="175" y="1"/>
                      <a:pt x="163" y="2"/>
                      <a:pt x="151" y="4"/>
                    </a:cubicBezTo>
                    <a:cubicBezTo>
                      <a:pt x="55" y="22"/>
                      <a:pt x="0" y="100"/>
                      <a:pt x="19" y="173"/>
                    </a:cubicBezTo>
                    <a:cubicBezTo>
                      <a:pt x="55" y="478"/>
                      <a:pt x="114" y="742"/>
                      <a:pt x="210" y="1011"/>
                    </a:cubicBezTo>
                    <a:cubicBezTo>
                      <a:pt x="283" y="1275"/>
                      <a:pt x="378" y="1539"/>
                      <a:pt x="492" y="1808"/>
                    </a:cubicBezTo>
                    <a:cubicBezTo>
                      <a:pt x="551" y="1921"/>
                      <a:pt x="606" y="2053"/>
                      <a:pt x="684" y="2167"/>
                    </a:cubicBezTo>
                    <a:lnTo>
                      <a:pt x="779" y="2354"/>
                    </a:lnTo>
                    <a:lnTo>
                      <a:pt x="834" y="2450"/>
                    </a:lnTo>
                    <a:lnTo>
                      <a:pt x="893" y="2545"/>
                    </a:lnTo>
                    <a:cubicBezTo>
                      <a:pt x="1025" y="2773"/>
                      <a:pt x="1194" y="3001"/>
                      <a:pt x="1385" y="3210"/>
                    </a:cubicBezTo>
                    <a:cubicBezTo>
                      <a:pt x="1385" y="3219"/>
                      <a:pt x="1394" y="3224"/>
                      <a:pt x="1403" y="3224"/>
                    </a:cubicBezTo>
                    <a:cubicBezTo>
                      <a:pt x="1412" y="3224"/>
                      <a:pt x="1421" y="3219"/>
                      <a:pt x="1421" y="3210"/>
                    </a:cubicBezTo>
                    <a:cubicBezTo>
                      <a:pt x="1439" y="3192"/>
                      <a:pt x="1462" y="3174"/>
                      <a:pt x="1439" y="3151"/>
                    </a:cubicBezTo>
                    <a:cubicBezTo>
                      <a:pt x="1271" y="2946"/>
                      <a:pt x="1121" y="2718"/>
                      <a:pt x="1007" y="2468"/>
                    </a:cubicBezTo>
                    <a:lnTo>
                      <a:pt x="948" y="2377"/>
                    </a:lnTo>
                    <a:lnTo>
                      <a:pt x="911" y="2281"/>
                    </a:lnTo>
                    <a:lnTo>
                      <a:pt x="834" y="2108"/>
                    </a:lnTo>
                    <a:cubicBezTo>
                      <a:pt x="779" y="1976"/>
                      <a:pt x="720" y="1844"/>
                      <a:pt x="684" y="1730"/>
                    </a:cubicBezTo>
                    <a:cubicBezTo>
                      <a:pt x="588" y="1466"/>
                      <a:pt x="510" y="1216"/>
                      <a:pt x="456" y="951"/>
                    </a:cubicBezTo>
                    <a:cubicBezTo>
                      <a:pt x="397" y="687"/>
                      <a:pt x="360" y="419"/>
                      <a:pt x="342" y="154"/>
                    </a:cubicBezTo>
                    <a:lnTo>
                      <a:pt x="342" y="136"/>
                    </a:lnTo>
                    <a:cubicBezTo>
                      <a:pt x="326" y="53"/>
                      <a:pt x="265"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083792" y="1213607"/>
                <a:ext cx="142050" cy="112965"/>
              </a:xfrm>
              <a:custGeom>
                <a:avLst/>
                <a:gdLst/>
                <a:ahLst/>
                <a:cxnLst/>
                <a:rect l="l" t="t" r="r" b="b"/>
                <a:pathLst>
                  <a:path w="1768" h="1406" extrusionOk="0">
                    <a:moveTo>
                      <a:pt x="191" y="0"/>
                    </a:moveTo>
                    <a:cubicBezTo>
                      <a:pt x="159" y="0"/>
                      <a:pt x="126" y="10"/>
                      <a:pt x="96" y="32"/>
                    </a:cubicBezTo>
                    <a:cubicBezTo>
                      <a:pt x="18" y="73"/>
                      <a:pt x="0" y="164"/>
                      <a:pt x="59" y="241"/>
                    </a:cubicBezTo>
                    <a:lnTo>
                      <a:pt x="59" y="259"/>
                    </a:lnTo>
                    <a:cubicBezTo>
                      <a:pt x="96" y="300"/>
                      <a:pt x="114" y="337"/>
                      <a:pt x="132" y="355"/>
                    </a:cubicBezTo>
                    <a:cubicBezTo>
                      <a:pt x="173" y="391"/>
                      <a:pt x="191" y="432"/>
                      <a:pt x="228" y="469"/>
                    </a:cubicBezTo>
                    <a:cubicBezTo>
                      <a:pt x="287" y="528"/>
                      <a:pt x="342" y="583"/>
                      <a:pt x="419" y="642"/>
                    </a:cubicBezTo>
                    <a:cubicBezTo>
                      <a:pt x="533" y="756"/>
                      <a:pt x="683" y="847"/>
                      <a:pt x="815" y="942"/>
                    </a:cubicBezTo>
                    <a:cubicBezTo>
                      <a:pt x="952" y="1038"/>
                      <a:pt x="1102" y="1115"/>
                      <a:pt x="1253" y="1188"/>
                    </a:cubicBezTo>
                    <a:cubicBezTo>
                      <a:pt x="1312" y="1229"/>
                      <a:pt x="1385" y="1266"/>
                      <a:pt x="1462" y="1302"/>
                    </a:cubicBezTo>
                    <a:lnTo>
                      <a:pt x="1690" y="1398"/>
                    </a:lnTo>
                    <a:cubicBezTo>
                      <a:pt x="1695" y="1403"/>
                      <a:pt x="1702" y="1405"/>
                      <a:pt x="1710" y="1405"/>
                    </a:cubicBezTo>
                    <a:cubicBezTo>
                      <a:pt x="1728" y="1405"/>
                      <a:pt x="1749" y="1392"/>
                      <a:pt x="1749" y="1380"/>
                    </a:cubicBezTo>
                    <a:cubicBezTo>
                      <a:pt x="1767" y="1361"/>
                      <a:pt x="1767" y="1325"/>
                      <a:pt x="1726" y="1302"/>
                    </a:cubicBezTo>
                    <a:lnTo>
                      <a:pt x="1521" y="1188"/>
                    </a:lnTo>
                    <a:cubicBezTo>
                      <a:pt x="1462" y="1152"/>
                      <a:pt x="1385" y="1115"/>
                      <a:pt x="1330" y="1056"/>
                    </a:cubicBezTo>
                    <a:cubicBezTo>
                      <a:pt x="1198" y="983"/>
                      <a:pt x="1066" y="888"/>
                      <a:pt x="929" y="774"/>
                    </a:cubicBezTo>
                    <a:cubicBezTo>
                      <a:pt x="815" y="678"/>
                      <a:pt x="701" y="564"/>
                      <a:pt x="610" y="451"/>
                    </a:cubicBezTo>
                    <a:cubicBezTo>
                      <a:pt x="551" y="391"/>
                      <a:pt x="497" y="337"/>
                      <a:pt x="456" y="277"/>
                    </a:cubicBezTo>
                    <a:cubicBezTo>
                      <a:pt x="437" y="241"/>
                      <a:pt x="401" y="205"/>
                      <a:pt x="383" y="186"/>
                    </a:cubicBezTo>
                    <a:cubicBezTo>
                      <a:pt x="360" y="145"/>
                      <a:pt x="342" y="109"/>
                      <a:pt x="342" y="91"/>
                    </a:cubicBezTo>
                    <a:lnTo>
                      <a:pt x="323" y="73"/>
                    </a:lnTo>
                    <a:cubicBezTo>
                      <a:pt x="290" y="25"/>
                      <a:pt x="241"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553568" y="1074531"/>
                <a:ext cx="115697" cy="258711"/>
              </a:xfrm>
              <a:custGeom>
                <a:avLst/>
                <a:gdLst/>
                <a:ahLst/>
                <a:cxnLst/>
                <a:rect l="l" t="t" r="r" b="b"/>
                <a:pathLst>
                  <a:path w="1440" h="3220" extrusionOk="0">
                    <a:moveTo>
                      <a:pt x="1271" y="0"/>
                    </a:moveTo>
                    <a:cubicBezTo>
                      <a:pt x="1194" y="0"/>
                      <a:pt x="1116" y="55"/>
                      <a:pt x="1098" y="150"/>
                    </a:cubicBezTo>
                    <a:cubicBezTo>
                      <a:pt x="1080" y="415"/>
                      <a:pt x="1043" y="683"/>
                      <a:pt x="984" y="947"/>
                    </a:cubicBezTo>
                    <a:cubicBezTo>
                      <a:pt x="930" y="1212"/>
                      <a:pt x="852" y="1462"/>
                      <a:pt x="756" y="1726"/>
                    </a:cubicBezTo>
                    <a:cubicBezTo>
                      <a:pt x="720" y="1840"/>
                      <a:pt x="661" y="1972"/>
                      <a:pt x="606" y="2104"/>
                    </a:cubicBezTo>
                    <a:lnTo>
                      <a:pt x="529" y="2277"/>
                    </a:lnTo>
                    <a:lnTo>
                      <a:pt x="492" y="2373"/>
                    </a:lnTo>
                    <a:lnTo>
                      <a:pt x="433" y="2464"/>
                    </a:lnTo>
                    <a:cubicBezTo>
                      <a:pt x="319" y="2714"/>
                      <a:pt x="169" y="2942"/>
                      <a:pt x="1" y="3147"/>
                    </a:cubicBezTo>
                    <a:lnTo>
                      <a:pt x="1" y="3206"/>
                    </a:lnTo>
                    <a:cubicBezTo>
                      <a:pt x="10" y="3215"/>
                      <a:pt x="23" y="3220"/>
                      <a:pt x="35" y="3220"/>
                    </a:cubicBezTo>
                    <a:cubicBezTo>
                      <a:pt x="46" y="3220"/>
                      <a:pt x="55" y="3215"/>
                      <a:pt x="55" y="3206"/>
                    </a:cubicBezTo>
                    <a:cubicBezTo>
                      <a:pt x="246" y="2997"/>
                      <a:pt x="415" y="2769"/>
                      <a:pt x="547" y="2541"/>
                    </a:cubicBezTo>
                    <a:lnTo>
                      <a:pt x="606" y="2446"/>
                    </a:lnTo>
                    <a:lnTo>
                      <a:pt x="661" y="2350"/>
                    </a:lnTo>
                    <a:lnTo>
                      <a:pt x="756" y="2163"/>
                    </a:lnTo>
                    <a:cubicBezTo>
                      <a:pt x="834" y="2049"/>
                      <a:pt x="889" y="1917"/>
                      <a:pt x="948" y="1804"/>
                    </a:cubicBezTo>
                    <a:cubicBezTo>
                      <a:pt x="1062" y="1535"/>
                      <a:pt x="1157" y="1271"/>
                      <a:pt x="1230" y="1007"/>
                    </a:cubicBezTo>
                    <a:cubicBezTo>
                      <a:pt x="1326" y="738"/>
                      <a:pt x="1385" y="474"/>
                      <a:pt x="1421" y="169"/>
                    </a:cubicBezTo>
                    <a:cubicBezTo>
                      <a:pt x="1440" y="73"/>
                      <a:pt x="1367"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650865" y="1213526"/>
                <a:ext cx="142050" cy="113045"/>
              </a:xfrm>
              <a:custGeom>
                <a:avLst/>
                <a:gdLst/>
                <a:ahLst/>
                <a:cxnLst/>
                <a:rect l="l" t="t" r="r" b="b"/>
                <a:pathLst>
                  <a:path w="1768" h="1407" extrusionOk="0">
                    <a:moveTo>
                      <a:pt x="1587" y="0"/>
                    </a:moveTo>
                    <a:cubicBezTo>
                      <a:pt x="1522" y="0"/>
                      <a:pt x="1453" y="35"/>
                      <a:pt x="1426" y="92"/>
                    </a:cubicBezTo>
                    <a:cubicBezTo>
                      <a:pt x="1426" y="110"/>
                      <a:pt x="1408" y="146"/>
                      <a:pt x="1385" y="187"/>
                    </a:cubicBezTo>
                    <a:cubicBezTo>
                      <a:pt x="1367" y="206"/>
                      <a:pt x="1349" y="242"/>
                      <a:pt x="1312" y="278"/>
                    </a:cubicBezTo>
                    <a:cubicBezTo>
                      <a:pt x="1271" y="338"/>
                      <a:pt x="1217" y="392"/>
                      <a:pt x="1180" y="452"/>
                    </a:cubicBezTo>
                    <a:cubicBezTo>
                      <a:pt x="1067" y="565"/>
                      <a:pt x="953" y="679"/>
                      <a:pt x="839" y="775"/>
                    </a:cubicBezTo>
                    <a:cubicBezTo>
                      <a:pt x="702" y="889"/>
                      <a:pt x="570" y="984"/>
                      <a:pt x="438" y="1057"/>
                    </a:cubicBezTo>
                    <a:cubicBezTo>
                      <a:pt x="383" y="1116"/>
                      <a:pt x="306" y="1153"/>
                      <a:pt x="247" y="1189"/>
                    </a:cubicBezTo>
                    <a:lnTo>
                      <a:pt x="42" y="1303"/>
                    </a:lnTo>
                    <a:cubicBezTo>
                      <a:pt x="1" y="1326"/>
                      <a:pt x="1" y="1362"/>
                      <a:pt x="19" y="1381"/>
                    </a:cubicBezTo>
                    <a:cubicBezTo>
                      <a:pt x="19" y="1393"/>
                      <a:pt x="40" y="1406"/>
                      <a:pt x="58" y="1406"/>
                    </a:cubicBezTo>
                    <a:cubicBezTo>
                      <a:pt x="66" y="1406"/>
                      <a:pt x="73" y="1404"/>
                      <a:pt x="78" y="1399"/>
                    </a:cubicBezTo>
                    <a:lnTo>
                      <a:pt x="306" y="1303"/>
                    </a:lnTo>
                    <a:cubicBezTo>
                      <a:pt x="383" y="1267"/>
                      <a:pt x="456" y="1230"/>
                      <a:pt x="534" y="1189"/>
                    </a:cubicBezTo>
                    <a:cubicBezTo>
                      <a:pt x="666" y="1116"/>
                      <a:pt x="816" y="1039"/>
                      <a:pt x="953" y="943"/>
                    </a:cubicBezTo>
                    <a:cubicBezTo>
                      <a:pt x="1085" y="848"/>
                      <a:pt x="1235" y="757"/>
                      <a:pt x="1349" y="643"/>
                    </a:cubicBezTo>
                    <a:cubicBezTo>
                      <a:pt x="1426" y="584"/>
                      <a:pt x="1481" y="529"/>
                      <a:pt x="1540" y="470"/>
                    </a:cubicBezTo>
                    <a:cubicBezTo>
                      <a:pt x="1577" y="433"/>
                      <a:pt x="1595" y="392"/>
                      <a:pt x="1636" y="356"/>
                    </a:cubicBezTo>
                    <a:cubicBezTo>
                      <a:pt x="1654" y="338"/>
                      <a:pt x="1690" y="301"/>
                      <a:pt x="1709" y="260"/>
                    </a:cubicBezTo>
                    <a:lnTo>
                      <a:pt x="1709" y="242"/>
                    </a:lnTo>
                    <a:lnTo>
                      <a:pt x="1727" y="224"/>
                    </a:lnTo>
                    <a:cubicBezTo>
                      <a:pt x="1768" y="146"/>
                      <a:pt x="1727" y="51"/>
                      <a:pt x="1654" y="14"/>
                    </a:cubicBezTo>
                    <a:cubicBezTo>
                      <a:pt x="1633" y="5"/>
                      <a:pt x="1610"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rot="-2170710">
                <a:off x="5474546" y="909340"/>
                <a:ext cx="169527" cy="210502"/>
              </a:xfrm>
              <a:custGeom>
                <a:avLst/>
                <a:gdLst/>
                <a:ahLst/>
                <a:cxnLst/>
                <a:rect l="l" t="t" r="r" b="b"/>
                <a:pathLst>
                  <a:path w="2110" h="2620" extrusionOk="0">
                    <a:moveTo>
                      <a:pt x="1786" y="1"/>
                    </a:moveTo>
                    <a:lnTo>
                      <a:pt x="629" y="629"/>
                    </a:lnTo>
                    <a:cubicBezTo>
                      <a:pt x="839" y="952"/>
                      <a:pt x="816" y="1390"/>
                      <a:pt x="552" y="1690"/>
                    </a:cubicBezTo>
                    <a:lnTo>
                      <a:pt x="133" y="2186"/>
                    </a:lnTo>
                    <a:cubicBezTo>
                      <a:pt x="19" y="2300"/>
                      <a:pt x="1" y="2487"/>
                      <a:pt x="96" y="2619"/>
                    </a:cubicBezTo>
                    <a:lnTo>
                      <a:pt x="1654" y="1408"/>
                    </a:lnTo>
                    <a:cubicBezTo>
                      <a:pt x="1995" y="1139"/>
                      <a:pt x="2109" y="665"/>
                      <a:pt x="1918" y="269"/>
                    </a:cubicBezTo>
                    <a:lnTo>
                      <a:pt x="1786" y="1"/>
                    </a:ln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rot="-2170710">
                <a:off x="5478267" y="910645"/>
                <a:ext cx="158519" cy="210502"/>
              </a:xfrm>
              <a:custGeom>
                <a:avLst/>
                <a:gdLst/>
                <a:ahLst/>
                <a:cxnLst/>
                <a:rect l="l" t="t" r="r" b="b"/>
                <a:pathLst>
                  <a:path w="1973" h="2620" extrusionOk="0">
                    <a:moveTo>
                      <a:pt x="1745" y="1"/>
                    </a:moveTo>
                    <a:cubicBezTo>
                      <a:pt x="1440" y="342"/>
                      <a:pt x="1080" y="629"/>
                      <a:pt x="684" y="838"/>
                    </a:cubicBezTo>
                    <a:cubicBezTo>
                      <a:pt x="720" y="934"/>
                      <a:pt x="739" y="1025"/>
                      <a:pt x="739" y="1121"/>
                    </a:cubicBezTo>
                    <a:cubicBezTo>
                      <a:pt x="739" y="1330"/>
                      <a:pt x="661" y="1522"/>
                      <a:pt x="511" y="1690"/>
                    </a:cubicBezTo>
                    <a:lnTo>
                      <a:pt x="92" y="2186"/>
                    </a:lnTo>
                    <a:cubicBezTo>
                      <a:pt x="37" y="2241"/>
                      <a:pt x="1" y="2337"/>
                      <a:pt x="1" y="2414"/>
                    </a:cubicBezTo>
                    <a:cubicBezTo>
                      <a:pt x="1" y="2487"/>
                      <a:pt x="19" y="2564"/>
                      <a:pt x="55" y="2619"/>
                    </a:cubicBezTo>
                    <a:lnTo>
                      <a:pt x="1613" y="1408"/>
                    </a:lnTo>
                    <a:cubicBezTo>
                      <a:pt x="1841" y="1235"/>
                      <a:pt x="1973" y="952"/>
                      <a:pt x="1973" y="665"/>
                    </a:cubicBezTo>
                    <a:cubicBezTo>
                      <a:pt x="1973" y="533"/>
                      <a:pt x="1936" y="401"/>
                      <a:pt x="1877" y="269"/>
                    </a:cubicBezTo>
                    <a:lnTo>
                      <a:pt x="1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rot="-2170710">
                <a:off x="5261677" y="916426"/>
                <a:ext cx="169125" cy="191943"/>
              </a:xfrm>
              <a:custGeom>
                <a:avLst/>
                <a:gdLst/>
                <a:ahLst/>
                <a:cxnLst/>
                <a:rect l="l" t="t" r="r" b="b"/>
                <a:pathLst>
                  <a:path w="2105"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cubicBezTo>
                      <a:pt x="944" y="1446"/>
                      <a:pt x="1219" y="1308"/>
                      <a:pt x="1497" y="1308"/>
                    </a:cubicBezTo>
                    <a:cubicBezTo>
                      <a:pt x="1593" y="1308"/>
                      <a:pt x="1689" y="1325"/>
                      <a:pt x="1781" y="1359"/>
                    </a:cubicBezTo>
                    <a:lnTo>
                      <a:pt x="2105" y="7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rot="-2170710">
                <a:off x="5263861" y="923113"/>
                <a:ext cx="146468" cy="191943"/>
              </a:xfrm>
              <a:custGeom>
                <a:avLst/>
                <a:gdLst/>
                <a:ahLst/>
                <a:cxnLst/>
                <a:rect l="l" t="t" r="r" b="b"/>
                <a:pathLst>
                  <a:path w="1823"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rot="-2170710">
                <a:off x="5259204" y="920476"/>
                <a:ext cx="154100" cy="198049"/>
              </a:xfrm>
              <a:custGeom>
                <a:avLst/>
                <a:gdLst/>
                <a:ahLst/>
                <a:cxnLst/>
                <a:rect l="l" t="t" r="r" b="b"/>
                <a:pathLst>
                  <a:path w="1918" h="2465" extrusionOk="0">
                    <a:moveTo>
                      <a:pt x="1712" y="1"/>
                    </a:moveTo>
                    <a:cubicBezTo>
                      <a:pt x="1317" y="1"/>
                      <a:pt x="949" y="221"/>
                      <a:pt x="797" y="584"/>
                    </a:cubicBezTo>
                    <a:lnTo>
                      <a:pt x="0" y="2423"/>
                    </a:lnTo>
                    <a:lnTo>
                      <a:pt x="37" y="2446"/>
                    </a:lnTo>
                    <a:cubicBezTo>
                      <a:pt x="78" y="2464"/>
                      <a:pt x="132" y="2464"/>
                      <a:pt x="173" y="2464"/>
                    </a:cubicBezTo>
                    <a:cubicBezTo>
                      <a:pt x="306" y="2464"/>
                      <a:pt x="438" y="2405"/>
                      <a:pt x="515" y="2291"/>
                    </a:cubicBezTo>
                    <a:lnTo>
                      <a:pt x="875" y="1763"/>
                    </a:lnTo>
                    <a:cubicBezTo>
                      <a:pt x="875" y="1740"/>
                      <a:pt x="875" y="1722"/>
                      <a:pt x="857" y="1704"/>
                    </a:cubicBezTo>
                    <a:cubicBezTo>
                      <a:pt x="849" y="1698"/>
                      <a:pt x="842" y="1696"/>
                      <a:pt x="836" y="1696"/>
                    </a:cubicBezTo>
                    <a:cubicBezTo>
                      <a:pt x="824" y="1696"/>
                      <a:pt x="816" y="1704"/>
                      <a:pt x="816" y="1704"/>
                    </a:cubicBezTo>
                    <a:lnTo>
                      <a:pt x="438" y="2255"/>
                    </a:lnTo>
                    <a:cubicBezTo>
                      <a:pt x="373" y="2350"/>
                      <a:pt x="269" y="2391"/>
                      <a:pt x="160" y="2391"/>
                    </a:cubicBezTo>
                    <a:cubicBezTo>
                      <a:pt x="139" y="2391"/>
                      <a:pt x="117" y="2390"/>
                      <a:pt x="96" y="2387"/>
                    </a:cubicBezTo>
                    <a:lnTo>
                      <a:pt x="875" y="624"/>
                    </a:lnTo>
                    <a:cubicBezTo>
                      <a:pt x="1005" y="292"/>
                      <a:pt x="1353" y="77"/>
                      <a:pt x="1701" y="77"/>
                    </a:cubicBezTo>
                    <a:cubicBezTo>
                      <a:pt x="1754" y="77"/>
                      <a:pt x="1807" y="82"/>
                      <a:pt x="1858" y="92"/>
                    </a:cubicBezTo>
                    <a:cubicBezTo>
                      <a:pt x="1865" y="97"/>
                      <a:pt x="1871" y="99"/>
                      <a:pt x="1877" y="99"/>
                    </a:cubicBezTo>
                    <a:cubicBezTo>
                      <a:pt x="1892" y="99"/>
                      <a:pt x="1905" y="86"/>
                      <a:pt x="1918" y="73"/>
                    </a:cubicBezTo>
                    <a:cubicBezTo>
                      <a:pt x="1918" y="55"/>
                      <a:pt x="1899" y="32"/>
                      <a:pt x="1881" y="14"/>
                    </a:cubicBezTo>
                    <a:cubicBezTo>
                      <a:pt x="1825" y="5"/>
                      <a:pt x="1768" y="1"/>
                      <a:pt x="1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rot="-2170710">
                <a:off x="5442744" y="556899"/>
                <a:ext cx="38083" cy="44350"/>
              </a:xfrm>
              <a:custGeom>
                <a:avLst/>
                <a:gdLst/>
                <a:ahLst/>
                <a:cxnLst/>
                <a:rect l="l" t="t" r="r" b="b"/>
                <a:pathLst>
                  <a:path w="474" h="552" extrusionOk="0">
                    <a:moveTo>
                      <a:pt x="360" y="1"/>
                    </a:moveTo>
                    <a:lnTo>
                      <a:pt x="0" y="456"/>
                    </a:lnTo>
                    <a:lnTo>
                      <a:pt x="114" y="552"/>
                    </a:lnTo>
                    <a:lnTo>
                      <a:pt x="474" y="97"/>
                    </a:lnTo>
                    <a:lnTo>
                      <a:pt x="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rot="-2170710">
                <a:off x="5437901" y="552166"/>
                <a:ext cx="47644" cy="53509"/>
              </a:xfrm>
              <a:custGeom>
                <a:avLst/>
                <a:gdLst/>
                <a:ahLst/>
                <a:cxnLst/>
                <a:rect l="l" t="t" r="r" b="b"/>
                <a:pathLst>
                  <a:path w="593" h="666" extrusionOk="0">
                    <a:moveTo>
                      <a:pt x="419" y="115"/>
                    </a:moveTo>
                    <a:lnTo>
                      <a:pt x="478" y="156"/>
                    </a:lnTo>
                    <a:lnTo>
                      <a:pt x="173" y="552"/>
                    </a:lnTo>
                    <a:lnTo>
                      <a:pt x="114" y="515"/>
                    </a:lnTo>
                    <a:lnTo>
                      <a:pt x="419" y="115"/>
                    </a:lnTo>
                    <a:close/>
                    <a:moveTo>
                      <a:pt x="419" y="1"/>
                    </a:moveTo>
                    <a:lnTo>
                      <a:pt x="0" y="533"/>
                    </a:lnTo>
                    <a:lnTo>
                      <a:pt x="173" y="666"/>
                    </a:lnTo>
                    <a:lnTo>
                      <a:pt x="592" y="133"/>
                    </a:ln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rot="-2170710">
                <a:off x="5449671" y="541200"/>
                <a:ext cx="24585" cy="22336"/>
              </a:xfrm>
              <a:custGeom>
                <a:avLst/>
                <a:gdLst/>
                <a:ahLst/>
                <a:cxnLst/>
                <a:rect l="l" t="t" r="r" b="b"/>
                <a:pathLst>
                  <a:path w="306" h="278" extrusionOk="0">
                    <a:moveTo>
                      <a:pt x="158" y="0"/>
                    </a:moveTo>
                    <a:cubicBezTo>
                      <a:pt x="117" y="0"/>
                      <a:pt x="81" y="21"/>
                      <a:pt x="60" y="53"/>
                    </a:cubicBezTo>
                    <a:cubicBezTo>
                      <a:pt x="1" y="113"/>
                      <a:pt x="23" y="204"/>
                      <a:pt x="78" y="245"/>
                    </a:cubicBezTo>
                    <a:cubicBezTo>
                      <a:pt x="103" y="268"/>
                      <a:pt x="133" y="278"/>
                      <a:pt x="163" y="278"/>
                    </a:cubicBezTo>
                    <a:cubicBezTo>
                      <a:pt x="205" y="278"/>
                      <a:pt x="246" y="258"/>
                      <a:pt x="269" y="227"/>
                    </a:cubicBezTo>
                    <a:cubicBezTo>
                      <a:pt x="306" y="167"/>
                      <a:pt x="306" y="72"/>
                      <a:pt x="251" y="35"/>
                    </a:cubicBezTo>
                    <a:cubicBezTo>
                      <a:pt x="219" y="11"/>
                      <a:pt x="187"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rot="-2170710">
                <a:off x="5447978" y="537231"/>
                <a:ext cx="30772" cy="28522"/>
              </a:xfrm>
              <a:custGeom>
                <a:avLst/>
                <a:gdLst/>
                <a:ahLst/>
                <a:cxnLst/>
                <a:rect l="l" t="t" r="r" b="b"/>
                <a:pathLst>
                  <a:path w="383" h="355" extrusionOk="0">
                    <a:moveTo>
                      <a:pt x="174" y="72"/>
                    </a:moveTo>
                    <a:cubicBezTo>
                      <a:pt x="192" y="72"/>
                      <a:pt x="210" y="90"/>
                      <a:pt x="228" y="90"/>
                    </a:cubicBezTo>
                    <a:cubicBezTo>
                      <a:pt x="287" y="127"/>
                      <a:pt x="287" y="186"/>
                      <a:pt x="246" y="241"/>
                    </a:cubicBezTo>
                    <a:cubicBezTo>
                      <a:pt x="246" y="264"/>
                      <a:pt x="210" y="282"/>
                      <a:pt x="192" y="282"/>
                    </a:cubicBezTo>
                    <a:cubicBezTo>
                      <a:pt x="174" y="282"/>
                      <a:pt x="133" y="282"/>
                      <a:pt x="114" y="264"/>
                    </a:cubicBezTo>
                    <a:cubicBezTo>
                      <a:pt x="96" y="241"/>
                      <a:pt x="78" y="223"/>
                      <a:pt x="78" y="186"/>
                    </a:cubicBezTo>
                    <a:cubicBezTo>
                      <a:pt x="78" y="168"/>
                      <a:pt x="78" y="127"/>
                      <a:pt x="96" y="109"/>
                    </a:cubicBezTo>
                    <a:cubicBezTo>
                      <a:pt x="114" y="90"/>
                      <a:pt x="155" y="72"/>
                      <a:pt x="174" y="72"/>
                    </a:cubicBezTo>
                    <a:close/>
                    <a:moveTo>
                      <a:pt x="183" y="1"/>
                    </a:moveTo>
                    <a:cubicBezTo>
                      <a:pt x="128" y="1"/>
                      <a:pt x="74" y="26"/>
                      <a:pt x="41" y="72"/>
                    </a:cubicBezTo>
                    <a:cubicBezTo>
                      <a:pt x="0" y="109"/>
                      <a:pt x="0" y="150"/>
                      <a:pt x="0" y="204"/>
                    </a:cubicBezTo>
                    <a:cubicBezTo>
                      <a:pt x="0" y="241"/>
                      <a:pt x="41" y="282"/>
                      <a:pt x="78" y="318"/>
                    </a:cubicBezTo>
                    <a:cubicBezTo>
                      <a:pt x="96" y="336"/>
                      <a:pt x="133" y="355"/>
                      <a:pt x="174" y="355"/>
                    </a:cubicBezTo>
                    <a:lnTo>
                      <a:pt x="192" y="355"/>
                    </a:lnTo>
                    <a:cubicBezTo>
                      <a:pt x="246" y="336"/>
                      <a:pt x="287" y="318"/>
                      <a:pt x="324" y="282"/>
                    </a:cubicBezTo>
                    <a:cubicBezTo>
                      <a:pt x="383" y="204"/>
                      <a:pt x="360" y="90"/>
                      <a:pt x="287" y="36"/>
                    </a:cubicBezTo>
                    <a:cubicBezTo>
                      <a:pt x="256" y="12"/>
                      <a:pt x="21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rot="-2170710">
                <a:off x="5295245" y="640200"/>
                <a:ext cx="326118" cy="377136"/>
              </a:xfrm>
              <a:custGeom>
                <a:avLst/>
                <a:gdLst/>
                <a:ahLst/>
                <a:cxnLst/>
                <a:rect l="l" t="t" r="r" b="b"/>
                <a:pathLst>
                  <a:path w="4059" h="4694" extrusionOk="0">
                    <a:moveTo>
                      <a:pt x="3687" y="1"/>
                    </a:moveTo>
                    <a:cubicBezTo>
                      <a:pt x="2843" y="1"/>
                      <a:pt x="1765" y="731"/>
                      <a:pt x="1290" y="1351"/>
                    </a:cubicBezTo>
                    <a:lnTo>
                      <a:pt x="739" y="2075"/>
                    </a:lnTo>
                    <a:cubicBezTo>
                      <a:pt x="301" y="2645"/>
                      <a:pt x="37" y="3328"/>
                      <a:pt x="1" y="4047"/>
                    </a:cubicBezTo>
                    <a:lnTo>
                      <a:pt x="397" y="4352"/>
                    </a:lnTo>
                    <a:lnTo>
                      <a:pt x="438" y="4389"/>
                    </a:lnTo>
                    <a:lnTo>
                      <a:pt x="834" y="4694"/>
                    </a:lnTo>
                    <a:cubicBezTo>
                      <a:pt x="1517" y="4466"/>
                      <a:pt x="2123" y="4047"/>
                      <a:pt x="2560" y="3478"/>
                    </a:cubicBezTo>
                    <a:lnTo>
                      <a:pt x="3111" y="2758"/>
                    </a:lnTo>
                    <a:cubicBezTo>
                      <a:pt x="3603" y="2112"/>
                      <a:pt x="4059" y="823"/>
                      <a:pt x="3794" y="26"/>
                    </a:cubicBezTo>
                    <a:lnTo>
                      <a:pt x="3776" y="3"/>
                    </a:lnTo>
                    <a:cubicBezTo>
                      <a:pt x="3747" y="1"/>
                      <a:pt x="3717" y="1"/>
                      <a:pt x="3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rot="-2170710">
                <a:off x="5368532" y="618650"/>
                <a:ext cx="162296" cy="143897"/>
              </a:xfrm>
              <a:custGeom>
                <a:avLst/>
                <a:gdLst/>
                <a:ahLst/>
                <a:cxnLst/>
                <a:rect l="l" t="t" r="r" b="b"/>
                <a:pathLst>
                  <a:path w="2020" h="1791" extrusionOk="0">
                    <a:moveTo>
                      <a:pt x="1738" y="0"/>
                    </a:moveTo>
                    <a:cubicBezTo>
                      <a:pt x="1240" y="0"/>
                      <a:pt x="642" y="274"/>
                      <a:pt x="157" y="614"/>
                    </a:cubicBezTo>
                    <a:cubicBezTo>
                      <a:pt x="0" y="719"/>
                      <a:pt x="1394" y="1790"/>
                      <a:pt x="1657" y="1790"/>
                    </a:cubicBezTo>
                    <a:cubicBezTo>
                      <a:pt x="1677" y="1790"/>
                      <a:pt x="1691" y="1784"/>
                      <a:pt x="1696" y="1770"/>
                    </a:cubicBezTo>
                    <a:cubicBezTo>
                      <a:pt x="1906" y="1183"/>
                      <a:pt x="2019" y="518"/>
                      <a:pt x="1846" y="26"/>
                    </a:cubicBezTo>
                    <a:lnTo>
                      <a:pt x="1846" y="3"/>
                    </a:lnTo>
                    <a:lnTo>
                      <a:pt x="1828" y="3"/>
                    </a:lnTo>
                    <a:cubicBezTo>
                      <a:pt x="1799" y="1"/>
                      <a:pt x="1768" y="0"/>
                      <a:pt x="1738" y="0"/>
                    </a:cubicBez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rot="-2170710">
                <a:off x="5379318" y="617887"/>
                <a:ext cx="143495" cy="143495"/>
              </a:xfrm>
              <a:custGeom>
                <a:avLst/>
                <a:gdLst/>
                <a:ahLst/>
                <a:cxnLst/>
                <a:rect l="l" t="t" r="r" b="b"/>
                <a:pathLst>
                  <a:path w="1786" h="1786" extrusionOk="0">
                    <a:moveTo>
                      <a:pt x="1576" y="0"/>
                    </a:moveTo>
                    <a:cubicBezTo>
                      <a:pt x="1084" y="0"/>
                      <a:pt x="515" y="269"/>
                      <a:pt x="19" y="611"/>
                    </a:cubicBezTo>
                    <a:lnTo>
                      <a:pt x="1" y="629"/>
                    </a:lnTo>
                    <a:cubicBezTo>
                      <a:pt x="1" y="820"/>
                      <a:pt x="1271" y="1785"/>
                      <a:pt x="1517" y="1785"/>
                    </a:cubicBezTo>
                    <a:cubicBezTo>
                      <a:pt x="1540" y="1785"/>
                      <a:pt x="1540" y="1785"/>
                      <a:pt x="1558" y="1767"/>
                    </a:cubicBezTo>
                    <a:cubicBezTo>
                      <a:pt x="1690" y="1389"/>
                      <a:pt x="1786" y="952"/>
                      <a:pt x="1786" y="570"/>
                    </a:cubicBezTo>
                    <a:cubicBezTo>
                      <a:pt x="1786" y="419"/>
                      <a:pt x="1768" y="269"/>
                      <a:pt x="1745" y="137"/>
                    </a:cubicBezTo>
                    <a:cubicBezTo>
                      <a:pt x="1727" y="96"/>
                      <a:pt x="1727" y="78"/>
                      <a:pt x="1708" y="41"/>
                    </a:cubicBezTo>
                    <a:lnTo>
                      <a:pt x="1708" y="23"/>
                    </a:lnTo>
                    <a:lnTo>
                      <a:pt x="1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rot="-2170710">
                <a:off x="5397564" y="760281"/>
                <a:ext cx="116098" cy="103484"/>
              </a:xfrm>
              <a:custGeom>
                <a:avLst/>
                <a:gdLst/>
                <a:ahLst/>
                <a:cxnLst/>
                <a:rect l="l" t="t" r="r" b="b"/>
                <a:pathLst>
                  <a:path w="1445" h="1288" extrusionOk="0">
                    <a:moveTo>
                      <a:pt x="723" y="0"/>
                    </a:moveTo>
                    <a:cubicBezTo>
                      <a:pt x="532" y="0"/>
                      <a:pt x="342" y="89"/>
                      <a:pt x="210" y="255"/>
                    </a:cubicBezTo>
                    <a:cubicBezTo>
                      <a:pt x="1" y="538"/>
                      <a:pt x="37" y="938"/>
                      <a:pt x="324" y="1148"/>
                    </a:cubicBezTo>
                    <a:cubicBezTo>
                      <a:pt x="441" y="1243"/>
                      <a:pt x="579" y="1288"/>
                      <a:pt x="717" y="1288"/>
                    </a:cubicBezTo>
                    <a:cubicBezTo>
                      <a:pt x="910" y="1288"/>
                      <a:pt x="1102" y="1199"/>
                      <a:pt x="1235" y="1034"/>
                    </a:cubicBezTo>
                    <a:cubicBezTo>
                      <a:pt x="1444" y="747"/>
                      <a:pt x="1403" y="351"/>
                      <a:pt x="1121" y="141"/>
                    </a:cubicBezTo>
                    <a:cubicBezTo>
                      <a:pt x="1001" y="46"/>
                      <a:pt x="861" y="0"/>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rot="-2170710">
                <a:off x="5398737" y="755668"/>
                <a:ext cx="118990" cy="110072"/>
              </a:xfrm>
              <a:custGeom>
                <a:avLst/>
                <a:gdLst/>
                <a:ahLst/>
                <a:cxnLst/>
                <a:rect l="l" t="t" r="r" b="b"/>
                <a:pathLst>
                  <a:path w="1481" h="1370" extrusionOk="0">
                    <a:moveTo>
                      <a:pt x="702" y="81"/>
                    </a:moveTo>
                    <a:cubicBezTo>
                      <a:pt x="839" y="81"/>
                      <a:pt x="971" y="117"/>
                      <a:pt x="1085" y="195"/>
                    </a:cubicBezTo>
                    <a:cubicBezTo>
                      <a:pt x="1349" y="404"/>
                      <a:pt x="1385" y="782"/>
                      <a:pt x="1180" y="1051"/>
                    </a:cubicBezTo>
                    <a:cubicBezTo>
                      <a:pt x="1068" y="1206"/>
                      <a:pt x="882" y="1289"/>
                      <a:pt x="695" y="1289"/>
                    </a:cubicBezTo>
                    <a:cubicBezTo>
                      <a:pt x="564" y="1289"/>
                      <a:pt x="433" y="1249"/>
                      <a:pt x="324" y="1165"/>
                    </a:cubicBezTo>
                    <a:cubicBezTo>
                      <a:pt x="210" y="1069"/>
                      <a:pt x="115" y="914"/>
                      <a:pt x="96" y="764"/>
                    </a:cubicBezTo>
                    <a:cubicBezTo>
                      <a:pt x="78" y="595"/>
                      <a:pt x="115" y="441"/>
                      <a:pt x="228" y="308"/>
                    </a:cubicBezTo>
                    <a:cubicBezTo>
                      <a:pt x="342" y="158"/>
                      <a:pt x="515" y="81"/>
                      <a:pt x="702" y="81"/>
                    </a:cubicBezTo>
                    <a:close/>
                    <a:moveTo>
                      <a:pt x="708" y="0"/>
                    </a:moveTo>
                    <a:cubicBezTo>
                      <a:pt x="506" y="0"/>
                      <a:pt x="307" y="93"/>
                      <a:pt x="174" y="272"/>
                    </a:cubicBezTo>
                    <a:cubicBezTo>
                      <a:pt x="60" y="404"/>
                      <a:pt x="1" y="595"/>
                      <a:pt x="19" y="764"/>
                    </a:cubicBezTo>
                    <a:cubicBezTo>
                      <a:pt x="60" y="955"/>
                      <a:pt x="133" y="1105"/>
                      <a:pt x="288" y="1219"/>
                    </a:cubicBezTo>
                    <a:cubicBezTo>
                      <a:pt x="420" y="1315"/>
                      <a:pt x="552" y="1370"/>
                      <a:pt x="702" y="1370"/>
                    </a:cubicBezTo>
                    <a:cubicBezTo>
                      <a:pt x="912" y="1370"/>
                      <a:pt x="1103" y="1278"/>
                      <a:pt x="1235" y="1105"/>
                    </a:cubicBezTo>
                    <a:cubicBezTo>
                      <a:pt x="1481" y="800"/>
                      <a:pt x="1426" y="368"/>
                      <a:pt x="1121" y="140"/>
                    </a:cubicBezTo>
                    <a:cubicBezTo>
                      <a:pt x="995" y="46"/>
                      <a:pt x="850"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rot="-2170710">
                <a:off x="5411440" y="772180"/>
                <a:ext cx="88298" cy="79621"/>
              </a:xfrm>
              <a:custGeom>
                <a:avLst/>
                <a:gdLst/>
                <a:ahLst/>
                <a:cxnLst/>
                <a:rect l="l" t="t" r="r" b="b"/>
                <a:pathLst>
                  <a:path w="1099" h="991" extrusionOk="0">
                    <a:moveTo>
                      <a:pt x="545" y="0"/>
                    </a:moveTo>
                    <a:cubicBezTo>
                      <a:pt x="398" y="0"/>
                      <a:pt x="257" y="70"/>
                      <a:pt x="169" y="203"/>
                    </a:cubicBezTo>
                    <a:cubicBezTo>
                      <a:pt x="1" y="412"/>
                      <a:pt x="37" y="713"/>
                      <a:pt x="247" y="886"/>
                    </a:cubicBezTo>
                    <a:cubicBezTo>
                      <a:pt x="341" y="956"/>
                      <a:pt x="449" y="991"/>
                      <a:pt x="553" y="991"/>
                    </a:cubicBezTo>
                    <a:cubicBezTo>
                      <a:pt x="699" y="991"/>
                      <a:pt x="839" y="923"/>
                      <a:pt x="930" y="790"/>
                    </a:cubicBezTo>
                    <a:cubicBezTo>
                      <a:pt x="1098" y="581"/>
                      <a:pt x="1062" y="276"/>
                      <a:pt x="852" y="107"/>
                    </a:cubicBezTo>
                    <a:cubicBezTo>
                      <a:pt x="758" y="35"/>
                      <a:pt x="650"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rot="-2170710">
                <a:off x="5425933" y="783903"/>
                <a:ext cx="39610" cy="34950"/>
              </a:xfrm>
              <a:custGeom>
                <a:avLst/>
                <a:gdLst/>
                <a:ahLst/>
                <a:cxnLst/>
                <a:rect l="l" t="t" r="r" b="b"/>
                <a:pathLst>
                  <a:path w="493" h="435" extrusionOk="0">
                    <a:moveTo>
                      <a:pt x="251" y="0"/>
                    </a:moveTo>
                    <a:cubicBezTo>
                      <a:pt x="186" y="0"/>
                      <a:pt x="121" y="30"/>
                      <a:pt x="78" y="86"/>
                    </a:cubicBezTo>
                    <a:cubicBezTo>
                      <a:pt x="1" y="177"/>
                      <a:pt x="19" y="332"/>
                      <a:pt x="115" y="386"/>
                    </a:cubicBezTo>
                    <a:cubicBezTo>
                      <a:pt x="155" y="419"/>
                      <a:pt x="202" y="435"/>
                      <a:pt x="248" y="435"/>
                    </a:cubicBezTo>
                    <a:cubicBezTo>
                      <a:pt x="312" y="435"/>
                      <a:pt x="375" y="405"/>
                      <a:pt x="420" y="350"/>
                    </a:cubicBezTo>
                    <a:cubicBezTo>
                      <a:pt x="493" y="254"/>
                      <a:pt x="475" y="122"/>
                      <a:pt x="379" y="45"/>
                    </a:cubicBezTo>
                    <a:cubicBezTo>
                      <a:pt x="341" y="15"/>
                      <a:pt x="296"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rot="-2170710">
                <a:off x="5411289" y="1012058"/>
                <a:ext cx="79461" cy="73274"/>
              </a:xfrm>
              <a:custGeom>
                <a:avLst/>
                <a:gdLst/>
                <a:ahLst/>
                <a:cxnLst/>
                <a:rect l="l" t="t" r="r" b="b"/>
                <a:pathLst>
                  <a:path w="989" h="912" extrusionOk="0">
                    <a:moveTo>
                      <a:pt x="155" y="0"/>
                    </a:moveTo>
                    <a:lnTo>
                      <a:pt x="0" y="456"/>
                    </a:lnTo>
                    <a:lnTo>
                      <a:pt x="592" y="911"/>
                    </a:lnTo>
                    <a:lnTo>
                      <a:pt x="988" y="647"/>
                    </a:lnTo>
                    <a:lnTo>
                      <a:pt x="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rot="-2170710">
                <a:off x="5407461" y="1006547"/>
                <a:ext cx="88620" cy="80907"/>
              </a:xfrm>
              <a:custGeom>
                <a:avLst/>
                <a:gdLst/>
                <a:ahLst/>
                <a:cxnLst/>
                <a:rect l="l" t="t" r="r" b="b"/>
                <a:pathLst>
                  <a:path w="1103" h="1007" extrusionOk="0">
                    <a:moveTo>
                      <a:pt x="210" y="114"/>
                    </a:moveTo>
                    <a:lnTo>
                      <a:pt x="971" y="706"/>
                    </a:lnTo>
                    <a:lnTo>
                      <a:pt x="629" y="911"/>
                    </a:lnTo>
                    <a:lnTo>
                      <a:pt x="96" y="515"/>
                    </a:lnTo>
                    <a:lnTo>
                      <a:pt x="210" y="114"/>
                    </a:lnTo>
                    <a:close/>
                    <a:moveTo>
                      <a:pt x="174" y="0"/>
                    </a:moveTo>
                    <a:lnTo>
                      <a:pt x="1" y="533"/>
                    </a:lnTo>
                    <a:lnTo>
                      <a:pt x="629" y="1007"/>
                    </a:lnTo>
                    <a:lnTo>
                      <a:pt x="1103" y="706"/>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rot="-2170710">
                <a:off x="5357996" y="929027"/>
                <a:ext cx="183024" cy="224723"/>
              </a:xfrm>
              <a:custGeom>
                <a:avLst/>
                <a:gdLst/>
                <a:ahLst/>
                <a:cxnLst/>
                <a:rect l="l" t="t" r="r" b="b"/>
                <a:pathLst>
                  <a:path w="2278" h="2797" extrusionOk="0">
                    <a:moveTo>
                      <a:pt x="2083" y="0"/>
                    </a:moveTo>
                    <a:cubicBezTo>
                      <a:pt x="2037" y="0"/>
                      <a:pt x="1994" y="18"/>
                      <a:pt x="1972" y="57"/>
                    </a:cubicBezTo>
                    <a:lnTo>
                      <a:pt x="151" y="2394"/>
                    </a:lnTo>
                    <a:cubicBezTo>
                      <a:pt x="114" y="2471"/>
                      <a:pt x="0" y="2735"/>
                      <a:pt x="78" y="2790"/>
                    </a:cubicBezTo>
                    <a:cubicBezTo>
                      <a:pt x="86" y="2794"/>
                      <a:pt x="96" y="2797"/>
                      <a:pt x="108" y="2797"/>
                    </a:cubicBezTo>
                    <a:cubicBezTo>
                      <a:pt x="200" y="2797"/>
                      <a:pt x="383" y="2668"/>
                      <a:pt x="419" y="2603"/>
                    </a:cubicBezTo>
                    <a:lnTo>
                      <a:pt x="2241" y="267"/>
                    </a:lnTo>
                    <a:cubicBezTo>
                      <a:pt x="2277" y="194"/>
                      <a:pt x="2277" y="98"/>
                      <a:pt x="2200" y="39"/>
                    </a:cubicBezTo>
                    <a:cubicBezTo>
                      <a:pt x="2166" y="14"/>
                      <a:pt x="2124" y="0"/>
                      <a:pt x="2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rot="-2170710">
                <a:off x="5414255" y="1101262"/>
                <a:ext cx="76166" cy="69016"/>
              </a:xfrm>
              <a:custGeom>
                <a:avLst/>
                <a:gdLst/>
                <a:ahLst/>
                <a:cxnLst/>
                <a:rect l="l" t="t" r="r" b="b"/>
                <a:pathLst>
                  <a:path w="948" h="859" extrusionOk="0">
                    <a:moveTo>
                      <a:pt x="948" y="0"/>
                    </a:moveTo>
                    <a:lnTo>
                      <a:pt x="151" y="456"/>
                    </a:lnTo>
                    <a:cubicBezTo>
                      <a:pt x="114" y="533"/>
                      <a:pt x="0" y="797"/>
                      <a:pt x="78" y="852"/>
                    </a:cubicBezTo>
                    <a:cubicBezTo>
                      <a:pt x="86" y="856"/>
                      <a:pt x="96" y="859"/>
                      <a:pt x="108" y="859"/>
                    </a:cubicBezTo>
                    <a:cubicBezTo>
                      <a:pt x="200" y="859"/>
                      <a:pt x="383" y="730"/>
                      <a:pt x="419" y="665"/>
                    </a:cubicBez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rot="-2170710">
                <a:off x="5414005" y="1097767"/>
                <a:ext cx="78014" cy="74720"/>
              </a:xfrm>
              <a:custGeom>
                <a:avLst/>
                <a:gdLst/>
                <a:ahLst/>
                <a:cxnLst/>
                <a:rect l="l" t="t" r="r" b="b"/>
                <a:pathLst>
                  <a:path w="971" h="930" extrusionOk="0">
                    <a:moveTo>
                      <a:pt x="911" y="1"/>
                    </a:moveTo>
                    <a:lnTo>
                      <a:pt x="401" y="684"/>
                    </a:lnTo>
                    <a:cubicBezTo>
                      <a:pt x="378" y="702"/>
                      <a:pt x="305" y="757"/>
                      <a:pt x="228" y="798"/>
                    </a:cubicBezTo>
                    <a:cubicBezTo>
                      <a:pt x="151" y="852"/>
                      <a:pt x="114" y="852"/>
                      <a:pt x="96" y="852"/>
                    </a:cubicBezTo>
                    <a:cubicBezTo>
                      <a:pt x="78" y="834"/>
                      <a:pt x="78" y="798"/>
                      <a:pt x="96" y="702"/>
                    </a:cubicBezTo>
                    <a:cubicBezTo>
                      <a:pt x="132" y="625"/>
                      <a:pt x="173" y="547"/>
                      <a:pt x="192" y="511"/>
                    </a:cubicBezTo>
                    <a:lnTo>
                      <a:pt x="132" y="474"/>
                    </a:lnTo>
                    <a:cubicBezTo>
                      <a:pt x="96" y="511"/>
                      <a:pt x="60" y="606"/>
                      <a:pt x="37" y="684"/>
                    </a:cubicBezTo>
                    <a:cubicBezTo>
                      <a:pt x="0" y="798"/>
                      <a:pt x="0" y="870"/>
                      <a:pt x="60" y="911"/>
                    </a:cubicBezTo>
                    <a:cubicBezTo>
                      <a:pt x="60" y="930"/>
                      <a:pt x="96" y="930"/>
                      <a:pt x="114" y="930"/>
                    </a:cubicBezTo>
                    <a:cubicBezTo>
                      <a:pt x="151" y="930"/>
                      <a:pt x="210" y="911"/>
                      <a:pt x="287" y="870"/>
                    </a:cubicBezTo>
                    <a:cubicBezTo>
                      <a:pt x="342" y="834"/>
                      <a:pt x="419" y="757"/>
                      <a:pt x="456" y="720"/>
                    </a:cubicBezTo>
                    <a:lnTo>
                      <a:pt x="970" y="55"/>
                    </a:lnTo>
                    <a:lnTo>
                      <a:pt x="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40"/>
            <p:cNvGrpSpPr/>
            <p:nvPr/>
          </p:nvGrpSpPr>
          <p:grpSpPr>
            <a:xfrm>
              <a:off x="6363237" y="3310473"/>
              <a:ext cx="1721283" cy="1293533"/>
              <a:chOff x="6210699" y="2066492"/>
              <a:chExt cx="1261753" cy="948199"/>
            </a:xfrm>
          </p:grpSpPr>
          <p:sp>
            <p:nvSpPr>
              <p:cNvPr id="1475" name="Google Shape;1475;p40"/>
              <p:cNvSpPr/>
              <p:nvPr/>
            </p:nvSpPr>
            <p:spPr>
              <a:xfrm>
                <a:off x="6210699" y="2066492"/>
                <a:ext cx="1261753" cy="813813"/>
              </a:xfrm>
              <a:custGeom>
                <a:avLst/>
                <a:gdLst/>
                <a:ahLst/>
                <a:cxnLst/>
                <a:rect l="l" t="t" r="r" b="b"/>
                <a:pathLst>
                  <a:path w="16036" h="10343" extrusionOk="0">
                    <a:moveTo>
                      <a:pt x="515" y="1"/>
                    </a:moveTo>
                    <a:cubicBezTo>
                      <a:pt x="228" y="1"/>
                      <a:pt x="1" y="228"/>
                      <a:pt x="1" y="511"/>
                    </a:cubicBezTo>
                    <a:lnTo>
                      <a:pt x="1" y="9828"/>
                    </a:lnTo>
                    <a:cubicBezTo>
                      <a:pt x="1" y="10115"/>
                      <a:pt x="228" y="10343"/>
                      <a:pt x="515" y="10343"/>
                    </a:cubicBezTo>
                    <a:lnTo>
                      <a:pt x="15521" y="10343"/>
                    </a:lnTo>
                    <a:cubicBezTo>
                      <a:pt x="15808" y="10343"/>
                      <a:pt x="16035" y="10115"/>
                      <a:pt x="16035" y="9828"/>
                    </a:cubicBezTo>
                    <a:lnTo>
                      <a:pt x="16035" y="511"/>
                    </a:lnTo>
                    <a:cubicBezTo>
                      <a:pt x="16035" y="228"/>
                      <a:pt x="15808" y="1"/>
                      <a:pt x="15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6287021" y="2112678"/>
                <a:ext cx="1115167" cy="655504"/>
              </a:xfrm>
              <a:custGeom>
                <a:avLst/>
                <a:gdLst/>
                <a:ahLst/>
                <a:cxnLst/>
                <a:rect l="l" t="t" r="r" b="b"/>
                <a:pathLst>
                  <a:path w="14173" h="8331" extrusionOk="0">
                    <a:moveTo>
                      <a:pt x="456" y="1"/>
                    </a:moveTo>
                    <a:cubicBezTo>
                      <a:pt x="205" y="1"/>
                      <a:pt x="1" y="210"/>
                      <a:pt x="1" y="493"/>
                    </a:cubicBezTo>
                    <a:lnTo>
                      <a:pt x="1" y="8330"/>
                    </a:lnTo>
                    <a:lnTo>
                      <a:pt x="14173" y="8330"/>
                    </a:lnTo>
                    <a:lnTo>
                      <a:pt x="14173" y="493"/>
                    </a:lnTo>
                    <a:cubicBezTo>
                      <a:pt x="14173" y="210"/>
                      <a:pt x="13963" y="1"/>
                      <a:pt x="137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6442182" y="2223069"/>
                <a:ext cx="788399" cy="57045"/>
              </a:xfrm>
              <a:custGeom>
                <a:avLst/>
                <a:gdLst/>
                <a:ahLst/>
                <a:cxnLst/>
                <a:rect l="l" t="t" r="r" b="b"/>
                <a:pathLst>
                  <a:path w="10020" h="725" extrusionOk="0">
                    <a:moveTo>
                      <a:pt x="378" y="1"/>
                    </a:moveTo>
                    <a:cubicBezTo>
                      <a:pt x="210" y="1"/>
                      <a:pt x="0" y="174"/>
                      <a:pt x="0" y="192"/>
                    </a:cubicBezTo>
                    <a:lnTo>
                      <a:pt x="0" y="684"/>
                    </a:lnTo>
                    <a:cubicBezTo>
                      <a:pt x="0" y="702"/>
                      <a:pt x="133" y="725"/>
                      <a:pt x="306" y="725"/>
                    </a:cubicBezTo>
                    <a:lnTo>
                      <a:pt x="9696" y="725"/>
                    </a:lnTo>
                    <a:cubicBezTo>
                      <a:pt x="9869" y="725"/>
                      <a:pt x="10019" y="702"/>
                      <a:pt x="10019" y="684"/>
                    </a:cubicBezTo>
                    <a:lnTo>
                      <a:pt x="10019" y="269"/>
                    </a:lnTo>
                    <a:cubicBezTo>
                      <a:pt x="10019" y="247"/>
                      <a:pt x="986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439349" y="2220237"/>
                <a:ext cx="794064" cy="459821"/>
              </a:xfrm>
              <a:custGeom>
                <a:avLst/>
                <a:gdLst/>
                <a:ahLst/>
                <a:cxnLst/>
                <a:rect l="l" t="t" r="r" b="b"/>
                <a:pathLst>
                  <a:path w="10092" h="5844" extrusionOk="0">
                    <a:moveTo>
                      <a:pt x="9732" y="78"/>
                    </a:moveTo>
                    <a:cubicBezTo>
                      <a:pt x="9882" y="78"/>
                      <a:pt x="10019" y="191"/>
                      <a:pt x="10019" y="342"/>
                    </a:cubicBezTo>
                    <a:lnTo>
                      <a:pt x="10019" y="5501"/>
                    </a:lnTo>
                    <a:cubicBezTo>
                      <a:pt x="10019" y="5656"/>
                      <a:pt x="9882" y="5770"/>
                      <a:pt x="9732" y="5770"/>
                    </a:cubicBezTo>
                    <a:lnTo>
                      <a:pt x="342" y="5770"/>
                    </a:lnTo>
                    <a:cubicBezTo>
                      <a:pt x="187" y="5770"/>
                      <a:pt x="73" y="5656"/>
                      <a:pt x="73" y="5501"/>
                    </a:cubicBezTo>
                    <a:lnTo>
                      <a:pt x="73" y="342"/>
                    </a:lnTo>
                    <a:cubicBezTo>
                      <a:pt x="73" y="191"/>
                      <a:pt x="187" y="78"/>
                      <a:pt x="342" y="78"/>
                    </a:cubicBezTo>
                    <a:close/>
                    <a:moveTo>
                      <a:pt x="342" y="0"/>
                    </a:moveTo>
                    <a:cubicBezTo>
                      <a:pt x="150" y="0"/>
                      <a:pt x="0" y="150"/>
                      <a:pt x="0" y="342"/>
                    </a:cubicBezTo>
                    <a:lnTo>
                      <a:pt x="0" y="5501"/>
                    </a:lnTo>
                    <a:cubicBezTo>
                      <a:pt x="0" y="5693"/>
                      <a:pt x="150" y="5843"/>
                      <a:pt x="342" y="5843"/>
                    </a:cubicBezTo>
                    <a:lnTo>
                      <a:pt x="9732" y="5843"/>
                    </a:lnTo>
                    <a:cubicBezTo>
                      <a:pt x="9941" y="5843"/>
                      <a:pt x="10092" y="5693"/>
                      <a:pt x="10092" y="5501"/>
                    </a:cubicBezTo>
                    <a:lnTo>
                      <a:pt x="10092" y="342"/>
                    </a:lnTo>
                    <a:cubicBezTo>
                      <a:pt x="10092" y="150"/>
                      <a:pt x="9941" y="0"/>
                      <a:pt x="9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6469012" y="2276809"/>
                <a:ext cx="764400" cy="6216"/>
              </a:xfrm>
              <a:custGeom>
                <a:avLst/>
                <a:gdLst/>
                <a:ahLst/>
                <a:cxnLst/>
                <a:rect l="l" t="t" r="r" b="b"/>
                <a:pathLst>
                  <a:path w="9715" h="79" extrusionOk="0">
                    <a:moveTo>
                      <a:pt x="37" y="1"/>
                    </a:moveTo>
                    <a:cubicBezTo>
                      <a:pt x="19" y="1"/>
                      <a:pt x="1" y="19"/>
                      <a:pt x="1" y="42"/>
                    </a:cubicBezTo>
                    <a:cubicBezTo>
                      <a:pt x="1" y="60"/>
                      <a:pt x="19" y="78"/>
                      <a:pt x="37" y="78"/>
                    </a:cubicBezTo>
                    <a:lnTo>
                      <a:pt x="9678" y="78"/>
                    </a:lnTo>
                    <a:cubicBezTo>
                      <a:pt x="9697" y="78"/>
                      <a:pt x="9715" y="60"/>
                      <a:pt x="9715" y="42"/>
                    </a:cubicBezTo>
                    <a:cubicBezTo>
                      <a:pt x="9715" y="19"/>
                      <a:pt x="9697" y="1"/>
                      <a:pt x="9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469012" y="2247067"/>
                <a:ext cx="16602" cy="18018"/>
              </a:xfrm>
              <a:custGeom>
                <a:avLst/>
                <a:gdLst/>
                <a:ahLst/>
                <a:cxnLst/>
                <a:rect l="l" t="t" r="r" b="b"/>
                <a:pathLst>
                  <a:path w="211" h="229" extrusionOk="0">
                    <a:moveTo>
                      <a:pt x="97" y="37"/>
                    </a:moveTo>
                    <a:cubicBezTo>
                      <a:pt x="151" y="37"/>
                      <a:pt x="169" y="78"/>
                      <a:pt x="169" y="115"/>
                    </a:cubicBezTo>
                    <a:cubicBezTo>
                      <a:pt x="169" y="151"/>
                      <a:pt x="151" y="192"/>
                      <a:pt x="97" y="192"/>
                    </a:cubicBezTo>
                    <a:cubicBezTo>
                      <a:pt x="56" y="192"/>
                      <a:pt x="37" y="151"/>
                      <a:pt x="37" y="115"/>
                    </a:cubicBezTo>
                    <a:cubicBezTo>
                      <a:pt x="37" y="78"/>
                      <a:pt x="56" y="37"/>
                      <a:pt x="97" y="37"/>
                    </a:cubicBezTo>
                    <a:close/>
                    <a:moveTo>
                      <a:pt x="97" y="1"/>
                    </a:moveTo>
                    <a:cubicBezTo>
                      <a:pt x="37" y="1"/>
                      <a:pt x="1" y="55"/>
                      <a:pt x="1" y="115"/>
                    </a:cubicBezTo>
                    <a:cubicBezTo>
                      <a:pt x="1" y="169"/>
                      <a:pt x="37" y="228"/>
                      <a:pt x="97" y="228"/>
                    </a:cubicBezTo>
                    <a:cubicBezTo>
                      <a:pt x="169" y="228"/>
                      <a:pt x="210" y="169"/>
                      <a:pt x="210" y="115"/>
                    </a:cubicBezTo>
                    <a:cubicBezTo>
                      <a:pt x="210" y="55"/>
                      <a:pt x="169"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494505" y="2247067"/>
                <a:ext cx="18018" cy="18018"/>
              </a:xfrm>
              <a:custGeom>
                <a:avLst/>
                <a:gdLst/>
                <a:ahLst/>
                <a:cxnLst/>
                <a:rect l="l" t="t" r="r" b="b"/>
                <a:pathLst>
                  <a:path w="229" h="229" extrusionOk="0">
                    <a:moveTo>
                      <a:pt x="114" y="37"/>
                    </a:moveTo>
                    <a:cubicBezTo>
                      <a:pt x="151" y="37"/>
                      <a:pt x="187" y="78"/>
                      <a:pt x="187" y="115"/>
                    </a:cubicBezTo>
                    <a:cubicBezTo>
                      <a:pt x="187" y="151"/>
                      <a:pt x="151" y="192"/>
                      <a:pt x="114" y="192"/>
                    </a:cubicBezTo>
                    <a:cubicBezTo>
                      <a:pt x="73" y="192"/>
                      <a:pt x="37" y="151"/>
                      <a:pt x="37" y="115"/>
                    </a:cubicBezTo>
                    <a:cubicBezTo>
                      <a:pt x="37" y="78"/>
                      <a:pt x="73" y="37"/>
                      <a:pt x="114" y="37"/>
                    </a:cubicBezTo>
                    <a:close/>
                    <a:moveTo>
                      <a:pt x="114" y="1"/>
                    </a:moveTo>
                    <a:cubicBezTo>
                      <a:pt x="55" y="1"/>
                      <a:pt x="0" y="55"/>
                      <a:pt x="0" y="115"/>
                    </a:cubicBezTo>
                    <a:cubicBezTo>
                      <a:pt x="0" y="169"/>
                      <a:pt x="55" y="228"/>
                      <a:pt x="114" y="228"/>
                    </a:cubicBezTo>
                    <a:cubicBezTo>
                      <a:pt x="169" y="228"/>
                      <a:pt x="228" y="169"/>
                      <a:pt x="228" y="115"/>
                    </a:cubicBezTo>
                    <a:cubicBezTo>
                      <a:pt x="228" y="55"/>
                      <a:pt x="169"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6519920" y="2247067"/>
                <a:ext cx="18018" cy="18018"/>
              </a:xfrm>
              <a:custGeom>
                <a:avLst/>
                <a:gdLst/>
                <a:ahLst/>
                <a:cxnLst/>
                <a:rect l="l" t="t" r="r" b="b"/>
                <a:pathLst>
                  <a:path w="229" h="229" extrusionOk="0">
                    <a:moveTo>
                      <a:pt x="115" y="37"/>
                    </a:moveTo>
                    <a:cubicBezTo>
                      <a:pt x="151" y="37"/>
                      <a:pt x="187" y="78"/>
                      <a:pt x="187" y="115"/>
                    </a:cubicBezTo>
                    <a:cubicBezTo>
                      <a:pt x="187" y="151"/>
                      <a:pt x="151" y="192"/>
                      <a:pt x="115" y="192"/>
                    </a:cubicBezTo>
                    <a:cubicBezTo>
                      <a:pt x="74" y="192"/>
                      <a:pt x="37" y="151"/>
                      <a:pt x="37" y="115"/>
                    </a:cubicBezTo>
                    <a:cubicBezTo>
                      <a:pt x="37" y="78"/>
                      <a:pt x="74" y="37"/>
                      <a:pt x="115" y="37"/>
                    </a:cubicBezTo>
                    <a:close/>
                    <a:moveTo>
                      <a:pt x="115" y="1"/>
                    </a:moveTo>
                    <a:cubicBezTo>
                      <a:pt x="55" y="1"/>
                      <a:pt x="1" y="55"/>
                      <a:pt x="1" y="115"/>
                    </a:cubicBezTo>
                    <a:cubicBezTo>
                      <a:pt x="1" y="169"/>
                      <a:pt x="55" y="228"/>
                      <a:pt x="115" y="228"/>
                    </a:cubicBezTo>
                    <a:cubicBezTo>
                      <a:pt x="169" y="228"/>
                      <a:pt x="228" y="169"/>
                      <a:pt x="228" y="115"/>
                    </a:cubicBezTo>
                    <a:cubicBezTo>
                      <a:pt x="228" y="55"/>
                      <a:pt x="16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6736374" y="2354547"/>
                <a:ext cx="413555" cy="6216"/>
              </a:xfrm>
              <a:custGeom>
                <a:avLst/>
                <a:gdLst/>
                <a:ahLst/>
                <a:cxnLst/>
                <a:rect l="l" t="t" r="r" b="b"/>
                <a:pathLst>
                  <a:path w="5256" h="79" extrusionOk="0">
                    <a:moveTo>
                      <a:pt x="37" y="1"/>
                    </a:moveTo>
                    <a:cubicBezTo>
                      <a:pt x="19" y="1"/>
                      <a:pt x="0" y="19"/>
                      <a:pt x="0" y="37"/>
                    </a:cubicBezTo>
                    <a:cubicBezTo>
                      <a:pt x="0" y="56"/>
                      <a:pt x="19" y="78"/>
                      <a:pt x="37" y="78"/>
                    </a:cubicBezTo>
                    <a:lnTo>
                      <a:pt x="5219" y="78"/>
                    </a:lnTo>
                    <a:cubicBezTo>
                      <a:pt x="5237" y="78"/>
                      <a:pt x="5256" y="56"/>
                      <a:pt x="5256" y="37"/>
                    </a:cubicBezTo>
                    <a:cubicBezTo>
                      <a:pt x="5256" y="19"/>
                      <a:pt x="5237" y="1"/>
                      <a:pt x="5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6736374" y="2453136"/>
                <a:ext cx="413555" cy="6137"/>
              </a:xfrm>
              <a:custGeom>
                <a:avLst/>
                <a:gdLst/>
                <a:ahLst/>
                <a:cxnLst/>
                <a:rect l="l" t="t" r="r" b="b"/>
                <a:pathLst>
                  <a:path w="5256" h="78" extrusionOk="0">
                    <a:moveTo>
                      <a:pt x="37" y="0"/>
                    </a:moveTo>
                    <a:cubicBezTo>
                      <a:pt x="19" y="0"/>
                      <a:pt x="0" y="19"/>
                      <a:pt x="0" y="37"/>
                    </a:cubicBezTo>
                    <a:cubicBezTo>
                      <a:pt x="0" y="55"/>
                      <a:pt x="19" y="78"/>
                      <a:pt x="37" y="78"/>
                    </a:cubicBezTo>
                    <a:lnTo>
                      <a:pt x="5219" y="78"/>
                    </a:lnTo>
                    <a:cubicBezTo>
                      <a:pt x="5237" y="78"/>
                      <a:pt x="5256" y="55"/>
                      <a:pt x="5256" y="37"/>
                    </a:cubicBezTo>
                    <a:cubicBezTo>
                      <a:pt x="5256" y="19"/>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6736374" y="2557783"/>
                <a:ext cx="413555" cy="5744"/>
              </a:xfrm>
              <a:custGeom>
                <a:avLst/>
                <a:gdLst/>
                <a:ahLst/>
                <a:cxnLst/>
                <a:rect l="l" t="t" r="r" b="b"/>
                <a:pathLst>
                  <a:path w="5256" h="73" extrusionOk="0">
                    <a:moveTo>
                      <a:pt x="37" y="0"/>
                    </a:moveTo>
                    <a:cubicBezTo>
                      <a:pt x="19" y="0"/>
                      <a:pt x="0" y="18"/>
                      <a:pt x="0" y="37"/>
                    </a:cubicBezTo>
                    <a:cubicBezTo>
                      <a:pt x="0" y="55"/>
                      <a:pt x="19" y="73"/>
                      <a:pt x="37" y="73"/>
                    </a:cubicBezTo>
                    <a:lnTo>
                      <a:pt x="5219" y="73"/>
                    </a:lnTo>
                    <a:cubicBezTo>
                      <a:pt x="5237" y="73"/>
                      <a:pt x="5256" y="55"/>
                      <a:pt x="5256" y="37"/>
                    </a:cubicBezTo>
                    <a:cubicBezTo>
                      <a:pt x="5256" y="18"/>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6736374" y="2400812"/>
                <a:ext cx="184983" cy="6137"/>
              </a:xfrm>
              <a:custGeom>
                <a:avLst/>
                <a:gdLst/>
                <a:ahLst/>
                <a:cxnLst/>
                <a:rect l="l" t="t" r="r" b="b"/>
                <a:pathLst>
                  <a:path w="2351" h="78" extrusionOk="0">
                    <a:moveTo>
                      <a:pt x="37" y="0"/>
                    </a:moveTo>
                    <a:cubicBezTo>
                      <a:pt x="19" y="0"/>
                      <a:pt x="0" y="19"/>
                      <a:pt x="0" y="37"/>
                    </a:cubicBezTo>
                    <a:cubicBezTo>
                      <a:pt x="0" y="60"/>
                      <a:pt x="19" y="78"/>
                      <a:pt x="37" y="78"/>
                    </a:cubicBezTo>
                    <a:lnTo>
                      <a:pt x="2314" y="78"/>
                    </a:lnTo>
                    <a:cubicBezTo>
                      <a:pt x="2332" y="78"/>
                      <a:pt x="2350" y="60"/>
                      <a:pt x="2350" y="37"/>
                    </a:cubicBezTo>
                    <a:cubicBezTo>
                      <a:pt x="2350" y="19"/>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6964630" y="2400812"/>
                <a:ext cx="185297" cy="6137"/>
              </a:xfrm>
              <a:custGeom>
                <a:avLst/>
                <a:gdLst/>
                <a:ahLst/>
                <a:cxnLst/>
                <a:rect l="l" t="t" r="r" b="b"/>
                <a:pathLst>
                  <a:path w="2355" h="78" extrusionOk="0">
                    <a:moveTo>
                      <a:pt x="41" y="0"/>
                    </a:moveTo>
                    <a:cubicBezTo>
                      <a:pt x="18" y="0"/>
                      <a:pt x="0" y="19"/>
                      <a:pt x="0" y="37"/>
                    </a:cubicBezTo>
                    <a:cubicBezTo>
                      <a:pt x="0" y="60"/>
                      <a:pt x="18" y="78"/>
                      <a:pt x="41" y="78"/>
                    </a:cubicBezTo>
                    <a:lnTo>
                      <a:pt x="2318" y="78"/>
                    </a:lnTo>
                    <a:cubicBezTo>
                      <a:pt x="2336" y="78"/>
                      <a:pt x="2355" y="60"/>
                      <a:pt x="2355" y="37"/>
                    </a:cubicBezTo>
                    <a:cubicBezTo>
                      <a:pt x="2355" y="19"/>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6736374" y="2505459"/>
                <a:ext cx="184983" cy="5823"/>
              </a:xfrm>
              <a:custGeom>
                <a:avLst/>
                <a:gdLst/>
                <a:ahLst/>
                <a:cxnLst/>
                <a:rect l="l" t="t" r="r" b="b"/>
                <a:pathLst>
                  <a:path w="2351" h="74" extrusionOk="0">
                    <a:moveTo>
                      <a:pt x="37" y="0"/>
                    </a:moveTo>
                    <a:cubicBezTo>
                      <a:pt x="19" y="0"/>
                      <a:pt x="0" y="18"/>
                      <a:pt x="0" y="37"/>
                    </a:cubicBezTo>
                    <a:cubicBezTo>
                      <a:pt x="0" y="55"/>
                      <a:pt x="19" y="73"/>
                      <a:pt x="37" y="73"/>
                    </a:cubicBezTo>
                    <a:lnTo>
                      <a:pt x="2314" y="73"/>
                    </a:lnTo>
                    <a:cubicBezTo>
                      <a:pt x="2332" y="73"/>
                      <a:pt x="2350" y="55"/>
                      <a:pt x="2350" y="37"/>
                    </a:cubicBezTo>
                    <a:cubicBezTo>
                      <a:pt x="2350" y="18"/>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6964630" y="2505459"/>
                <a:ext cx="185297" cy="5823"/>
              </a:xfrm>
              <a:custGeom>
                <a:avLst/>
                <a:gdLst/>
                <a:ahLst/>
                <a:cxnLst/>
                <a:rect l="l" t="t" r="r" b="b"/>
                <a:pathLst>
                  <a:path w="2355" h="74" extrusionOk="0">
                    <a:moveTo>
                      <a:pt x="41" y="0"/>
                    </a:moveTo>
                    <a:cubicBezTo>
                      <a:pt x="18" y="0"/>
                      <a:pt x="0" y="18"/>
                      <a:pt x="0" y="37"/>
                    </a:cubicBezTo>
                    <a:cubicBezTo>
                      <a:pt x="0" y="55"/>
                      <a:pt x="18" y="73"/>
                      <a:pt x="41" y="73"/>
                    </a:cubicBezTo>
                    <a:lnTo>
                      <a:pt x="2318" y="73"/>
                    </a:lnTo>
                    <a:cubicBezTo>
                      <a:pt x="2336" y="73"/>
                      <a:pt x="2355" y="55"/>
                      <a:pt x="2355" y="37"/>
                    </a:cubicBezTo>
                    <a:cubicBezTo>
                      <a:pt x="2355" y="18"/>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6503475" y="2358874"/>
                <a:ext cx="184983" cy="185376"/>
              </a:xfrm>
              <a:custGeom>
                <a:avLst/>
                <a:gdLst/>
                <a:ahLst/>
                <a:cxnLst/>
                <a:rect l="l" t="t" r="r" b="b"/>
                <a:pathLst>
                  <a:path w="2351" h="2356" extrusionOk="0">
                    <a:moveTo>
                      <a:pt x="1175" y="1"/>
                    </a:moveTo>
                    <a:cubicBezTo>
                      <a:pt x="528" y="1"/>
                      <a:pt x="0" y="533"/>
                      <a:pt x="0" y="1180"/>
                    </a:cubicBezTo>
                    <a:cubicBezTo>
                      <a:pt x="0" y="1822"/>
                      <a:pt x="528" y="2355"/>
                      <a:pt x="1175" y="2355"/>
                    </a:cubicBezTo>
                    <a:cubicBezTo>
                      <a:pt x="1840" y="2355"/>
                      <a:pt x="2350" y="1822"/>
                      <a:pt x="2350" y="1180"/>
                    </a:cubicBezTo>
                    <a:cubicBezTo>
                      <a:pt x="2350" y="533"/>
                      <a:pt x="1840"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6539275" y="2394753"/>
                <a:ext cx="115112" cy="115034"/>
              </a:xfrm>
              <a:custGeom>
                <a:avLst/>
                <a:gdLst/>
                <a:ahLst/>
                <a:cxnLst/>
                <a:rect l="l" t="t" r="r" b="b"/>
                <a:pathLst>
                  <a:path w="1463" h="1462" extrusionOk="0">
                    <a:moveTo>
                      <a:pt x="720" y="0"/>
                    </a:moveTo>
                    <a:cubicBezTo>
                      <a:pt x="324" y="0"/>
                      <a:pt x="1" y="323"/>
                      <a:pt x="1" y="724"/>
                    </a:cubicBezTo>
                    <a:cubicBezTo>
                      <a:pt x="1" y="1120"/>
                      <a:pt x="324" y="1462"/>
                      <a:pt x="720" y="1462"/>
                    </a:cubicBezTo>
                    <a:cubicBezTo>
                      <a:pt x="1139" y="1462"/>
                      <a:pt x="1462" y="1120"/>
                      <a:pt x="1462" y="724"/>
                    </a:cubicBezTo>
                    <a:cubicBezTo>
                      <a:pt x="1462" y="323"/>
                      <a:pt x="1139" y="0"/>
                      <a:pt x="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6566185" y="2421584"/>
                <a:ext cx="61294" cy="59956"/>
              </a:xfrm>
              <a:custGeom>
                <a:avLst/>
                <a:gdLst/>
                <a:ahLst/>
                <a:cxnLst/>
                <a:rect l="l" t="t" r="r" b="b"/>
                <a:pathLst>
                  <a:path w="779" h="762" extrusionOk="0">
                    <a:moveTo>
                      <a:pt x="378" y="1"/>
                    </a:moveTo>
                    <a:cubicBezTo>
                      <a:pt x="169" y="1"/>
                      <a:pt x="0" y="174"/>
                      <a:pt x="0" y="383"/>
                    </a:cubicBezTo>
                    <a:cubicBezTo>
                      <a:pt x="0" y="593"/>
                      <a:pt x="169" y="761"/>
                      <a:pt x="378" y="761"/>
                    </a:cubicBezTo>
                    <a:cubicBezTo>
                      <a:pt x="606" y="761"/>
                      <a:pt x="779" y="593"/>
                      <a:pt x="779" y="383"/>
                    </a:cubicBezTo>
                    <a:cubicBezTo>
                      <a:pt x="779" y="174"/>
                      <a:pt x="606" y="1"/>
                      <a:pt x="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6580819" y="2436612"/>
                <a:ext cx="30214" cy="29821"/>
              </a:xfrm>
              <a:custGeom>
                <a:avLst/>
                <a:gdLst/>
                <a:ahLst/>
                <a:cxnLst/>
                <a:rect l="l" t="t" r="r" b="b"/>
                <a:pathLst>
                  <a:path w="384" h="379" extrusionOk="0">
                    <a:moveTo>
                      <a:pt x="192" y="78"/>
                    </a:moveTo>
                    <a:cubicBezTo>
                      <a:pt x="270" y="78"/>
                      <a:pt x="306" y="133"/>
                      <a:pt x="306" y="192"/>
                    </a:cubicBezTo>
                    <a:cubicBezTo>
                      <a:pt x="306" y="247"/>
                      <a:pt x="270" y="306"/>
                      <a:pt x="192" y="306"/>
                    </a:cubicBezTo>
                    <a:cubicBezTo>
                      <a:pt x="137" y="306"/>
                      <a:pt x="78" y="247"/>
                      <a:pt x="78" y="192"/>
                    </a:cubicBezTo>
                    <a:cubicBezTo>
                      <a:pt x="78" y="133"/>
                      <a:pt x="137" y="78"/>
                      <a:pt x="192" y="78"/>
                    </a:cubicBezTo>
                    <a:close/>
                    <a:moveTo>
                      <a:pt x="192" y="1"/>
                    </a:moveTo>
                    <a:cubicBezTo>
                      <a:pt x="96" y="1"/>
                      <a:pt x="1" y="96"/>
                      <a:pt x="1" y="192"/>
                    </a:cubicBezTo>
                    <a:cubicBezTo>
                      <a:pt x="1" y="306"/>
                      <a:pt x="96" y="379"/>
                      <a:pt x="192" y="379"/>
                    </a:cubicBezTo>
                    <a:cubicBezTo>
                      <a:pt x="306" y="379"/>
                      <a:pt x="383" y="306"/>
                      <a:pt x="383" y="192"/>
                    </a:cubicBezTo>
                    <a:cubicBezTo>
                      <a:pt x="383" y="96"/>
                      <a:pt x="306"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6593015" y="2356357"/>
                <a:ext cx="86472" cy="98274"/>
              </a:xfrm>
              <a:custGeom>
                <a:avLst/>
                <a:gdLst/>
                <a:ahLst/>
                <a:cxnLst/>
                <a:rect l="l" t="t" r="r" b="b"/>
                <a:pathLst>
                  <a:path w="1099" h="1249" extrusionOk="0">
                    <a:moveTo>
                      <a:pt x="1053" y="1"/>
                    </a:moveTo>
                    <a:cubicBezTo>
                      <a:pt x="1044" y="1"/>
                      <a:pt x="1034" y="5"/>
                      <a:pt x="1025" y="14"/>
                    </a:cubicBezTo>
                    <a:lnTo>
                      <a:pt x="19" y="1194"/>
                    </a:lnTo>
                    <a:cubicBezTo>
                      <a:pt x="1" y="1212"/>
                      <a:pt x="1" y="1230"/>
                      <a:pt x="19" y="1249"/>
                    </a:cubicBezTo>
                    <a:lnTo>
                      <a:pt x="37" y="1249"/>
                    </a:lnTo>
                    <a:cubicBezTo>
                      <a:pt x="55" y="1249"/>
                      <a:pt x="55" y="1249"/>
                      <a:pt x="74" y="1230"/>
                    </a:cubicBezTo>
                    <a:lnTo>
                      <a:pt x="1080" y="55"/>
                    </a:lnTo>
                    <a:cubicBezTo>
                      <a:pt x="1098" y="55"/>
                      <a:pt x="1098" y="14"/>
                      <a:pt x="1080" y="14"/>
                    </a:cubicBezTo>
                    <a:cubicBezTo>
                      <a:pt x="1071" y="5"/>
                      <a:pt x="1062"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6646755" y="2360684"/>
                <a:ext cx="32732" cy="32653"/>
              </a:xfrm>
              <a:custGeom>
                <a:avLst/>
                <a:gdLst/>
                <a:ahLst/>
                <a:cxnLst/>
                <a:rect l="l" t="t" r="r" b="b"/>
                <a:pathLst>
                  <a:path w="416" h="415" extrusionOk="0">
                    <a:moveTo>
                      <a:pt x="115" y="0"/>
                    </a:moveTo>
                    <a:cubicBezTo>
                      <a:pt x="96" y="0"/>
                      <a:pt x="74" y="19"/>
                      <a:pt x="74" y="37"/>
                    </a:cubicBezTo>
                    <a:lnTo>
                      <a:pt x="1" y="415"/>
                    </a:lnTo>
                    <a:lnTo>
                      <a:pt x="1" y="415"/>
                    </a:lnTo>
                    <a:lnTo>
                      <a:pt x="379" y="283"/>
                    </a:lnTo>
                    <a:cubicBezTo>
                      <a:pt x="397" y="265"/>
                      <a:pt x="415" y="246"/>
                      <a:pt x="415" y="228"/>
                    </a:cubicBezTo>
                    <a:cubicBezTo>
                      <a:pt x="397" y="205"/>
                      <a:pt x="379" y="205"/>
                      <a:pt x="361" y="205"/>
                    </a:cubicBezTo>
                    <a:lnTo>
                      <a:pt x="96" y="301"/>
                    </a:lnTo>
                    <a:lnTo>
                      <a:pt x="151" y="55"/>
                    </a:lnTo>
                    <a:cubicBezTo>
                      <a:pt x="151" y="37"/>
                      <a:pt x="133" y="19"/>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6661468" y="2351714"/>
                <a:ext cx="25493" cy="25178"/>
              </a:xfrm>
              <a:custGeom>
                <a:avLst/>
                <a:gdLst/>
                <a:ahLst/>
                <a:cxnLst/>
                <a:rect l="l" t="t" r="r" b="b"/>
                <a:pathLst>
                  <a:path w="324" h="320" extrusionOk="0">
                    <a:moveTo>
                      <a:pt x="114" y="1"/>
                    </a:moveTo>
                    <a:cubicBezTo>
                      <a:pt x="96" y="1"/>
                      <a:pt x="78" y="1"/>
                      <a:pt x="60" y="37"/>
                    </a:cubicBezTo>
                    <a:lnTo>
                      <a:pt x="1" y="319"/>
                    </a:lnTo>
                    <a:lnTo>
                      <a:pt x="1" y="319"/>
                    </a:lnTo>
                    <a:lnTo>
                      <a:pt x="306" y="205"/>
                    </a:lnTo>
                    <a:cubicBezTo>
                      <a:pt x="324" y="205"/>
                      <a:pt x="324" y="169"/>
                      <a:pt x="324" y="151"/>
                    </a:cubicBezTo>
                    <a:cubicBezTo>
                      <a:pt x="306" y="133"/>
                      <a:pt x="287" y="133"/>
                      <a:pt x="269" y="133"/>
                    </a:cubicBezTo>
                    <a:lnTo>
                      <a:pt x="114" y="187"/>
                    </a:lnTo>
                    <a:lnTo>
                      <a:pt x="137" y="37"/>
                    </a:lnTo>
                    <a:cubicBezTo>
                      <a:pt x="137" y="19"/>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6210699" y="2768100"/>
                <a:ext cx="1261753" cy="246591"/>
              </a:xfrm>
              <a:custGeom>
                <a:avLst/>
                <a:gdLst/>
                <a:ahLst/>
                <a:cxnLst/>
                <a:rect l="l" t="t" r="r" b="b"/>
                <a:pathLst>
                  <a:path w="16036" h="3134" extrusionOk="0">
                    <a:moveTo>
                      <a:pt x="1" y="0"/>
                    </a:moveTo>
                    <a:lnTo>
                      <a:pt x="1" y="911"/>
                    </a:lnTo>
                    <a:cubicBezTo>
                      <a:pt x="1" y="1198"/>
                      <a:pt x="228" y="1426"/>
                      <a:pt x="515" y="1426"/>
                    </a:cubicBezTo>
                    <a:lnTo>
                      <a:pt x="6454" y="1426"/>
                    </a:lnTo>
                    <a:lnTo>
                      <a:pt x="6454" y="2031"/>
                    </a:lnTo>
                    <a:cubicBezTo>
                      <a:pt x="6454" y="2373"/>
                      <a:pt x="6244" y="2696"/>
                      <a:pt x="5939" y="2847"/>
                    </a:cubicBezTo>
                    <a:lnTo>
                      <a:pt x="5352" y="3134"/>
                    </a:lnTo>
                    <a:lnTo>
                      <a:pt x="10589" y="3134"/>
                    </a:lnTo>
                    <a:lnTo>
                      <a:pt x="9924" y="2810"/>
                    </a:lnTo>
                    <a:cubicBezTo>
                      <a:pt x="9660" y="2678"/>
                      <a:pt x="9509" y="2409"/>
                      <a:pt x="9509" y="2127"/>
                    </a:cubicBezTo>
                    <a:lnTo>
                      <a:pt x="9509" y="1426"/>
                    </a:lnTo>
                    <a:lnTo>
                      <a:pt x="15521" y="1426"/>
                    </a:lnTo>
                    <a:cubicBezTo>
                      <a:pt x="15808" y="1426"/>
                      <a:pt x="16035" y="1198"/>
                      <a:pt x="16035" y="911"/>
                    </a:cubicBez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6812302" y="2794930"/>
                <a:ext cx="50986" cy="50986"/>
              </a:xfrm>
              <a:custGeom>
                <a:avLst/>
                <a:gdLst/>
                <a:ahLst/>
                <a:cxnLst/>
                <a:rect l="l" t="t" r="r" b="b"/>
                <a:pathLst>
                  <a:path w="648" h="648" extrusionOk="0">
                    <a:moveTo>
                      <a:pt x="324" y="60"/>
                    </a:moveTo>
                    <a:cubicBezTo>
                      <a:pt x="474" y="60"/>
                      <a:pt x="588" y="192"/>
                      <a:pt x="588" y="324"/>
                    </a:cubicBezTo>
                    <a:cubicBezTo>
                      <a:pt x="588" y="475"/>
                      <a:pt x="474" y="588"/>
                      <a:pt x="324" y="588"/>
                    </a:cubicBezTo>
                    <a:cubicBezTo>
                      <a:pt x="174" y="588"/>
                      <a:pt x="60" y="475"/>
                      <a:pt x="60" y="324"/>
                    </a:cubicBezTo>
                    <a:cubicBezTo>
                      <a:pt x="60" y="192"/>
                      <a:pt x="174" y="60"/>
                      <a:pt x="324" y="60"/>
                    </a:cubicBezTo>
                    <a:close/>
                    <a:moveTo>
                      <a:pt x="324" y="1"/>
                    </a:moveTo>
                    <a:cubicBezTo>
                      <a:pt x="156" y="1"/>
                      <a:pt x="1" y="151"/>
                      <a:pt x="1" y="324"/>
                    </a:cubicBezTo>
                    <a:cubicBezTo>
                      <a:pt x="1" y="515"/>
                      <a:pt x="156" y="648"/>
                      <a:pt x="324" y="648"/>
                    </a:cubicBezTo>
                    <a:cubicBezTo>
                      <a:pt x="497" y="648"/>
                      <a:pt x="647" y="515"/>
                      <a:pt x="647" y="324"/>
                    </a:cubicBezTo>
                    <a:cubicBezTo>
                      <a:pt x="647" y="151"/>
                      <a:pt x="497"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6801916" y="2784544"/>
                <a:ext cx="71758" cy="73175"/>
              </a:xfrm>
              <a:custGeom>
                <a:avLst/>
                <a:gdLst/>
                <a:ahLst/>
                <a:cxnLst/>
                <a:rect l="l" t="t" r="r" b="b"/>
                <a:pathLst>
                  <a:path w="912" h="930" extrusionOk="0">
                    <a:moveTo>
                      <a:pt x="456" y="55"/>
                    </a:moveTo>
                    <a:cubicBezTo>
                      <a:pt x="684" y="55"/>
                      <a:pt x="857" y="247"/>
                      <a:pt x="857" y="456"/>
                    </a:cubicBezTo>
                    <a:cubicBezTo>
                      <a:pt x="857" y="684"/>
                      <a:pt x="684" y="875"/>
                      <a:pt x="456" y="875"/>
                    </a:cubicBezTo>
                    <a:cubicBezTo>
                      <a:pt x="228" y="875"/>
                      <a:pt x="60" y="684"/>
                      <a:pt x="60" y="456"/>
                    </a:cubicBezTo>
                    <a:cubicBezTo>
                      <a:pt x="60" y="247"/>
                      <a:pt x="228" y="55"/>
                      <a:pt x="456" y="55"/>
                    </a:cubicBezTo>
                    <a:close/>
                    <a:moveTo>
                      <a:pt x="456" y="1"/>
                    </a:moveTo>
                    <a:cubicBezTo>
                      <a:pt x="210" y="1"/>
                      <a:pt x="1" y="210"/>
                      <a:pt x="1" y="456"/>
                    </a:cubicBezTo>
                    <a:cubicBezTo>
                      <a:pt x="1" y="720"/>
                      <a:pt x="210" y="930"/>
                      <a:pt x="456" y="930"/>
                    </a:cubicBezTo>
                    <a:cubicBezTo>
                      <a:pt x="702" y="930"/>
                      <a:pt x="911" y="720"/>
                      <a:pt x="911" y="456"/>
                    </a:cubicBezTo>
                    <a:cubicBezTo>
                      <a:pt x="911" y="210"/>
                      <a:pt x="702"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6224311" y="2109846"/>
                <a:ext cx="1234528" cy="5823"/>
              </a:xfrm>
              <a:custGeom>
                <a:avLst/>
                <a:gdLst/>
                <a:ahLst/>
                <a:cxnLst/>
                <a:rect l="l" t="t" r="r" b="b"/>
                <a:pathLst>
                  <a:path w="15690" h="74" extrusionOk="0">
                    <a:moveTo>
                      <a:pt x="1" y="1"/>
                    </a:moveTo>
                    <a:lnTo>
                      <a:pt x="1" y="73"/>
                    </a:lnTo>
                    <a:lnTo>
                      <a:pt x="15689" y="73"/>
                    </a:lnTo>
                    <a:lnTo>
                      <a:pt x="15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6827409" y="2079789"/>
                <a:ext cx="20851" cy="22582"/>
              </a:xfrm>
              <a:custGeom>
                <a:avLst/>
                <a:gdLst/>
                <a:ahLst/>
                <a:cxnLst/>
                <a:rect l="l" t="t" r="r" b="b"/>
                <a:pathLst>
                  <a:path w="265" h="287" extrusionOk="0">
                    <a:moveTo>
                      <a:pt x="132" y="77"/>
                    </a:moveTo>
                    <a:cubicBezTo>
                      <a:pt x="169" y="77"/>
                      <a:pt x="191" y="114"/>
                      <a:pt x="191" y="155"/>
                    </a:cubicBezTo>
                    <a:cubicBezTo>
                      <a:pt x="191" y="191"/>
                      <a:pt x="169" y="209"/>
                      <a:pt x="132" y="209"/>
                    </a:cubicBezTo>
                    <a:cubicBezTo>
                      <a:pt x="96" y="209"/>
                      <a:pt x="77" y="191"/>
                      <a:pt x="77" y="155"/>
                    </a:cubicBezTo>
                    <a:cubicBezTo>
                      <a:pt x="77" y="114"/>
                      <a:pt x="96" y="77"/>
                      <a:pt x="132" y="77"/>
                    </a:cubicBezTo>
                    <a:close/>
                    <a:moveTo>
                      <a:pt x="132" y="0"/>
                    </a:moveTo>
                    <a:cubicBezTo>
                      <a:pt x="55" y="0"/>
                      <a:pt x="0" y="77"/>
                      <a:pt x="0" y="155"/>
                    </a:cubicBezTo>
                    <a:cubicBezTo>
                      <a:pt x="0" y="228"/>
                      <a:pt x="55" y="287"/>
                      <a:pt x="132" y="287"/>
                    </a:cubicBezTo>
                    <a:cubicBezTo>
                      <a:pt x="210" y="287"/>
                      <a:pt x="264" y="228"/>
                      <a:pt x="264" y="155"/>
                    </a:cubicBezTo>
                    <a:cubicBezTo>
                      <a:pt x="264" y="77"/>
                      <a:pt x="210"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p:cNvSpPr txBox="1"/>
          <p:nvPr/>
        </p:nvSpPr>
        <p:spPr>
          <a:xfrm>
            <a:off x="520234" y="2356674"/>
            <a:ext cx="4416357" cy="553998"/>
          </a:xfrm>
          <a:prstGeom prst="rect">
            <a:avLst/>
          </a:prstGeom>
          <a:noFill/>
        </p:spPr>
        <p:txBody>
          <a:bodyPr wrap="square" rtlCol="0">
            <a:spAutoFit/>
          </a:bodyPr>
          <a:lstStyle/>
          <a:p>
            <a:r>
              <a:rPr lang="en-US" sz="3000" b="1" dirty="0">
                <a:solidFill>
                  <a:schemeClr val="dk1"/>
                </a:solidFill>
                <a:latin typeface="Montserrat"/>
                <a:ea typeface="Montserrat"/>
                <a:cs typeface="Montserrat"/>
                <a:sym typeface="Montserrat"/>
              </a:rPr>
              <a:t>Conclusion</a:t>
            </a:r>
            <a:endParaRPr lang="en-IN" sz="3000" b="1" dirty="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4" name="TextBox 3"/>
          <p:cNvSpPr txBox="1"/>
          <p:nvPr/>
        </p:nvSpPr>
        <p:spPr>
          <a:xfrm>
            <a:off x="535019" y="1188427"/>
            <a:ext cx="7937771" cy="224676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The </a:t>
            </a:r>
            <a:r>
              <a:rPr lang="en-US" b="1" dirty="0">
                <a:solidFill>
                  <a:schemeClr val="accent1">
                    <a:lumMod val="10000"/>
                  </a:schemeClr>
                </a:solidFill>
              </a:rPr>
              <a:t>dataset, which comes from an education </a:t>
            </a:r>
            <a:r>
              <a:rPr lang="en-US" b="1" dirty="0" err="1">
                <a:solidFill>
                  <a:schemeClr val="accent1">
                    <a:lumMod val="10000"/>
                  </a:schemeClr>
                </a:solidFill>
              </a:rPr>
              <a:t>organisation</a:t>
            </a:r>
            <a:r>
              <a:rPr lang="en-US" b="1" dirty="0">
                <a:solidFill>
                  <a:schemeClr val="accent1">
                    <a:lumMod val="10000"/>
                  </a:schemeClr>
                </a:solidFill>
              </a:rPr>
              <a:t>, includes information about leads that prospective customers have created for the business's goods and services. We must apply EDA on the provided data in order to draw conclusions from it</a:t>
            </a:r>
            <a:r>
              <a:rPr lang="en-US" b="1" dirty="0" smtClean="0">
                <a:solidFill>
                  <a:schemeClr val="accent1">
                    <a:lumMod val="10000"/>
                  </a:schemeClr>
                </a:solidFill>
              </a:rPr>
              <a:t>.</a:t>
            </a:r>
          </a:p>
          <a:p>
            <a:pPr marL="285750" indent="-285750">
              <a:buFont typeface="Arial" panose="020B0604020202020204" pitchFamily="34" charset="0"/>
              <a:buChar char="•"/>
            </a:pPr>
            <a:endParaRPr lang="en-US" b="1" dirty="0">
              <a:solidFill>
                <a:schemeClr val="accent1">
                  <a:lumMod val="10000"/>
                </a:schemeClr>
              </a:solidFill>
            </a:endParaRPr>
          </a:p>
          <a:p>
            <a:pPr marL="285750" indent="-285750">
              <a:buFont typeface="Arial" panose="020B0604020202020204" pitchFamily="34" charset="0"/>
              <a:buChar char="•"/>
            </a:pPr>
            <a:r>
              <a:rPr lang="en-US" b="1" dirty="0">
                <a:solidFill>
                  <a:schemeClr val="accent1">
                    <a:lumMod val="10000"/>
                  </a:schemeClr>
                </a:solidFill>
              </a:rPr>
              <a:t>We employed a box plot and count for the graphical EDA. We drew conclusions for non-graphical EDA using value counts, ratios, etc</a:t>
            </a:r>
            <a:r>
              <a:rPr lang="en-US" b="1" dirty="0" smtClean="0">
                <a:solidFill>
                  <a:schemeClr val="accent1">
                    <a:lumMod val="10000"/>
                  </a:schemeClr>
                </a:solidFill>
              </a:rPr>
              <a:t>.</a:t>
            </a:r>
          </a:p>
          <a:p>
            <a:pPr marL="285750" indent="-285750">
              <a:buFont typeface="Arial" panose="020B0604020202020204" pitchFamily="34" charset="0"/>
              <a:buChar char="•"/>
            </a:pPr>
            <a:endParaRPr lang="en-US" b="1" dirty="0">
              <a:solidFill>
                <a:schemeClr val="accent1">
                  <a:lumMod val="10000"/>
                </a:schemeClr>
              </a:solidFill>
            </a:endParaRPr>
          </a:p>
          <a:p>
            <a:pPr marL="285750" indent="-285750">
              <a:buFont typeface="Arial" panose="020B0604020202020204" pitchFamily="34" charset="0"/>
              <a:buChar char="•"/>
            </a:pPr>
            <a:r>
              <a:rPr lang="en-US" b="1" dirty="0">
                <a:solidFill>
                  <a:schemeClr val="accent1">
                    <a:lumMod val="10000"/>
                  </a:schemeClr>
                </a:solidFill>
              </a:rPr>
              <a:t>Performing exploratory data analysis (EDA) to derive insights such as identifying the best performing value in each column, determining which value generated the most and least leads, and uncovering relationships between columns, etc.</a:t>
            </a:r>
            <a:endParaRPr lang="en-US" b="1" dirty="0" smtClean="0">
              <a:solidFill>
                <a:schemeClr val="accent1">
                  <a:lumMod val="10000"/>
                </a:schemeClr>
              </a:solidFill>
            </a:endParaRPr>
          </a:p>
        </p:txBody>
      </p:sp>
    </p:spTree>
    <p:extLst>
      <p:ext uri="{BB962C8B-B14F-4D97-AF65-F5344CB8AC3E}">
        <p14:creationId xmlns:p14="http://schemas.microsoft.com/office/powerpoint/2010/main" val="400597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grpSp>
        <p:nvGrpSpPr>
          <p:cNvPr id="1415" name="Google Shape;1415;p40"/>
          <p:cNvGrpSpPr/>
          <p:nvPr/>
        </p:nvGrpSpPr>
        <p:grpSpPr>
          <a:xfrm>
            <a:off x="5661498" y="853252"/>
            <a:ext cx="2303454" cy="3018358"/>
            <a:chOff x="5466152" y="473872"/>
            <a:chExt cx="3119308" cy="4130333"/>
          </a:xfrm>
        </p:grpSpPr>
        <p:grpSp>
          <p:nvGrpSpPr>
            <p:cNvPr id="1416" name="Google Shape;1416;p40"/>
            <p:cNvGrpSpPr/>
            <p:nvPr/>
          </p:nvGrpSpPr>
          <p:grpSpPr>
            <a:xfrm>
              <a:off x="5959082" y="2842313"/>
              <a:ext cx="2309272" cy="1761893"/>
              <a:chOff x="4609598" y="3326173"/>
              <a:chExt cx="2008063" cy="1532081"/>
            </a:xfrm>
          </p:grpSpPr>
          <p:sp>
            <p:nvSpPr>
              <p:cNvPr id="1417" name="Google Shape;1417;p40"/>
              <p:cNvSpPr/>
              <p:nvPr/>
            </p:nvSpPr>
            <p:spPr>
              <a:xfrm>
                <a:off x="4609598" y="3326173"/>
                <a:ext cx="2008063" cy="1526234"/>
              </a:xfrm>
              <a:custGeom>
                <a:avLst/>
                <a:gdLst/>
                <a:ahLst/>
                <a:cxnLst/>
                <a:rect l="l" t="t" r="r" b="b"/>
                <a:pathLst>
                  <a:path w="24993" h="18996" extrusionOk="0">
                    <a:moveTo>
                      <a:pt x="14482" y="1"/>
                    </a:moveTo>
                    <a:cubicBezTo>
                      <a:pt x="14213" y="1"/>
                      <a:pt x="13931" y="19"/>
                      <a:pt x="13662" y="55"/>
                    </a:cubicBezTo>
                    <a:cubicBezTo>
                      <a:pt x="10497" y="474"/>
                      <a:pt x="8238" y="2146"/>
                      <a:pt x="8562" y="5370"/>
                    </a:cubicBezTo>
                    <a:cubicBezTo>
                      <a:pt x="8562" y="5370"/>
                      <a:pt x="8562" y="5406"/>
                      <a:pt x="8580" y="5429"/>
                    </a:cubicBezTo>
                    <a:cubicBezTo>
                      <a:pt x="8635" y="6299"/>
                      <a:pt x="7933" y="7041"/>
                      <a:pt x="7059" y="7060"/>
                    </a:cubicBezTo>
                    <a:cubicBezTo>
                      <a:pt x="6890" y="7060"/>
                      <a:pt x="6699" y="7078"/>
                      <a:pt x="6512" y="7096"/>
                    </a:cubicBezTo>
                    <a:cubicBezTo>
                      <a:pt x="2733" y="7497"/>
                      <a:pt x="0" y="10871"/>
                      <a:pt x="419" y="14669"/>
                    </a:cubicBezTo>
                    <a:cubicBezTo>
                      <a:pt x="592" y="16395"/>
                      <a:pt x="1407" y="17912"/>
                      <a:pt x="2600" y="18996"/>
                    </a:cubicBezTo>
                    <a:lnTo>
                      <a:pt x="22242" y="18996"/>
                    </a:lnTo>
                    <a:cubicBezTo>
                      <a:pt x="23740" y="17570"/>
                      <a:pt x="24783" y="15580"/>
                      <a:pt x="24861" y="13645"/>
                    </a:cubicBezTo>
                    <a:cubicBezTo>
                      <a:pt x="24993" y="10607"/>
                      <a:pt x="23494" y="8025"/>
                      <a:pt x="21236" y="6545"/>
                    </a:cubicBezTo>
                    <a:cubicBezTo>
                      <a:pt x="20817" y="6281"/>
                      <a:pt x="20552" y="5825"/>
                      <a:pt x="20493" y="5334"/>
                    </a:cubicBezTo>
                    <a:cubicBezTo>
                      <a:pt x="20493" y="5293"/>
                      <a:pt x="20475" y="5274"/>
                      <a:pt x="20475" y="5256"/>
                    </a:cubicBezTo>
                    <a:cubicBezTo>
                      <a:pt x="20097" y="2200"/>
                      <a:pt x="17460" y="1"/>
                      <a:pt x="14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321904" y="3376307"/>
                <a:ext cx="115777" cy="114652"/>
              </a:xfrm>
              <a:custGeom>
                <a:avLst/>
                <a:gdLst/>
                <a:ahLst/>
                <a:cxnLst/>
                <a:rect l="l" t="t" r="r" b="b"/>
                <a:pathLst>
                  <a:path w="1441" h="1427" extrusionOk="0">
                    <a:moveTo>
                      <a:pt x="721" y="1"/>
                    </a:moveTo>
                    <a:cubicBezTo>
                      <a:pt x="320" y="1"/>
                      <a:pt x="1" y="324"/>
                      <a:pt x="1" y="725"/>
                    </a:cubicBezTo>
                    <a:cubicBezTo>
                      <a:pt x="1" y="1103"/>
                      <a:pt x="320" y="1426"/>
                      <a:pt x="721" y="1426"/>
                    </a:cubicBezTo>
                    <a:cubicBezTo>
                      <a:pt x="1117" y="1426"/>
                      <a:pt x="1440" y="1103"/>
                      <a:pt x="1440" y="725"/>
                    </a:cubicBezTo>
                    <a:cubicBezTo>
                      <a:pt x="1440" y="324"/>
                      <a:pt x="1117" y="1"/>
                      <a:pt x="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6519874" y="3684427"/>
                <a:ext cx="79461" cy="78015"/>
              </a:xfrm>
              <a:custGeom>
                <a:avLst/>
                <a:gdLst/>
                <a:ahLst/>
                <a:cxnLst/>
                <a:rect l="l" t="t" r="r" b="b"/>
                <a:pathLst>
                  <a:path w="989" h="971" extrusionOk="0">
                    <a:moveTo>
                      <a:pt x="497" y="0"/>
                    </a:moveTo>
                    <a:cubicBezTo>
                      <a:pt x="228" y="0"/>
                      <a:pt x="1" y="210"/>
                      <a:pt x="1" y="474"/>
                    </a:cubicBezTo>
                    <a:cubicBezTo>
                      <a:pt x="1" y="743"/>
                      <a:pt x="228" y="970"/>
                      <a:pt x="497" y="970"/>
                    </a:cubicBezTo>
                    <a:cubicBezTo>
                      <a:pt x="761" y="970"/>
                      <a:pt x="989" y="743"/>
                      <a:pt x="989" y="474"/>
                    </a:cubicBezTo>
                    <a:cubicBezTo>
                      <a:pt x="989" y="210"/>
                      <a:pt x="761"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4759200" y="3549610"/>
                <a:ext cx="1712152" cy="1302794"/>
              </a:xfrm>
              <a:custGeom>
                <a:avLst/>
                <a:gdLst/>
                <a:ahLst/>
                <a:cxnLst/>
                <a:rect l="l" t="t" r="r" b="b"/>
                <a:pathLst>
                  <a:path w="21310" h="16215" extrusionOk="0">
                    <a:moveTo>
                      <a:pt x="12342" y="1"/>
                    </a:moveTo>
                    <a:cubicBezTo>
                      <a:pt x="12114" y="1"/>
                      <a:pt x="11882" y="16"/>
                      <a:pt x="11650" y="48"/>
                    </a:cubicBezTo>
                    <a:cubicBezTo>
                      <a:pt x="8954" y="426"/>
                      <a:pt x="7018" y="1851"/>
                      <a:pt x="7305" y="4584"/>
                    </a:cubicBezTo>
                    <a:lnTo>
                      <a:pt x="7305" y="4638"/>
                    </a:lnTo>
                    <a:cubicBezTo>
                      <a:pt x="7360" y="5399"/>
                      <a:pt x="6773" y="6023"/>
                      <a:pt x="6017" y="6041"/>
                    </a:cubicBezTo>
                    <a:cubicBezTo>
                      <a:pt x="5862" y="6041"/>
                      <a:pt x="5711" y="6041"/>
                      <a:pt x="5538" y="6064"/>
                    </a:cubicBezTo>
                    <a:cubicBezTo>
                      <a:pt x="2332" y="6405"/>
                      <a:pt x="1" y="9288"/>
                      <a:pt x="342" y="12512"/>
                    </a:cubicBezTo>
                    <a:cubicBezTo>
                      <a:pt x="493" y="13992"/>
                      <a:pt x="1194" y="15286"/>
                      <a:pt x="2219" y="16215"/>
                    </a:cubicBezTo>
                    <a:lnTo>
                      <a:pt x="18973" y="16215"/>
                    </a:lnTo>
                    <a:cubicBezTo>
                      <a:pt x="20248" y="14999"/>
                      <a:pt x="21118" y="13309"/>
                      <a:pt x="21195" y="11642"/>
                    </a:cubicBezTo>
                    <a:cubicBezTo>
                      <a:pt x="21309" y="9060"/>
                      <a:pt x="20038" y="6861"/>
                      <a:pt x="18121" y="5608"/>
                    </a:cubicBezTo>
                    <a:cubicBezTo>
                      <a:pt x="17761" y="5381"/>
                      <a:pt x="17516" y="4980"/>
                      <a:pt x="17475" y="4561"/>
                    </a:cubicBezTo>
                    <a:cubicBezTo>
                      <a:pt x="17475" y="4543"/>
                      <a:pt x="17456" y="4506"/>
                      <a:pt x="17456" y="4488"/>
                    </a:cubicBezTo>
                    <a:cubicBezTo>
                      <a:pt x="17143" y="1894"/>
                      <a:pt x="14883" y="1"/>
                      <a:pt x="12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4691871" y="4847567"/>
                <a:ext cx="1875333" cy="10686"/>
              </a:xfrm>
              <a:custGeom>
                <a:avLst/>
                <a:gdLst/>
                <a:ahLst/>
                <a:cxnLst/>
                <a:rect l="l" t="t" r="r" b="b"/>
                <a:pathLst>
                  <a:path w="23341" h="133" extrusionOk="0">
                    <a:moveTo>
                      <a:pt x="60" y="1"/>
                    </a:moveTo>
                    <a:cubicBezTo>
                      <a:pt x="42" y="1"/>
                      <a:pt x="1" y="19"/>
                      <a:pt x="1" y="60"/>
                    </a:cubicBezTo>
                    <a:cubicBezTo>
                      <a:pt x="1" y="96"/>
                      <a:pt x="42" y="133"/>
                      <a:pt x="60" y="133"/>
                    </a:cubicBezTo>
                    <a:lnTo>
                      <a:pt x="23286" y="133"/>
                    </a:lnTo>
                    <a:cubicBezTo>
                      <a:pt x="23322" y="133"/>
                      <a:pt x="23340" y="96"/>
                      <a:pt x="23340" y="60"/>
                    </a:cubicBezTo>
                    <a:cubicBezTo>
                      <a:pt x="23340" y="19"/>
                      <a:pt x="23322" y="1"/>
                      <a:pt x="23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0"/>
            <p:cNvGrpSpPr/>
            <p:nvPr/>
          </p:nvGrpSpPr>
          <p:grpSpPr>
            <a:xfrm>
              <a:off x="8113899" y="3964893"/>
              <a:ext cx="442227" cy="639246"/>
              <a:chOff x="6707559" y="1498185"/>
              <a:chExt cx="448324" cy="648059"/>
            </a:xfrm>
          </p:grpSpPr>
          <p:sp>
            <p:nvSpPr>
              <p:cNvPr id="1423" name="Google Shape;1423;p40"/>
              <p:cNvSpPr/>
              <p:nvPr/>
            </p:nvSpPr>
            <p:spPr>
              <a:xfrm>
                <a:off x="6707559" y="1498185"/>
                <a:ext cx="137310" cy="273093"/>
              </a:xfrm>
              <a:custGeom>
                <a:avLst/>
                <a:gdLst/>
                <a:ahLst/>
                <a:cxnLst/>
                <a:rect l="l" t="t" r="r" b="b"/>
                <a:pathLst>
                  <a:path w="1709" h="3399" extrusionOk="0">
                    <a:moveTo>
                      <a:pt x="37" y="1"/>
                    </a:moveTo>
                    <a:cubicBezTo>
                      <a:pt x="19" y="1"/>
                      <a:pt x="1" y="19"/>
                      <a:pt x="1" y="37"/>
                    </a:cubicBezTo>
                    <a:cubicBezTo>
                      <a:pt x="1" y="60"/>
                      <a:pt x="19" y="78"/>
                      <a:pt x="37" y="78"/>
                    </a:cubicBezTo>
                    <a:lnTo>
                      <a:pt x="1007" y="78"/>
                    </a:lnTo>
                    <a:cubicBezTo>
                      <a:pt x="1349" y="78"/>
                      <a:pt x="1631" y="361"/>
                      <a:pt x="1631" y="720"/>
                    </a:cubicBezTo>
                    <a:cubicBezTo>
                      <a:pt x="1631" y="989"/>
                      <a:pt x="1422" y="1198"/>
                      <a:pt x="1158" y="1198"/>
                    </a:cubicBezTo>
                    <a:lnTo>
                      <a:pt x="948" y="1198"/>
                    </a:lnTo>
                    <a:cubicBezTo>
                      <a:pt x="666" y="1198"/>
                      <a:pt x="438" y="1426"/>
                      <a:pt x="438" y="1709"/>
                    </a:cubicBezTo>
                    <a:lnTo>
                      <a:pt x="438" y="1918"/>
                    </a:lnTo>
                    <a:cubicBezTo>
                      <a:pt x="438" y="2223"/>
                      <a:pt x="666" y="2451"/>
                      <a:pt x="948" y="2451"/>
                    </a:cubicBezTo>
                    <a:lnTo>
                      <a:pt x="1098" y="2451"/>
                    </a:lnTo>
                    <a:cubicBezTo>
                      <a:pt x="1404" y="2451"/>
                      <a:pt x="1631" y="2697"/>
                      <a:pt x="1631" y="2979"/>
                    </a:cubicBezTo>
                    <a:lnTo>
                      <a:pt x="1631" y="3362"/>
                    </a:lnTo>
                    <a:cubicBezTo>
                      <a:pt x="1631" y="3380"/>
                      <a:pt x="1649" y="3398"/>
                      <a:pt x="1668" y="3398"/>
                    </a:cubicBezTo>
                    <a:cubicBezTo>
                      <a:pt x="1690" y="3398"/>
                      <a:pt x="1709" y="3380"/>
                      <a:pt x="1709" y="3362"/>
                    </a:cubicBezTo>
                    <a:lnTo>
                      <a:pt x="1709" y="2979"/>
                    </a:lnTo>
                    <a:cubicBezTo>
                      <a:pt x="1709" y="2638"/>
                      <a:pt x="1440" y="2373"/>
                      <a:pt x="1098" y="2373"/>
                    </a:cubicBezTo>
                    <a:lnTo>
                      <a:pt x="948" y="2373"/>
                    </a:lnTo>
                    <a:cubicBezTo>
                      <a:pt x="702" y="2373"/>
                      <a:pt x="511" y="2164"/>
                      <a:pt x="511" y="1918"/>
                    </a:cubicBezTo>
                    <a:lnTo>
                      <a:pt x="511" y="1709"/>
                    </a:lnTo>
                    <a:cubicBezTo>
                      <a:pt x="511" y="1463"/>
                      <a:pt x="702" y="1271"/>
                      <a:pt x="948" y="1271"/>
                    </a:cubicBezTo>
                    <a:lnTo>
                      <a:pt x="1158" y="1271"/>
                    </a:lnTo>
                    <a:cubicBezTo>
                      <a:pt x="1463" y="1271"/>
                      <a:pt x="1709" y="1025"/>
                      <a:pt x="1709" y="720"/>
                    </a:cubicBezTo>
                    <a:cubicBezTo>
                      <a:pt x="1709" y="324"/>
                      <a:pt x="1385"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6868972" y="1607935"/>
                <a:ext cx="85648" cy="164788"/>
              </a:xfrm>
              <a:custGeom>
                <a:avLst/>
                <a:gdLst/>
                <a:ahLst/>
                <a:cxnLst/>
                <a:rect l="l" t="t" r="r" b="b"/>
                <a:pathLst>
                  <a:path w="1066" h="2051" extrusionOk="0">
                    <a:moveTo>
                      <a:pt x="41" y="1"/>
                    </a:moveTo>
                    <a:cubicBezTo>
                      <a:pt x="23" y="1"/>
                      <a:pt x="0" y="19"/>
                      <a:pt x="0" y="37"/>
                    </a:cubicBezTo>
                    <a:cubicBezTo>
                      <a:pt x="0" y="60"/>
                      <a:pt x="23" y="78"/>
                      <a:pt x="41" y="78"/>
                    </a:cubicBezTo>
                    <a:lnTo>
                      <a:pt x="611" y="78"/>
                    </a:lnTo>
                    <a:cubicBezTo>
                      <a:pt x="820" y="78"/>
                      <a:pt x="988" y="247"/>
                      <a:pt x="988" y="456"/>
                    </a:cubicBezTo>
                    <a:cubicBezTo>
                      <a:pt x="988" y="607"/>
                      <a:pt x="856" y="721"/>
                      <a:pt x="706" y="721"/>
                    </a:cubicBezTo>
                    <a:lnTo>
                      <a:pt x="570" y="721"/>
                    </a:lnTo>
                    <a:cubicBezTo>
                      <a:pt x="401" y="721"/>
                      <a:pt x="251" y="875"/>
                      <a:pt x="251" y="1062"/>
                    </a:cubicBezTo>
                    <a:lnTo>
                      <a:pt x="251" y="1176"/>
                    </a:lnTo>
                    <a:cubicBezTo>
                      <a:pt x="251" y="1367"/>
                      <a:pt x="401" y="1517"/>
                      <a:pt x="592" y="1517"/>
                    </a:cubicBezTo>
                    <a:lnTo>
                      <a:pt x="665" y="1517"/>
                    </a:lnTo>
                    <a:cubicBezTo>
                      <a:pt x="838" y="1517"/>
                      <a:pt x="988" y="1654"/>
                      <a:pt x="988" y="1823"/>
                    </a:cubicBezTo>
                    <a:lnTo>
                      <a:pt x="988" y="2050"/>
                    </a:lnTo>
                    <a:lnTo>
                      <a:pt x="1066" y="2050"/>
                    </a:lnTo>
                    <a:lnTo>
                      <a:pt x="1066" y="1823"/>
                    </a:lnTo>
                    <a:cubicBezTo>
                      <a:pt x="1066" y="1613"/>
                      <a:pt x="893" y="1445"/>
                      <a:pt x="665" y="1445"/>
                    </a:cubicBezTo>
                    <a:lnTo>
                      <a:pt x="592" y="1445"/>
                    </a:lnTo>
                    <a:cubicBezTo>
                      <a:pt x="437" y="1445"/>
                      <a:pt x="324" y="1331"/>
                      <a:pt x="324" y="1176"/>
                    </a:cubicBezTo>
                    <a:lnTo>
                      <a:pt x="324" y="1062"/>
                    </a:lnTo>
                    <a:cubicBezTo>
                      <a:pt x="324" y="912"/>
                      <a:pt x="437" y="798"/>
                      <a:pt x="570" y="798"/>
                    </a:cubicBezTo>
                    <a:lnTo>
                      <a:pt x="706" y="798"/>
                    </a:lnTo>
                    <a:cubicBezTo>
                      <a:pt x="893" y="798"/>
                      <a:pt x="1066" y="648"/>
                      <a:pt x="1066" y="456"/>
                    </a:cubicBezTo>
                    <a:cubicBezTo>
                      <a:pt x="1066" y="210"/>
                      <a:pt x="856" y="1"/>
                      <a:pt x="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6995515" y="1836675"/>
                <a:ext cx="157074" cy="227296"/>
              </a:xfrm>
              <a:custGeom>
                <a:avLst/>
                <a:gdLst/>
                <a:ahLst/>
                <a:cxnLst/>
                <a:rect l="l" t="t" r="r" b="b"/>
                <a:pathLst>
                  <a:path w="1955" h="2829" extrusionOk="0">
                    <a:moveTo>
                      <a:pt x="174" y="0"/>
                    </a:moveTo>
                    <a:lnTo>
                      <a:pt x="174" y="533"/>
                    </a:lnTo>
                    <a:lnTo>
                      <a:pt x="1139" y="533"/>
                    </a:lnTo>
                    <a:cubicBezTo>
                      <a:pt x="1294" y="533"/>
                      <a:pt x="1426" y="665"/>
                      <a:pt x="1426" y="834"/>
                    </a:cubicBezTo>
                    <a:lnTo>
                      <a:pt x="1426" y="1631"/>
                    </a:lnTo>
                    <a:cubicBezTo>
                      <a:pt x="1426" y="1995"/>
                      <a:pt x="1121" y="2295"/>
                      <a:pt x="761" y="2295"/>
                    </a:cubicBezTo>
                    <a:lnTo>
                      <a:pt x="1" y="2295"/>
                    </a:lnTo>
                    <a:lnTo>
                      <a:pt x="1" y="2828"/>
                    </a:lnTo>
                    <a:lnTo>
                      <a:pt x="761" y="2828"/>
                    </a:lnTo>
                    <a:cubicBezTo>
                      <a:pt x="1426" y="2828"/>
                      <a:pt x="1955" y="2295"/>
                      <a:pt x="1955" y="1631"/>
                    </a:cubicBezTo>
                    <a:lnTo>
                      <a:pt x="1955" y="834"/>
                    </a:lnTo>
                    <a:cubicBezTo>
                      <a:pt x="1955" y="378"/>
                      <a:pt x="1595" y="0"/>
                      <a:pt x="1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6992622" y="1833702"/>
                <a:ext cx="163261" cy="190739"/>
              </a:xfrm>
              <a:custGeom>
                <a:avLst/>
                <a:gdLst/>
                <a:ahLst/>
                <a:cxnLst/>
                <a:rect l="l" t="t" r="r" b="b"/>
                <a:pathLst>
                  <a:path w="2032" h="2374" extrusionOk="0">
                    <a:moveTo>
                      <a:pt x="169" y="1"/>
                    </a:moveTo>
                    <a:lnTo>
                      <a:pt x="169" y="607"/>
                    </a:lnTo>
                    <a:lnTo>
                      <a:pt x="1175" y="607"/>
                    </a:lnTo>
                    <a:cubicBezTo>
                      <a:pt x="1308" y="607"/>
                      <a:pt x="1421" y="720"/>
                      <a:pt x="1421" y="871"/>
                    </a:cubicBezTo>
                    <a:lnTo>
                      <a:pt x="1421" y="1668"/>
                    </a:lnTo>
                    <a:cubicBezTo>
                      <a:pt x="1421" y="2009"/>
                      <a:pt x="1139" y="2296"/>
                      <a:pt x="797" y="2296"/>
                    </a:cubicBezTo>
                    <a:lnTo>
                      <a:pt x="37" y="2296"/>
                    </a:lnTo>
                    <a:cubicBezTo>
                      <a:pt x="19" y="2296"/>
                      <a:pt x="1" y="2314"/>
                      <a:pt x="1" y="2332"/>
                    </a:cubicBezTo>
                    <a:cubicBezTo>
                      <a:pt x="1" y="2351"/>
                      <a:pt x="19" y="2373"/>
                      <a:pt x="37" y="2373"/>
                    </a:cubicBezTo>
                    <a:lnTo>
                      <a:pt x="797" y="2373"/>
                    </a:lnTo>
                    <a:cubicBezTo>
                      <a:pt x="1175" y="2373"/>
                      <a:pt x="1499" y="2068"/>
                      <a:pt x="1499" y="1668"/>
                    </a:cubicBezTo>
                    <a:lnTo>
                      <a:pt x="1499" y="871"/>
                    </a:lnTo>
                    <a:cubicBezTo>
                      <a:pt x="1499" y="684"/>
                      <a:pt x="1349" y="529"/>
                      <a:pt x="1175" y="529"/>
                    </a:cubicBezTo>
                    <a:lnTo>
                      <a:pt x="246" y="529"/>
                    </a:lnTo>
                    <a:lnTo>
                      <a:pt x="246" y="74"/>
                    </a:lnTo>
                    <a:lnTo>
                      <a:pt x="1175" y="74"/>
                    </a:lnTo>
                    <a:cubicBezTo>
                      <a:pt x="1613" y="74"/>
                      <a:pt x="1954" y="438"/>
                      <a:pt x="1954" y="871"/>
                    </a:cubicBezTo>
                    <a:lnTo>
                      <a:pt x="1954" y="1668"/>
                    </a:lnTo>
                    <a:cubicBezTo>
                      <a:pt x="1954" y="1690"/>
                      <a:pt x="1972" y="1709"/>
                      <a:pt x="1991" y="1709"/>
                    </a:cubicBezTo>
                    <a:cubicBezTo>
                      <a:pt x="2013" y="1709"/>
                      <a:pt x="2032" y="1690"/>
                      <a:pt x="2032" y="1668"/>
                    </a:cubicBezTo>
                    <a:lnTo>
                      <a:pt x="2032" y="871"/>
                    </a:lnTo>
                    <a:cubicBezTo>
                      <a:pt x="2032" y="379"/>
                      <a:pt x="1649"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6722584" y="1772640"/>
                <a:ext cx="317282" cy="373604"/>
              </a:xfrm>
              <a:custGeom>
                <a:avLst/>
                <a:gdLst/>
                <a:ahLst/>
                <a:cxnLst/>
                <a:rect l="l" t="t" r="r" b="b"/>
                <a:pathLst>
                  <a:path w="3949" h="4650" extrusionOk="0">
                    <a:moveTo>
                      <a:pt x="324" y="0"/>
                    </a:moveTo>
                    <a:cubicBezTo>
                      <a:pt x="155" y="0"/>
                      <a:pt x="1" y="151"/>
                      <a:pt x="1" y="342"/>
                    </a:cubicBezTo>
                    <a:lnTo>
                      <a:pt x="1" y="4081"/>
                    </a:lnTo>
                    <a:cubicBezTo>
                      <a:pt x="1" y="4386"/>
                      <a:pt x="251" y="4650"/>
                      <a:pt x="570" y="4650"/>
                    </a:cubicBezTo>
                    <a:lnTo>
                      <a:pt x="3380" y="4650"/>
                    </a:lnTo>
                    <a:cubicBezTo>
                      <a:pt x="3685" y="4650"/>
                      <a:pt x="3949" y="4386"/>
                      <a:pt x="3949" y="4081"/>
                    </a:cubicBezTo>
                    <a:lnTo>
                      <a:pt x="3949" y="437"/>
                    </a:lnTo>
                    <a:cubicBezTo>
                      <a:pt x="3949" y="192"/>
                      <a:pt x="3758" y="0"/>
                      <a:pt x="3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7004674" y="1772640"/>
                <a:ext cx="35191" cy="35191"/>
              </a:xfrm>
              <a:custGeom>
                <a:avLst/>
                <a:gdLst/>
                <a:ahLst/>
                <a:cxnLst/>
                <a:rect l="l" t="t" r="r" b="b"/>
                <a:pathLst>
                  <a:path w="438" h="438" extrusionOk="0">
                    <a:moveTo>
                      <a:pt x="1" y="0"/>
                    </a:moveTo>
                    <a:cubicBezTo>
                      <a:pt x="247" y="0"/>
                      <a:pt x="438" y="192"/>
                      <a:pt x="438" y="437"/>
                    </a:cubicBezTo>
                    <a:lnTo>
                      <a:pt x="438" y="210"/>
                    </a:lnTo>
                    <a:cubicBezTo>
                      <a:pt x="438" y="96"/>
                      <a:pt x="269" y="0"/>
                      <a:pt x="60" y="0"/>
                    </a:cubicBezTo>
                    <a:close/>
                  </a:path>
                </a:pathLst>
              </a:custGeom>
              <a:solidFill>
                <a:srgbClr val="F8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6757694" y="1772640"/>
                <a:ext cx="282172" cy="158521"/>
              </a:xfrm>
              <a:custGeom>
                <a:avLst/>
                <a:gdLst/>
                <a:ahLst/>
                <a:cxnLst/>
                <a:rect l="l" t="t" r="r" b="b"/>
                <a:pathLst>
                  <a:path w="3512" h="1973" extrusionOk="0">
                    <a:moveTo>
                      <a:pt x="306" y="0"/>
                    </a:moveTo>
                    <a:cubicBezTo>
                      <a:pt x="133" y="0"/>
                      <a:pt x="1" y="78"/>
                      <a:pt x="1" y="173"/>
                    </a:cubicBezTo>
                    <a:lnTo>
                      <a:pt x="1" y="1690"/>
                    </a:lnTo>
                    <a:cubicBezTo>
                      <a:pt x="1" y="1840"/>
                      <a:pt x="229" y="1972"/>
                      <a:pt x="515" y="1972"/>
                    </a:cubicBezTo>
                    <a:lnTo>
                      <a:pt x="3002" y="1972"/>
                    </a:lnTo>
                    <a:cubicBezTo>
                      <a:pt x="3284" y="1972"/>
                      <a:pt x="3512" y="1840"/>
                      <a:pt x="3512" y="1690"/>
                    </a:cubicBezTo>
                    <a:lnTo>
                      <a:pt x="3512" y="1367"/>
                    </a:lnTo>
                    <a:lnTo>
                      <a:pt x="3512" y="1289"/>
                    </a:lnTo>
                    <a:lnTo>
                      <a:pt x="3512" y="834"/>
                    </a:lnTo>
                    <a:lnTo>
                      <a:pt x="3512" y="761"/>
                    </a:lnTo>
                    <a:lnTo>
                      <a:pt x="3512" y="437"/>
                    </a:lnTo>
                    <a:cubicBezTo>
                      <a:pt x="3512" y="192"/>
                      <a:pt x="3321"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6719691" y="1769668"/>
                <a:ext cx="288358" cy="184552"/>
              </a:xfrm>
              <a:custGeom>
                <a:avLst/>
                <a:gdLst/>
                <a:ahLst/>
                <a:cxnLst/>
                <a:rect l="l" t="t" r="r" b="b"/>
                <a:pathLst>
                  <a:path w="3589" h="2297" extrusionOk="0">
                    <a:moveTo>
                      <a:pt x="360" y="1"/>
                    </a:moveTo>
                    <a:cubicBezTo>
                      <a:pt x="150" y="1"/>
                      <a:pt x="0" y="169"/>
                      <a:pt x="0" y="379"/>
                    </a:cubicBezTo>
                    <a:lnTo>
                      <a:pt x="0" y="2260"/>
                    </a:lnTo>
                    <a:cubicBezTo>
                      <a:pt x="0" y="2278"/>
                      <a:pt x="18" y="2296"/>
                      <a:pt x="37" y="2296"/>
                    </a:cubicBezTo>
                    <a:cubicBezTo>
                      <a:pt x="59" y="2296"/>
                      <a:pt x="78" y="2278"/>
                      <a:pt x="78" y="2260"/>
                    </a:cubicBezTo>
                    <a:lnTo>
                      <a:pt x="78" y="379"/>
                    </a:lnTo>
                    <a:cubicBezTo>
                      <a:pt x="78" y="210"/>
                      <a:pt x="210" y="74"/>
                      <a:pt x="360" y="74"/>
                    </a:cubicBezTo>
                    <a:lnTo>
                      <a:pt x="3548" y="74"/>
                    </a:lnTo>
                    <a:cubicBezTo>
                      <a:pt x="3566" y="74"/>
                      <a:pt x="3589" y="56"/>
                      <a:pt x="3589" y="37"/>
                    </a:cubicBezTo>
                    <a:cubicBezTo>
                      <a:pt x="3589" y="19"/>
                      <a:pt x="3566" y="1"/>
                      <a:pt x="3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6721137" y="1845834"/>
                <a:ext cx="210424" cy="6267"/>
              </a:xfrm>
              <a:custGeom>
                <a:avLst/>
                <a:gdLst/>
                <a:ahLst/>
                <a:cxnLst/>
                <a:rect l="l" t="t" r="r" b="b"/>
                <a:pathLst>
                  <a:path w="2619" h="78" extrusionOk="0">
                    <a:moveTo>
                      <a:pt x="41" y="0"/>
                    </a:moveTo>
                    <a:cubicBezTo>
                      <a:pt x="19" y="0"/>
                      <a:pt x="0" y="18"/>
                      <a:pt x="0" y="37"/>
                    </a:cubicBezTo>
                    <a:cubicBezTo>
                      <a:pt x="0" y="59"/>
                      <a:pt x="19" y="78"/>
                      <a:pt x="41" y="78"/>
                    </a:cubicBezTo>
                    <a:lnTo>
                      <a:pt x="2583" y="78"/>
                    </a:lnTo>
                    <a:cubicBezTo>
                      <a:pt x="2601" y="78"/>
                      <a:pt x="2619" y="59"/>
                      <a:pt x="2619" y="37"/>
                    </a:cubicBezTo>
                    <a:cubicBezTo>
                      <a:pt x="2619" y="18"/>
                      <a:pt x="2601" y="0"/>
                      <a:pt x="2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40"/>
            <p:cNvGrpSpPr/>
            <p:nvPr/>
          </p:nvGrpSpPr>
          <p:grpSpPr>
            <a:xfrm>
              <a:off x="5466152" y="2739546"/>
              <a:ext cx="927477" cy="1225361"/>
              <a:chOff x="3774254" y="1075977"/>
              <a:chExt cx="806502" cy="1065531"/>
            </a:xfrm>
          </p:grpSpPr>
          <p:sp>
            <p:nvSpPr>
              <p:cNvPr id="1433" name="Google Shape;1433;p40"/>
              <p:cNvSpPr/>
              <p:nvPr/>
            </p:nvSpPr>
            <p:spPr>
              <a:xfrm>
                <a:off x="3774254" y="1402335"/>
                <a:ext cx="445352" cy="519671"/>
              </a:xfrm>
              <a:custGeom>
                <a:avLst/>
                <a:gdLst/>
                <a:ahLst/>
                <a:cxnLst/>
                <a:rect l="l" t="t" r="r" b="b"/>
                <a:pathLst>
                  <a:path w="5543" h="6468" extrusionOk="0">
                    <a:moveTo>
                      <a:pt x="4686" y="2218"/>
                    </a:moveTo>
                    <a:cubicBezTo>
                      <a:pt x="3338" y="2218"/>
                      <a:pt x="2241" y="3302"/>
                      <a:pt x="2241" y="4609"/>
                    </a:cubicBezTo>
                    <a:cubicBezTo>
                      <a:pt x="2241" y="4646"/>
                      <a:pt x="2259" y="4646"/>
                      <a:pt x="2277" y="4646"/>
                    </a:cubicBezTo>
                    <a:cubicBezTo>
                      <a:pt x="2314" y="4646"/>
                      <a:pt x="2314" y="4646"/>
                      <a:pt x="2314" y="4609"/>
                    </a:cubicBezTo>
                    <a:cubicBezTo>
                      <a:pt x="2314" y="3339"/>
                      <a:pt x="3398" y="2296"/>
                      <a:pt x="4686" y="2296"/>
                    </a:cubicBezTo>
                    <a:cubicBezTo>
                      <a:pt x="4727" y="2296"/>
                      <a:pt x="4727" y="2278"/>
                      <a:pt x="4727" y="2255"/>
                    </a:cubicBezTo>
                    <a:cubicBezTo>
                      <a:pt x="4727" y="2218"/>
                      <a:pt x="4727" y="2218"/>
                      <a:pt x="4686" y="2218"/>
                    </a:cubicBezTo>
                    <a:close/>
                    <a:moveTo>
                      <a:pt x="4345" y="1"/>
                    </a:moveTo>
                    <a:cubicBezTo>
                      <a:pt x="4081" y="1"/>
                      <a:pt x="3853" y="228"/>
                      <a:pt x="3853" y="492"/>
                    </a:cubicBezTo>
                    <a:lnTo>
                      <a:pt x="3853" y="1271"/>
                    </a:lnTo>
                    <a:cubicBezTo>
                      <a:pt x="3853" y="1440"/>
                      <a:pt x="3757" y="1595"/>
                      <a:pt x="3589" y="1649"/>
                    </a:cubicBezTo>
                    <a:cubicBezTo>
                      <a:pt x="3511" y="1667"/>
                      <a:pt x="3416" y="1708"/>
                      <a:pt x="3338" y="1745"/>
                    </a:cubicBezTo>
                    <a:cubicBezTo>
                      <a:pt x="3286" y="1772"/>
                      <a:pt x="3228" y="1785"/>
                      <a:pt x="3170" y="1785"/>
                    </a:cubicBezTo>
                    <a:cubicBezTo>
                      <a:pt x="3064" y="1785"/>
                      <a:pt x="2957" y="1741"/>
                      <a:pt x="2883" y="1667"/>
                    </a:cubicBezTo>
                    <a:lnTo>
                      <a:pt x="2314" y="1116"/>
                    </a:lnTo>
                    <a:cubicBezTo>
                      <a:pt x="2220" y="1023"/>
                      <a:pt x="2097" y="976"/>
                      <a:pt x="1974" y="976"/>
                    </a:cubicBezTo>
                    <a:cubicBezTo>
                      <a:pt x="1850" y="976"/>
                      <a:pt x="1726" y="1023"/>
                      <a:pt x="1631" y="1116"/>
                    </a:cubicBezTo>
                    <a:lnTo>
                      <a:pt x="1139" y="1595"/>
                    </a:lnTo>
                    <a:cubicBezTo>
                      <a:pt x="1043" y="1686"/>
                      <a:pt x="989" y="1822"/>
                      <a:pt x="989" y="1936"/>
                    </a:cubicBezTo>
                    <a:cubicBezTo>
                      <a:pt x="989" y="2068"/>
                      <a:pt x="1043" y="2182"/>
                      <a:pt x="1139" y="2278"/>
                    </a:cubicBezTo>
                    <a:lnTo>
                      <a:pt x="1690" y="2824"/>
                    </a:lnTo>
                    <a:cubicBezTo>
                      <a:pt x="1822" y="2961"/>
                      <a:pt x="1840" y="3129"/>
                      <a:pt x="1767" y="3280"/>
                    </a:cubicBezTo>
                    <a:cubicBezTo>
                      <a:pt x="1726" y="3375"/>
                      <a:pt x="1708" y="3453"/>
                      <a:pt x="1672" y="3530"/>
                    </a:cubicBezTo>
                    <a:cubicBezTo>
                      <a:pt x="1612" y="3680"/>
                      <a:pt x="1462" y="3794"/>
                      <a:pt x="1289" y="3794"/>
                    </a:cubicBezTo>
                    <a:lnTo>
                      <a:pt x="492" y="3794"/>
                    </a:lnTo>
                    <a:cubicBezTo>
                      <a:pt x="228" y="3794"/>
                      <a:pt x="0" y="4004"/>
                      <a:pt x="0" y="4268"/>
                    </a:cubicBezTo>
                    <a:lnTo>
                      <a:pt x="0" y="4969"/>
                    </a:lnTo>
                    <a:cubicBezTo>
                      <a:pt x="0" y="5238"/>
                      <a:pt x="228" y="5443"/>
                      <a:pt x="492" y="5443"/>
                    </a:cubicBezTo>
                    <a:lnTo>
                      <a:pt x="1289" y="5443"/>
                    </a:lnTo>
                    <a:cubicBezTo>
                      <a:pt x="1462" y="5443"/>
                      <a:pt x="1612" y="5557"/>
                      <a:pt x="1672" y="5711"/>
                    </a:cubicBezTo>
                    <a:cubicBezTo>
                      <a:pt x="1708" y="5784"/>
                      <a:pt x="1726" y="5862"/>
                      <a:pt x="1767" y="5957"/>
                    </a:cubicBezTo>
                    <a:cubicBezTo>
                      <a:pt x="1840" y="6108"/>
                      <a:pt x="1822" y="6281"/>
                      <a:pt x="1690" y="6413"/>
                    </a:cubicBezTo>
                    <a:cubicBezTo>
                      <a:pt x="1672" y="6413"/>
                      <a:pt x="1672" y="6449"/>
                      <a:pt x="1690" y="6467"/>
                    </a:cubicBezTo>
                    <a:lnTo>
                      <a:pt x="1744" y="6467"/>
                    </a:lnTo>
                    <a:cubicBezTo>
                      <a:pt x="1899" y="6317"/>
                      <a:pt x="1936" y="6108"/>
                      <a:pt x="1840" y="5921"/>
                    </a:cubicBezTo>
                    <a:cubicBezTo>
                      <a:pt x="1804" y="5843"/>
                      <a:pt x="1767" y="5766"/>
                      <a:pt x="1744" y="5693"/>
                    </a:cubicBezTo>
                    <a:cubicBezTo>
                      <a:pt x="1672" y="5502"/>
                      <a:pt x="1499" y="5370"/>
                      <a:pt x="1289" y="5370"/>
                    </a:cubicBezTo>
                    <a:lnTo>
                      <a:pt x="492" y="5370"/>
                    </a:lnTo>
                    <a:cubicBezTo>
                      <a:pt x="264" y="5370"/>
                      <a:pt x="78" y="5197"/>
                      <a:pt x="78" y="4969"/>
                    </a:cubicBezTo>
                    <a:lnTo>
                      <a:pt x="78" y="4268"/>
                    </a:lnTo>
                    <a:cubicBezTo>
                      <a:pt x="78" y="4040"/>
                      <a:pt x="264" y="3872"/>
                      <a:pt x="492" y="3872"/>
                    </a:cubicBezTo>
                    <a:lnTo>
                      <a:pt x="1289" y="3872"/>
                    </a:lnTo>
                    <a:cubicBezTo>
                      <a:pt x="1499" y="3872"/>
                      <a:pt x="1672" y="3735"/>
                      <a:pt x="1744" y="3548"/>
                    </a:cubicBezTo>
                    <a:cubicBezTo>
                      <a:pt x="1767" y="3471"/>
                      <a:pt x="1804" y="3393"/>
                      <a:pt x="1840" y="3320"/>
                    </a:cubicBezTo>
                    <a:cubicBezTo>
                      <a:pt x="1936" y="3129"/>
                      <a:pt x="1899" y="2920"/>
                      <a:pt x="1744" y="2769"/>
                    </a:cubicBezTo>
                    <a:lnTo>
                      <a:pt x="1175" y="2218"/>
                    </a:lnTo>
                    <a:cubicBezTo>
                      <a:pt x="1102" y="2141"/>
                      <a:pt x="1061" y="2050"/>
                      <a:pt x="1061" y="1936"/>
                    </a:cubicBezTo>
                    <a:cubicBezTo>
                      <a:pt x="1061" y="1840"/>
                      <a:pt x="1102" y="1727"/>
                      <a:pt x="1175" y="1649"/>
                    </a:cubicBezTo>
                    <a:lnTo>
                      <a:pt x="1690" y="1157"/>
                    </a:lnTo>
                    <a:cubicBezTo>
                      <a:pt x="1765" y="1080"/>
                      <a:pt x="1870" y="1041"/>
                      <a:pt x="1974" y="1041"/>
                    </a:cubicBezTo>
                    <a:cubicBezTo>
                      <a:pt x="2079" y="1041"/>
                      <a:pt x="2184" y="1080"/>
                      <a:pt x="2259" y="1157"/>
                    </a:cubicBezTo>
                    <a:lnTo>
                      <a:pt x="2828" y="1727"/>
                    </a:lnTo>
                    <a:cubicBezTo>
                      <a:pt x="2915" y="1814"/>
                      <a:pt x="3044" y="1859"/>
                      <a:pt x="3176" y="1859"/>
                    </a:cubicBezTo>
                    <a:cubicBezTo>
                      <a:pt x="3245" y="1859"/>
                      <a:pt x="3314" y="1847"/>
                      <a:pt x="3379" y="1822"/>
                    </a:cubicBezTo>
                    <a:cubicBezTo>
                      <a:pt x="3452" y="1781"/>
                      <a:pt x="3530" y="1745"/>
                      <a:pt x="3607" y="1708"/>
                    </a:cubicBezTo>
                    <a:cubicBezTo>
                      <a:pt x="3817" y="1649"/>
                      <a:pt x="3930" y="1458"/>
                      <a:pt x="3930" y="1271"/>
                    </a:cubicBezTo>
                    <a:lnTo>
                      <a:pt x="3930" y="492"/>
                    </a:lnTo>
                    <a:cubicBezTo>
                      <a:pt x="3930" y="265"/>
                      <a:pt x="4117" y="73"/>
                      <a:pt x="4345" y="73"/>
                    </a:cubicBezTo>
                    <a:lnTo>
                      <a:pt x="5046" y="73"/>
                    </a:lnTo>
                    <a:cubicBezTo>
                      <a:pt x="5274" y="73"/>
                      <a:pt x="5465" y="265"/>
                      <a:pt x="5465" y="492"/>
                    </a:cubicBezTo>
                    <a:cubicBezTo>
                      <a:pt x="5465" y="511"/>
                      <a:pt x="5483" y="529"/>
                      <a:pt x="5502" y="529"/>
                    </a:cubicBezTo>
                    <a:cubicBezTo>
                      <a:pt x="5524" y="529"/>
                      <a:pt x="5543" y="511"/>
                      <a:pt x="5543" y="492"/>
                    </a:cubicBezTo>
                    <a:cubicBezTo>
                      <a:pt x="5543" y="228"/>
                      <a:pt x="5315" y="1"/>
                      <a:pt x="5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40"/>
              <p:cNvGrpSpPr/>
              <p:nvPr/>
            </p:nvGrpSpPr>
            <p:grpSpPr>
              <a:xfrm>
                <a:off x="3777146" y="1075977"/>
                <a:ext cx="803609" cy="1065531"/>
                <a:chOff x="3777146" y="1075977"/>
                <a:chExt cx="803609" cy="1065531"/>
              </a:xfrm>
            </p:grpSpPr>
            <p:sp>
              <p:nvSpPr>
                <p:cNvPr id="1435" name="Google Shape;1435;p40"/>
                <p:cNvSpPr/>
                <p:nvPr/>
              </p:nvSpPr>
              <p:spPr>
                <a:xfrm>
                  <a:off x="3777146" y="1405308"/>
                  <a:ext cx="748735" cy="736201"/>
                </a:xfrm>
                <a:custGeom>
                  <a:avLst/>
                  <a:gdLst/>
                  <a:ahLst/>
                  <a:cxnLst/>
                  <a:rect l="l" t="t" r="r" b="b"/>
                  <a:pathLst>
                    <a:path w="9319" h="9163" extrusionOk="0">
                      <a:moveTo>
                        <a:pt x="4650" y="2218"/>
                      </a:moveTo>
                      <a:cubicBezTo>
                        <a:pt x="5998" y="2218"/>
                        <a:pt x="7059" y="3265"/>
                        <a:pt x="7059" y="4572"/>
                      </a:cubicBezTo>
                      <a:cubicBezTo>
                        <a:pt x="7059" y="5902"/>
                        <a:pt x="5998" y="6945"/>
                        <a:pt x="4650" y="6945"/>
                      </a:cubicBezTo>
                      <a:cubicBezTo>
                        <a:pt x="3325" y="6945"/>
                        <a:pt x="2241" y="5902"/>
                        <a:pt x="2241" y="4572"/>
                      </a:cubicBezTo>
                      <a:cubicBezTo>
                        <a:pt x="2241" y="3265"/>
                        <a:pt x="3325" y="2218"/>
                        <a:pt x="4650" y="2218"/>
                      </a:cubicBezTo>
                      <a:close/>
                      <a:moveTo>
                        <a:pt x="4309" y="0"/>
                      </a:moveTo>
                      <a:cubicBezTo>
                        <a:pt x="4063" y="0"/>
                        <a:pt x="3853" y="210"/>
                        <a:pt x="3853" y="455"/>
                      </a:cubicBezTo>
                      <a:lnTo>
                        <a:pt x="3853" y="1234"/>
                      </a:lnTo>
                      <a:cubicBezTo>
                        <a:pt x="3853" y="1421"/>
                        <a:pt x="3740" y="1576"/>
                        <a:pt x="3571" y="1649"/>
                      </a:cubicBezTo>
                      <a:cubicBezTo>
                        <a:pt x="3475" y="1671"/>
                        <a:pt x="3398" y="1708"/>
                        <a:pt x="3325" y="1744"/>
                      </a:cubicBezTo>
                      <a:cubicBezTo>
                        <a:pt x="3265" y="1771"/>
                        <a:pt x="3201" y="1784"/>
                        <a:pt x="3136" y="1784"/>
                      </a:cubicBezTo>
                      <a:cubicBezTo>
                        <a:pt x="3016" y="1784"/>
                        <a:pt x="2897" y="1738"/>
                        <a:pt x="2811" y="1649"/>
                      </a:cubicBezTo>
                      <a:lnTo>
                        <a:pt x="2260" y="1102"/>
                      </a:lnTo>
                      <a:cubicBezTo>
                        <a:pt x="2166" y="1016"/>
                        <a:pt x="2052" y="972"/>
                        <a:pt x="1938" y="972"/>
                      </a:cubicBezTo>
                      <a:cubicBezTo>
                        <a:pt x="1825" y="972"/>
                        <a:pt x="1711" y="1016"/>
                        <a:pt x="1617" y="1102"/>
                      </a:cubicBezTo>
                      <a:lnTo>
                        <a:pt x="1121" y="1594"/>
                      </a:lnTo>
                      <a:cubicBezTo>
                        <a:pt x="953" y="1762"/>
                        <a:pt x="953" y="2049"/>
                        <a:pt x="1121" y="2218"/>
                      </a:cubicBezTo>
                      <a:lnTo>
                        <a:pt x="1690" y="2769"/>
                      </a:lnTo>
                      <a:cubicBezTo>
                        <a:pt x="1822" y="2901"/>
                        <a:pt x="1845" y="3092"/>
                        <a:pt x="1768" y="3265"/>
                      </a:cubicBezTo>
                      <a:cubicBezTo>
                        <a:pt x="1731" y="3338"/>
                        <a:pt x="1708" y="3416"/>
                        <a:pt x="1672" y="3511"/>
                      </a:cubicBezTo>
                      <a:cubicBezTo>
                        <a:pt x="1617" y="3680"/>
                        <a:pt x="1444" y="3794"/>
                        <a:pt x="1253" y="3794"/>
                      </a:cubicBezTo>
                      <a:lnTo>
                        <a:pt x="456" y="3794"/>
                      </a:lnTo>
                      <a:cubicBezTo>
                        <a:pt x="210" y="3794"/>
                        <a:pt x="1" y="3985"/>
                        <a:pt x="1" y="4231"/>
                      </a:cubicBezTo>
                      <a:lnTo>
                        <a:pt x="1" y="4932"/>
                      </a:lnTo>
                      <a:cubicBezTo>
                        <a:pt x="1" y="5178"/>
                        <a:pt x="210" y="5369"/>
                        <a:pt x="456" y="5369"/>
                      </a:cubicBezTo>
                      <a:lnTo>
                        <a:pt x="1253" y="5369"/>
                      </a:lnTo>
                      <a:cubicBezTo>
                        <a:pt x="1444" y="5369"/>
                        <a:pt x="1617" y="5483"/>
                        <a:pt x="1672" y="5656"/>
                      </a:cubicBezTo>
                      <a:cubicBezTo>
                        <a:pt x="1708" y="5747"/>
                        <a:pt x="1731" y="5825"/>
                        <a:pt x="1768" y="5902"/>
                      </a:cubicBezTo>
                      <a:cubicBezTo>
                        <a:pt x="1845" y="6071"/>
                        <a:pt x="1822" y="6262"/>
                        <a:pt x="1690" y="6394"/>
                      </a:cubicBezTo>
                      <a:lnTo>
                        <a:pt x="1121" y="6945"/>
                      </a:lnTo>
                      <a:cubicBezTo>
                        <a:pt x="953" y="7113"/>
                        <a:pt x="953" y="7400"/>
                        <a:pt x="1121" y="7569"/>
                      </a:cubicBezTo>
                      <a:lnTo>
                        <a:pt x="1617" y="8065"/>
                      </a:lnTo>
                      <a:cubicBezTo>
                        <a:pt x="1711" y="8149"/>
                        <a:pt x="1825" y="8192"/>
                        <a:pt x="1938" y="8192"/>
                      </a:cubicBezTo>
                      <a:cubicBezTo>
                        <a:pt x="2052" y="8192"/>
                        <a:pt x="2166" y="8149"/>
                        <a:pt x="2260" y="8065"/>
                      </a:cubicBezTo>
                      <a:lnTo>
                        <a:pt x="2811" y="7514"/>
                      </a:lnTo>
                      <a:cubicBezTo>
                        <a:pt x="2898" y="7427"/>
                        <a:pt x="3018" y="7380"/>
                        <a:pt x="3140" y="7380"/>
                      </a:cubicBezTo>
                      <a:cubicBezTo>
                        <a:pt x="3203" y="7380"/>
                        <a:pt x="3266" y="7392"/>
                        <a:pt x="3325" y="7419"/>
                      </a:cubicBezTo>
                      <a:cubicBezTo>
                        <a:pt x="3398" y="7455"/>
                        <a:pt x="3475" y="7496"/>
                        <a:pt x="3571" y="7514"/>
                      </a:cubicBezTo>
                      <a:cubicBezTo>
                        <a:pt x="3740" y="7592"/>
                        <a:pt x="3853" y="7742"/>
                        <a:pt x="3853" y="7933"/>
                      </a:cubicBezTo>
                      <a:lnTo>
                        <a:pt x="3853" y="8707"/>
                      </a:lnTo>
                      <a:cubicBezTo>
                        <a:pt x="3853" y="8958"/>
                        <a:pt x="4063" y="9163"/>
                        <a:pt x="4309" y="9163"/>
                      </a:cubicBezTo>
                      <a:lnTo>
                        <a:pt x="5010" y="9163"/>
                      </a:lnTo>
                      <a:cubicBezTo>
                        <a:pt x="5261" y="9163"/>
                        <a:pt x="5466" y="8958"/>
                        <a:pt x="5466" y="8707"/>
                      </a:cubicBezTo>
                      <a:lnTo>
                        <a:pt x="5466" y="7933"/>
                      </a:lnTo>
                      <a:cubicBezTo>
                        <a:pt x="5466" y="7742"/>
                        <a:pt x="5579" y="7592"/>
                        <a:pt x="5752" y="7514"/>
                      </a:cubicBezTo>
                      <a:cubicBezTo>
                        <a:pt x="5830" y="7496"/>
                        <a:pt x="5921" y="7455"/>
                        <a:pt x="5998" y="7419"/>
                      </a:cubicBezTo>
                      <a:cubicBezTo>
                        <a:pt x="6057" y="7392"/>
                        <a:pt x="6120" y="7380"/>
                        <a:pt x="6182" y="7380"/>
                      </a:cubicBezTo>
                      <a:cubicBezTo>
                        <a:pt x="6303" y="7380"/>
                        <a:pt x="6423" y="7427"/>
                        <a:pt x="6513" y="7514"/>
                      </a:cubicBezTo>
                      <a:lnTo>
                        <a:pt x="7059" y="8065"/>
                      </a:lnTo>
                      <a:cubicBezTo>
                        <a:pt x="7155" y="8149"/>
                        <a:pt x="7269" y="8192"/>
                        <a:pt x="7383" y="8192"/>
                      </a:cubicBezTo>
                      <a:cubicBezTo>
                        <a:pt x="7497" y="8192"/>
                        <a:pt x="7610" y="8149"/>
                        <a:pt x="7706" y="8065"/>
                      </a:cubicBezTo>
                      <a:lnTo>
                        <a:pt x="8198" y="7569"/>
                      </a:lnTo>
                      <a:cubicBezTo>
                        <a:pt x="8371" y="7400"/>
                        <a:pt x="8371" y="7113"/>
                        <a:pt x="8198" y="6945"/>
                      </a:cubicBezTo>
                      <a:lnTo>
                        <a:pt x="7629" y="6394"/>
                      </a:lnTo>
                      <a:cubicBezTo>
                        <a:pt x="7497" y="6262"/>
                        <a:pt x="7478" y="6071"/>
                        <a:pt x="7556" y="5902"/>
                      </a:cubicBezTo>
                      <a:cubicBezTo>
                        <a:pt x="7592" y="5825"/>
                        <a:pt x="7610" y="5747"/>
                        <a:pt x="7651" y="5656"/>
                      </a:cubicBezTo>
                      <a:cubicBezTo>
                        <a:pt x="7706" y="5483"/>
                        <a:pt x="7879" y="5369"/>
                        <a:pt x="8066" y="5369"/>
                      </a:cubicBezTo>
                      <a:lnTo>
                        <a:pt x="8863" y="5369"/>
                      </a:lnTo>
                      <a:cubicBezTo>
                        <a:pt x="9109" y="5369"/>
                        <a:pt x="9318" y="5178"/>
                        <a:pt x="9318" y="4932"/>
                      </a:cubicBezTo>
                      <a:lnTo>
                        <a:pt x="9318" y="4231"/>
                      </a:lnTo>
                      <a:cubicBezTo>
                        <a:pt x="9318" y="3985"/>
                        <a:pt x="9109" y="3794"/>
                        <a:pt x="8863" y="3794"/>
                      </a:cubicBezTo>
                      <a:lnTo>
                        <a:pt x="8066" y="3794"/>
                      </a:lnTo>
                      <a:cubicBezTo>
                        <a:pt x="7879" y="3794"/>
                        <a:pt x="7706" y="3680"/>
                        <a:pt x="7651" y="3511"/>
                      </a:cubicBezTo>
                      <a:cubicBezTo>
                        <a:pt x="7610" y="3416"/>
                        <a:pt x="7592" y="3338"/>
                        <a:pt x="7556" y="3265"/>
                      </a:cubicBezTo>
                      <a:cubicBezTo>
                        <a:pt x="7478" y="3092"/>
                        <a:pt x="7497" y="2901"/>
                        <a:pt x="7629" y="2769"/>
                      </a:cubicBezTo>
                      <a:lnTo>
                        <a:pt x="8198" y="2218"/>
                      </a:lnTo>
                      <a:cubicBezTo>
                        <a:pt x="8371" y="2049"/>
                        <a:pt x="8371" y="1762"/>
                        <a:pt x="8198" y="1594"/>
                      </a:cubicBezTo>
                      <a:lnTo>
                        <a:pt x="7706" y="1102"/>
                      </a:lnTo>
                      <a:cubicBezTo>
                        <a:pt x="7610" y="1016"/>
                        <a:pt x="7497" y="972"/>
                        <a:pt x="7383" y="972"/>
                      </a:cubicBezTo>
                      <a:cubicBezTo>
                        <a:pt x="7269" y="972"/>
                        <a:pt x="7155" y="1016"/>
                        <a:pt x="7059" y="1102"/>
                      </a:cubicBezTo>
                      <a:lnTo>
                        <a:pt x="6513" y="1649"/>
                      </a:lnTo>
                      <a:cubicBezTo>
                        <a:pt x="6424" y="1738"/>
                        <a:pt x="6306" y="1784"/>
                        <a:pt x="6186" y="1784"/>
                      </a:cubicBezTo>
                      <a:cubicBezTo>
                        <a:pt x="6122" y="1784"/>
                        <a:pt x="6058" y="1771"/>
                        <a:pt x="5998" y="1744"/>
                      </a:cubicBezTo>
                      <a:cubicBezTo>
                        <a:pt x="5921" y="1708"/>
                        <a:pt x="5830" y="1671"/>
                        <a:pt x="5752" y="1649"/>
                      </a:cubicBezTo>
                      <a:cubicBezTo>
                        <a:pt x="5579" y="1576"/>
                        <a:pt x="5466" y="1421"/>
                        <a:pt x="5466" y="1234"/>
                      </a:cubicBezTo>
                      <a:lnTo>
                        <a:pt x="5466" y="455"/>
                      </a:lnTo>
                      <a:cubicBezTo>
                        <a:pt x="5466" y="210"/>
                        <a:pt x="5261" y="0"/>
                        <a:pt x="5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172362" y="1075977"/>
                  <a:ext cx="408394" cy="409599"/>
                </a:xfrm>
                <a:custGeom>
                  <a:avLst/>
                  <a:gdLst/>
                  <a:ahLst/>
                  <a:cxnLst/>
                  <a:rect l="l" t="t" r="r" b="b"/>
                  <a:pathLst>
                    <a:path w="5083" h="5098" extrusionOk="0">
                      <a:moveTo>
                        <a:pt x="2523" y="1184"/>
                      </a:moveTo>
                      <a:cubicBezTo>
                        <a:pt x="3072" y="1184"/>
                        <a:pt x="3588" y="1523"/>
                        <a:pt x="3794" y="2068"/>
                      </a:cubicBezTo>
                      <a:cubicBezTo>
                        <a:pt x="4058" y="2769"/>
                        <a:pt x="3716" y="3566"/>
                        <a:pt x="3015" y="3835"/>
                      </a:cubicBezTo>
                      <a:cubicBezTo>
                        <a:pt x="2870" y="3887"/>
                        <a:pt x="2720" y="3912"/>
                        <a:pt x="2572" y="3912"/>
                      </a:cubicBezTo>
                      <a:cubicBezTo>
                        <a:pt x="2024" y="3912"/>
                        <a:pt x="1497" y="3571"/>
                        <a:pt x="1289" y="3015"/>
                      </a:cubicBezTo>
                      <a:cubicBezTo>
                        <a:pt x="1025" y="2314"/>
                        <a:pt x="1366" y="1535"/>
                        <a:pt x="2049" y="1271"/>
                      </a:cubicBezTo>
                      <a:cubicBezTo>
                        <a:pt x="2206" y="1212"/>
                        <a:pt x="2366" y="1184"/>
                        <a:pt x="2523" y="1184"/>
                      </a:cubicBezTo>
                      <a:close/>
                      <a:moveTo>
                        <a:pt x="1873" y="0"/>
                      </a:moveTo>
                      <a:cubicBezTo>
                        <a:pt x="1842" y="0"/>
                        <a:pt x="1811" y="6"/>
                        <a:pt x="1781" y="19"/>
                      </a:cubicBezTo>
                      <a:lnTo>
                        <a:pt x="1421" y="151"/>
                      </a:lnTo>
                      <a:cubicBezTo>
                        <a:pt x="1289" y="210"/>
                        <a:pt x="1230" y="342"/>
                        <a:pt x="1271" y="474"/>
                      </a:cubicBezTo>
                      <a:lnTo>
                        <a:pt x="1439" y="893"/>
                      </a:lnTo>
                      <a:cubicBezTo>
                        <a:pt x="1480" y="1007"/>
                        <a:pt x="1439" y="1121"/>
                        <a:pt x="1366" y="1175"/>
                      </a:cubicBezTo>
                      <a:cubicBezTo>
                        <a:pt x="1325" y="1216"/>
                        <a:pt x="1289" y="1253"/>
                        <a:pt x="1271" y="1271"/>
                      </a:cubicBezTo>
                      <a:cubicBezTo>
                        <a:pt x="1219" y="1323"/>
                        <a:pt x="1151" y="1356"/>
                        <a:pt x="1082" y="1356"/>
                      </a:cubicBezTo>
                      <a:cubicBezTo>
                        <a:pt x="1049" y="1356"/>
                        <a:pt x="1015" y="1348"/>
                        <a:pt x="984" y="1330"/>
                      </a:cubicBezTo>
                      <a:lnTo>
                        <a:pt x="569" y="1139"/>
                      </a:lnTo>
                      <a:cubicBezTo>
                        <a:pt x="539" y="1123"/>
                        <a:pt x="507" y="1116"/>
                        <a:pt x="473" y="1116"/>
                      </a:cubicBezTo>
                      <a:cubicBezTo>
                        <a:pt x="381" y="1116"/>
                        <a:pt x="286" y="1174"/>
                        <a:pt x="246" y="1271"/>
                      </a:cubicBezTo>
                      <a:lnTo>
                        <a:pt x="91" y="1631"/>
                      </a:lnTo>
                      <a:cubicBezTo>
                        <a:pt x="36" y="1763"/>
                        <a:pt x="91" y="1918"/>
                        <a:pt x="205" y="1972"/>
                      </a:cubicBezTo>
                      <a:lnTo>
                        <a:pt x="624" y="2164"/>
                      </a:lnTo>
                      <a:cubicBezTo>
                        <a:pt x="720" y="2200"/>
                        <a:pt x="774" y="2296"/>
                        <a:pt x="756" y="2409"/>
                      </a:cubicBezTo>
                      <a:lnTo>
                        <a:pt x="756" y="2560"/>
                      </a:lnTo>
                      <a:cubicBezTo>
                        <a:pt x="756" y="2655"/>
                        <a:pt x="701" y="2751"/>
                        <a:pt x="606" y="2787"/>
                      </a:cubicBezTo>
                      <a:lnTo>
                        <a:pt x="187" y="2961"/>
                      </a:lnTo>
                      <a:cubicBezTo>
                        <a:pt x="55" y="2997"/>
                        <a:pt x="0" y="3152"/>
                        <a:pt x="36" y="3284"/>
                      </a:cubicBezTo>
                      <a:lnTo>
                        <a:pt x="187" y="3644"/>
                      </a:lnTo>
                      <a:cubicBezTo>
                        <a:pt x="218" y="3745"/>
                        <a:pt x="314" y="3814"/>
                        <a:pt x="416" y="3814"/>
                      </a:cubicBezTo>
                      <a:cubicBezTo>
                        <a:pt x="448" y="3814"/>
                        <a:pt x="479" y="3808"/>
                        <a:pt x="510" y="3794"/>
                      </a:cubicBezTo>
                      <a:lnTo>
                        <a:pt x="929" y="3644"/>
                      </a:lnTo>
                      <a:cubicBezTo>
                        <a:pt x="954" y="3634"/>
                        <a:pt x="981" y="3629"/>
                        <a:pt x="1008" y="3629"/>
                      </a:cubicBezTo>
                      <a:cubicBezTo>
                        <a:pt x="1081" y="3629"/>
                        <a:pt x="1153" y="3664"/>
                        <a:pt x="1193" y="3721"/>
                      </a:cubicBezTo>
                      <a:lnTo>
                        <a:pt x="1307" y="3835"/>
                      </a:lnTo>
                      <a:cubicBezTo>
                        <a:pt x="1384" y="3890"/>
                        <a:pt x="1403" y="4022"/>
                        <a:pt x="1344" y="4117"/>
                      </a:cubicBezTo>
                      <a:lnTo>
                        <a:pt x="1175" y="4518"/>
                      </a:lnTo>
                      <a:cubicBezTo>
                        <a:pt x="1116" y="4650"/>
                        <a:pt x="1175" y="4800"/>
                        <a:pt x="1307" y="4860"/>
                      </a:cubicBezTo>
                      <a:lnTo>
                        <a:pt x="1667" y="5028"/>
                      </a:lnTo>
                      <a:cubicBezTo>
                        <a:pt x="1697" y="5044"/>
                        <a:pt x="1730" y="5051"/>
                        <a:pt x="1763" y="5051"/>
                      </a:cubicBezTo>
                      <a:cubicBezTo>
                        <a:pt x="1855" y="5051"/>
                        <a:pt x="1950" y="4993"/>
                        <a:pt x="1990" y="4896"/>
                      </a:cubicBezTo>
                      <a:lnTo>
                        <a:pt x="2181" y="4495"/>
                      </a:lnTo>
                      <a:cubicBezTo>
                        <a:pt x="2213" y="4396"/>
                        <a:pt x="2290" y="4342"/>
                        <a:pt x="2385" y="4342"/>
                      </a:cubicBezTo>
                      <a:cubicBezTo>
                        <a:pt x="2399" y="4342"/>
                        <a:pt x="2413" y="4343"/>
                        <a:pt x="2427" y="4345"/>
                      </a:cubicBezTo>
                      <a:lnTo>
                        <a:pt x="2559" y="4345"/>
                      </a:lnTo>
                      <a:cubicBezTo>
                        <a:pt x="2673" y="4345"/>
                        <a:pt x="2769" y="4422"/>
                        <a:pt x="2805" y="4518"/>
                      </a:cubicBezTo>
                      <a:lnTo>
                        <a:pt x="2960" y="4932"/>
                      </a:lnTo>
                      <a:cubicBezTo>
                        <a:pt x="3004" y="5039"/>
                        <a:pt x="3098" y="5098"/>
                        <a:pt x="3202" y="5098"/>
                      </a:cubicBezTo>
                      <a:cubicBezTo>
                        <a:pt x="3227" y="5098"/>
                        <a:pt x="3253" y="5094"/>
                        <a:pt x="3279" y="5087"/>
                      </a:cubicBezTo>
                      <a:lnTo>
                        <a:pt x="3662" y="4932"/>
                      </a:lnTo>
                      <a:cubicBezTo>
                        <a:pt x="3775" y="4896"/>
                        <a:pt x="3848" y="4746"/>
                        <a:pt x="3794" y="4609"/>
                      </a:cubicBezTo>
                      <a:lnTo>
                        <a:pt x="3643" y="4195"/>
                      </a:lnTo>
                      <a:cubicBezTo>
                        <a:pt x="3602" y="4099"/>
                        <a:pt x="3621" y="3985"/>
                        <a:pt x="3698" y="3908"/>
                      </a:cubicBezTo>
                      <a:cubicBezTo>
                        <a:pt x="3734" y="3890"/>
                        <a:pt x="3775" y="3853"/>
                        <a:pt x="3812" y="3812"/>
                      </a:cubicBezTo>
                      <a:cubicBezTo>
                        <a:pt x="3863" y="3764"/>
                        <a:pt x="3931" y="3739"/>
                        <a:pt x="3999" y="3739"/>
                      </a:cubicBezTo>
                      <a:cubicBezTo>
                        <a:pt x="4033" y="3739"/>
                        <a:pt x="4067" y="3745"/>
                        <a:pt x="4099" y="3757"/>
                      </a:cubicBezTo>
                      <a:lnTo>
                        <a:pt x="4495" y="3949"/>
                      </a:lnTo>
                      <a:cubicBezTo>
                        <a:pt x="4530" y="3963"/>
                        <a:pt x="4567" y="3970"/>
                        <a:pt x="4603" y="3970"/>
                      </a:cubicBezTo>
                      <a:cubicBezTo>
                        <a:pt x="4702" y="3970"/>
                        <a:pt x="4796" y="3918"/>
                        <a:pt x="4836" y="3835"/>
                      </a:cubicBezTo>
                      <a:lnTo>
                        <a:pt x="4987" y="3452"/>
                      </a:lnTo>
                      <a:cubicBezTo>
                        <a:pt x="5046" y="3338"/>
                        <a:pt x="4987" y="3188"/>
                        <a:pt x="4855" y="3129"/>
                      </a:cubicBezTo>
                      <a:lnTo>
                        <a:pt x="4458" y="2942"/>
                      </a:lnTo>
                      <a:cubicBezTo>
                        <a:pt x="4363" y="2901"/>
                        <a:pt x="4304" y="2787"/>
                        <a:pt x="4304" y="2696"/>
                      </a:cubicBezTo>
                      <a:lnTo>
                        <a:pt x="4304" y="2542"/>
                      </a:lnTo>
                      <a:cubicBezTo>
                        <a:pt x="4304" y="2428"/>
                        <a:pt x="4381" y="2332"/>
                        <a:pt x="4477" y="2296"/>
                      </a:cubicBezTo>
                      <a:lnTo>
                        <a:pt x="4896" y="2145"/>
                      </a:lnTo>
                      <a:cubicBezTo>
                        <a:pt x="5028" y="2104"/>
                        <a:pt x="5082" y="1954"/>
                        <a:pt x="5028" y="1822"/>
                      </a:cubicBezTo>
                      <a:lnTo>
                        <a:pt x="4896" y="1444"/>
                      </a:lnTo>
                      <a:cubicBezTo>
                        <a:pt x="4848" y="1335"/>
                        <a:pt x="4755" y="1278"/>
                        <a:pt x="4652" y="1278"/>
                      </a:cubicBezTo>
                      <a:cubicBezTo>
                        <a:pt x="4626" y="1278"/>
                        <a:pt x="4599" y="1282"/>
                        <a:pt x="4572" y="1289"/>
                      </a:cubicBezTo>
                      <a:lnTo>
                        <a:pt x="4153" y="1462"/>
                      </a:lnTo>
                      <a:cubicBezTo>
                        <a:pt x="4128" y="1472"/>
                        <a:pt x="4101" y="1476"/>
                        <a:pt x="4074" y="1476"/>
                      </a:cubicBezTo>
                      <a:cubicBezTo>
                        <a:pt x="4000" y="1476"/>
                        <a:pt x="3925" y="1442"/>
                        <a:pt x="3871" y="1385"/>
                      </a:cubicBezTo>
                      <a:cubicBezTo>
                        <a:pt x="3848" y="1348"/>
                        <a:pt x="3812" y="1307"/>
                        <a:pt x="3775" y="1271"/>
                      </a:cubicBezTo>
                      <a:cubicBezTo>
                        <a:pt x="3698" y="1194"/>
                        <a:pt x="3680" y="1080"/>
                        <a:pt x="3716" y="989"/>
                      </a:cubicBezTo>
                      <a:lnTo>
                        <a:pt x="3907" y="570"/>
                      </a:lnTo>
                      <a:cubicBezTo>
                        <a:pt x="3962" y="456"/>
                        <a:pt x="3907" y="306"/>
                        <a:pt x="3775" y="246"/>
                      </a:cubicBezTo>
                      <a:lnTo>
                        <a:pt x="3416" y="78"/>
                      </a:lnTo>
                      <a:cubicBezTo>
                        <a:pt x="3380" y="62"/>
                        <a:pt x="3344" y="55"/>
                        <a:pt x="3310" y="55"/>
                      </a:cubicBezTo>
                      <a:cubicBezTo>
                        <a:pt x="3215" y="55"/>
                        <a:pt x="3133" y="113"/>
                        <a:pt x="3092" y="210"/>
                      </a:cubicBezTo>
                      <a:lnTo>
                        <a:pt x="2901" y="606"/>
                      </a:lnTo>
                      <a:cubicBezTo>
                        <a:pt x="2865" y="702"/>
                        <a:pt x="2769" y="761"/>
                        <a:pt x="2655" y="761"/>
                      </a:cubicBezTo>
                      <a:cubicBezTo>
                        <a:pt x="2596" y="761"/>
                        <a:pt x="2559" y="738"/>
                        <a:pt x="2505" y="738"/>
                      </a:cubicBezTo>
                      <a:cubicBezTo>
                        <a:pt x="2493" y="741"/>
                        <a:pt x="2482" y="742"/>
                        <a:pt x="2471" y="742"/>
                      </a:cubicBezTo>
                      <a:cubicBezTo>
                        <a:pt x="2387" y="742"/>
                        <a:pt x="2309" y="672"/>
                        <a:pt x="2277" y="588"/>
                      </a:cubicBezTo>
                      <a:lnTo>
                        <a:pt x="2104" y="169"/>
                      </a:lnTo>
                      <a:cubicBezTo>
                        <a:pt x="2076" y="67"/>
                        <a:pt x="1977" y="0"/>
                        <a:pt x="187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40"/>
            <p:cNvGrpSpPr/>
            <p:nvPr/>
          </p:nvGrpSpPr>
          <p:grpSpPr>
            <a:xfrm>
              <a:off x="7464126" y="2571741"/>
              <a:ext cx="1121335" cy="1019563"/>
              <a:chOff x="6379753" y="3574636"/>
              <a:chExt cx="757812" cy="689033"/>
            </a:xfrm>
          </p:grpSpPr>
          <p:sp>
            <p:nvSpPr>
              <p:cNvPr id="1438" name="Google Shape;1438;p40"/>
              <p:cNvSpPr/>
              <p:nvPr/>
            </p:nvSpPr>
            <p:spPr>
              <a:xfrm>
                <a:off x="6379753" y="3574636"/>
                <a:ext cx="436193" cy="471625"/>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452947" y="3669041"/>
                <a:ext cx="304829" cy="441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617573" y="3737413"/>
                <a:ext cx="140202" cy="4821"/>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457285" y="3737413"/>
                <a:ext cx="139158" cy="4821"/>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468293" y="3798555"/>
                <a:ext cx="205683" cy="4821"/>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40"/>
              <p:cNvGrpSpPr/>
              <p:nvPr/>
            </p:nvGrpSpPr>
            <p:grpSpPr>
              <a:xfrm>
                <a:off x="6889058" y="4015163"/>
                <a:ext cx="248507" cy="248507"/>
                <a:chOff x="6889058" y="946463"/>
                <a:chExt cx="248507" cy="248507"/>
              </a:xfrm>
            </p:grpSpPr>
            <p:sp>
              <p:nvSpPr>
                <p:cNvPr id="1444" name="Google Shape;1444;p40"/>
                <p:cNvSpPr/>
                <p:nvPr/>
              </p:nvSpPr>
              <p:spPr>
                <a:xfrm>
                  <a:off x="6889058" y="946463"/>
                  <a:ext cx="248507" cy="248507"/>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6913242" y="970566"/>
                  <a:ext cx="199818" cy="199898"/>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6910269" y="967674"/>
                  <a:ext cx="205764" cy="206085"/>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7001781" y="1011943"/>
                  <a:ext cx="59375" cy="79461"/>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8" name="Google Shape;1448;p40"/>
            <p:cNvGrpSpPr/>
            <p:nvPr/>
          </p:nvGrpSpPr>
          <p:grpSpPr>
            <a:xfrm>
              <a:off x="6244330" y="473872"/>
              <a:ext cx="1721254" cy="1947447"/>
              <a:chOff x="5083792" y="530899"/>
              <a:chExt cx="709123" cy="802343"/>
            </a:xfrm>
          </p:grpSpPr>
          <p:sp>
            <p:nvSpPr>
              <p:cNvPr id="1449" name="Google Shape;1449;p40"/>
              <p:cNvSpPr/>
              <p:nvPr/>
            </p:nvSpPr>
            <p:spPr>
              <a:xfrm>
                <a:off x="5207443" y="1074210"/>
                <a:ext cx="117545" cy="259032"/>
              </a:xfrm>
              <a:custGeom>
                <a:avLst/>
                <a:gdLst/>
                <a:ahLst/>
                <a:cxnLst/>
                <a:rect l="l" t="t" r="r" b="b"/>
                <a:pathLst>
                  <a:path w="1463" h="3224" extrusionOk="0">
                    <a:moveTo>
                      <a:pt x="187" y="1"/>
                    </a:moveTo>
                    <a:cubicBezTo>
                      <a:pt x="175" y="1"/>
                      <a:pt x="163" y="2"/>
                      <a:pt x="151" y="4"/>
                    </a:cubicBezTo>
                    <a:cubicBezTo>
                      <a:pt x="55" y="22"/>
                      <a:pt x="0" y="100"/>
                      <a:pt x="19" y="173"/>
                    </a:cubicBezTo>
                    <a:cubicBezTo>
                      <a:pt x="55" y="478"/>
                      <a:pt x="114" y="742"/>
                      <a:pt x="210" y="1011"/>
                    </a:cubicBezTo>
                    <a:cubicBezTo>
                      <a:pt x="283" y="1275"/>
                      <a:pt x="378" y="1539"/>
                      <a:pt x="492" y="1808"/>
                    </a:cubicBezTo>
                    <a:cubicBezTo>
                      <a:pt x="551" y="1921"/>
                      <a:pt x="606" y="2053"/>
                      <a:pt x="684" y="2167"/>
                    </a:cubicBezTo>
                    <a:lnTo>
                      <a:pt x="779" y="2354"/>
                    </a:lnTo>
                    <a:lnTo>
                      <a:pt x="834" y="2450"/>
                    </a:lnTo>
                    <a:lnTo>
                      <a:pt x="893" y="2545"/>
                    </a:lnTo>
                    <a:cubicBezTo>
                      <a:pt x="1025" y="2773"/>
                      <a:pt x="1194" y="3001"/>
                      <a:pt x="1385" y="3210"/>
                    </a:cubicBezTo>
                    <a:cubicBezTo>
                      <a:pt x="1385" y="3219"/>
                      <a:pt x="1394" y="3224"/>
                      <a:pt x="1403" y="3224"/>
                    </a:cubicBezTo>
                    <a:cubicBezTo>
                      <a:pt x="1412" y="3224"/>
                      <a:pt x="1421" y="3219"/>
                      <a:pt x="1421" y="3210"/>
                    </a:cubicBezTo>
                    <a:cubicBezTo>
                      <a:pt x="1439" y="3192"/>
                      <a:pt x="1462" y="3174"/>
                      <a:pt x="1439" y="3151"/>
                    </a:cubicBezTo>
                    <a:cubicBezTo>
                      <a:pt x="1271" y="2946"/>
                      <a:pt x="1121" y="2718"/>
                      <a:pt x="1007" y="2468"/>
                    </a:cubicBezTo>
                    <a:lnTo>
                      <a:pt x="948" y="2377"/>
                    </a:lnTo>
                    <a:lnTo>
                      <a:pt x="911" y="2281"/>
                    </a:lnTo>
                    <a:lnTo>
                      <a:pt x="834" y="2108"/>
                    </a:lnTo>
                    <a:cubicBezTo>
                      <a:pt x="779" y="1976"/>
                      <a:pt x="720" y="1844"/>
                      <a:pt x="684" y="1730"/>
                    </a:cubicBezTo>
                    <a:cubicBezTo>
                      <a:pt x="588" y="1466"/>
                      <a:pt x="510" y="1216"/>
                      <a:pt x="456" y="951"/>
                    </a:cubicBezTo>
                    <a:cubicBezTo>
                      <a:pt x="397" y="687"/>
                      <a:pt x="360" y="419"/>
                      <a:pt x="342" y="154"/>
                    </a:cubicBezTo>
                    <a:lnTo>
                      <a:pt x="342" y="136"/>
                    </a:lnTo>
                    <a:cubicBezTo>
                      <a:pt x="326" y="53"/>
                      <a:pt x="265"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083792" y="1213607"/>
                <a:ext cx="142050" cy="112965"/>
              </a:xfrm>
              <a:custGeom>
                <a:avLst/>
                <a:gdLst/>
                <a:ahLst/>
                <a:cxnLst/>
                <a:rect l="l" t="t" r="r" b="b"/>
                <a:pathLst>
                  <a:path w="1768" h="1406" extrusionOk="0">
                    <a:moveTo>
                      <a:pt x="191" y="0"/>
                    </a:moveTo>
                    <a:cubicBezTo>
                      <a:pt x="159" y="0"/>
                      <a:pt x="126" y="10"/>
                      <a:pt x="96" y="32"/>
                    </a:cubicBezTo>
                    <a:cubicBezTo>
                      <a:pt x="18" y="73"/>
                      <a:pt x="0" y="164"/>
                      <a:pt x="59" y="241"/>
                    </a:cubicBezTo>
                    <a:lnTo>
                      <a:pt x="59" y="259"/>
                    </a:lnTo>
                    <a:cubicBezTo>
                      <a:pt x="96" y="300"/>
                      <a:pt x="114" y="337"/>
                      <a:pt x="132" y="355"/>
                    </a:cubicBezTo>
                    <a:cubicBezTo>
                      <a:pt x="173" y="391"/>
                      <a:pt x="191" y="432"/>
                      <a:pt x="228" y="469"/>
                    </a:cubicBezTo>
                    <a:cubicBezTo>
                      <a:pt x="287" y="528"/>
                      <a:pt x="342" y="583"/>
                      <a:pt x="419" y="642"/>
                    </a:cubicBezTo>
                    <a:cubicBezTo>
                      <a:pt x="533" y="756"/>
                      <a:pt x="683" y="847"/>
                      <a:pt x="815" y="942"/>
                    </a:cubicBezTo>
                    <a:cubicBezTo>
                      <a:pt x="952" y="1038"/>
                      <a:pt x="1102" y="1115"/>
                      <a:pt x="1253" y="1188"/>
                    </a:cubicBezTo>
                    <a:cubicBezTo>
                      <a:pt x="1312" y="1229"/>
                      <a:pt x="1385" y="1266"/>
                      <a:pt x="1462" y="1302"/>
                    </a:cubicBezTo>
                    <a:lnTo>
                      <a:pt x="1690" y="1398"/>
                    </a:lnTo>
                    <a:cubicBezTo>
                      <a:pt x="1695" y="1403"/>
                      <a:pt x="1702" y="1405"/>
                      <a:pt x="1710" y="1405"/>
                    </a:cubicBezTo>
                    <a:cubicBezTo>
                      <a:pt x="1728" y="1405"/>
                      <a:pt x="1749" y="1392"/>
                      <a:pt x="1749" y="1380"/>
                    </a:cubicBezTo>
                    <a:cubicBezTo>
                      <a:pt x="1767" y="1361"/>
                      <a:pt x="1767" y="1325"/>
                      <a:pt x="1726" y="1302"/>
                    </a:cubicBezTo>
                    <a:lnTo>
                      <a:pt x="1521" y="1188"/>
                    </a:lnTo>
                    <a:cubicBezTo>
                      <a:pt x="1462" y="1152"/>
                      <a:pt x="1385" y="1115"/>
                      <a:pt x="1330" y="1056"/>
                    </a:cubicBezTo>
                    <a:cubicBezTo>
                      <a:pt x="1198" y="983"/>
                      <a:pt x="1066" y="888"/>
                      <a:pt x="929" y="774"/>
                    </a:cubicBezTo>
                    <a:cubicBezTo>
                      <a:pt x="815" y="678"/>
                      <a:pt x="701" y="564"/>
                      <a:pt x="610" y="451"/>
                    </a:cubicBezTo>
                    <a:cubicBezTo>
                      <a:pt x="551" y="391"/>
                      <a:pt x="497" y="337"/>
                      <a:pt x="456" y="277"/>
                    </a:cubicBezTo>
                    <a:cubicBezTo>
                      <a:pt x="437" y="241"/>
                      <a:pt x="401" y="205"/>
                      <a:pt x="383" y="186"/>
                    </a:cubicBezTo>
                    <a:cubicBezTo>
                      <a:pt x="360" y="145"/>
                      <a:pt x="342" y="109"/>
                      <a:pt x="342" y="91"/>
                    </a:cubicBezTo>
                    <a:lnTo>
                      <a:pt x="323" y="73"/>
                    </a:lnTo>
                    <a:cubicBezTo>
                      <a:pt x="290" y="25"/>
                      <a:pt x="241"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553568" y="1074531"/>
                <a:ext cx="115697" cy="258711"/>
              </a:xfrm>
              <a:custGeom>
                <a:avLst/>
                <a:gdLst/>
                <a:ahLst/>
                <a:cxnLst/>
                <a:rect l="l" t="t" r="r" b="b"/>
                <a:pathLst>
                  <a:path w="1440" h="3220" extrusionOk="0">
                    <a:moveTo>
                      <a:pt x="1271" y="0"/>
                    </a:moveTo>
                    <a:cubicBezTo>
                      <a:pt x="1194" y="0"/>
                      <a:pt x="1116" y="55"/>
                      <a:pt x="1098" y="150"/>
                    </a:cubicBezTo>
                    <a:cubicBezTo>
                      <a:pt x="1080" y="415"/>
                      <a:pt x="1043" y="683"/>
                      <a:pt x="984" y="947"/>
                    </a:cubicBezTo>
                    <a:cubicBezTo>
                      <a:pt x="930" y="1212"/>
                      <a:pt x="852" y="1462"/>
                      <a:pt x="756" y="1726"/>
                    </a:cubicBezTo>
                    <a:cubicBezTo>
                      <a:pt x="720" y="1840"/>
                      <a:pt x="661" y="1972"/>
                      <a:pt x="606" y="2104"/>
                    </a:cubicBezTo>
                    <a:lnTo>
                      <a:pt x="529" y="2277"/>
                    </a:lnTo>
                    <a:lnTo>
                      <a:pt x="492" y="2373"/>
                    </a:lnTo>
                    <a:lnTo>
                      <a:pt x="433" y="2464"/>
                    </a:lnTo>
                    <a:cubicBezTo>
                      <a:pt x="319" y="2714"/>
                      <a:pt x="169" y="2942"/>
                      <a:pt x="1" y="3147"/>
                    </a:cubicBezTo>
                    <a:lnTo>
                      <a:pt x="1" y="3206"/>
                    </a:lnTo>
                    <a:cubicBezTo>
                      <a:pt x="10" y="3215"/>
                      <a:pt x="23" y="3220"/>
                      <a:pt x="35" y="3220"/>
                    </a:cubicBezTo>
                    <a:cubicBezTo>
                      <a:pt x="46" y="3220"/>
                      <a:pt x="55" y="3215"/>
                      <a:pt x="55" y="3206"/>
                    </a:cubicBezTo>
                    <a:cubicBezTo>
                      <a:pt x="246" y="2997"/>
                      <a:pt x="415" y="2769"/>
                      <a:pt x="547" y="2541"/>
                    </a:cubicBezTo>
                    <a:lnTo>
                      <a:pt x="606" y="2446"/>
                    </a:lnTo>
                    <a:lnTo>
                      <a:pt x="661" y="2350"/>
                    </a:lnTo>
                    <a:lnTo>
                      <a:pt x="756" y="2163"/>
                    </a:lnTo>
                    <a:cubicBezTo>
                      <a:pt x="834" y="2049"/>
                      <a:pt x="889" y="1917"/>
                      <a:pt x="948" y="1804"/>
                    </a:cubicBezTo>
                    <a:cubicBezTo>
                      <a:pt x="1062" y="1535"/>
                      <a:pt x="1157" y="1271"/>
                      <a:pt x="1230" y="1007"/>
                    </a:cubicBezTo>
                    <a:cubicBezTo>
                      <a:pt x="1326" y="738"/>
                      <a:pt x="1385" y="474"/>
                      <a:pt x="1421" y="169"/>
                    </a:cubicBezTo>
                    <a:cubicBezTo>
                      <a:pt x="1440" y="73"/>
                      <a:pt x="1367"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650865" y="1213526"/>
                <a:ext cx="142050" cy="113045"/>
              </a:xfrm>
              <a:custGeom>
                <a:avLst/>
                <a:gdLst/>
                <a:ahLst/>
                <a:cxnLst/>
                <a:rect l="l" t="t" r="r" b="b"/>
                <a:pathLst>
                  <a:path w="1768" h="1407" extrusionOk="0">
                    <a:moveTo>
                      <a:pt x="1587" y="0"/>
                    </a:moveTo>
                    <a:cubicBezTo>
                      <a:pt x="1522" y="0"/>
                      <a:pt x="1453" y="35"/>
                      <a:pt x="1426" y="92"/>
                    </a:cubicBezTo>
                    <a:cubicBezTo>
                      <a:pt x="1426" y="110"/>
                      <a:pt x="1408" y="146"/>
                      <a:pt x="1385" y="187"/>
                    </a:cubicBezTo>
                    <a:cubicBezTo>
                      <a:pt x="1367" y="206"/>
                      <a:pt x="1349" y="242"/>
                      <a:pt x="1312" y="278"/>
                    </a:cubicBezTo>
                    <a:cubicBezTo>
                      <a:pt x="1271" y="338"/>
                      <a:pt x="1217" y="392"/>
                      <a:pt x="1180" y="452"/>
                    </a:cubicBezTo>
                    <a:cubicBezTo>
                      <a:pt x="1067" y="565"/>
                      <a:pt x="953" y="679"/>
                      <a:pt x="839" y="775"/>
                    </a:cubicBezTo>
                    <a:cubicBezTo>
                      <a:pt x="702" y="889"/>
                      <a:pt x="570" y="984"/>
                      <a:pt x="438" y="1057"/>
                    </a:cubicBezTo>
                    <a:cubicBezTo>
                      <a:pt x="383" y="1116"/>
                      <a:pt x="306" y="1153"/>
                      <a:pt x="247" y="1189"/>
                    </a:cubicBezTo>
                    <a:lnTo>
                      <a:pt x="42" y="1303"/>
                    </a:lnTo>
                    <a:cubicBezTo>
                      <a:pt x="1" y="1326"/>
                      <a:pt x="1" y="1362"/>
                      <a:pt x="19" y="1381"/>
                    </a:cubicBezTo>
                    <a:cubicBezTo>
                      <a:pt x="19" y="1393"/>
                      <a:pt x="40" y="1406"/>
                      <a:pt x="58" y="1406"/>
                    </a:cubicBezTo>
                    <a:cubicBezTo>
                      <a:pt x="66" y="1406"/>
                      <a:pt x="73" y="1404"/>
                      <a:pt x="78" y="1399"/>
                    </a:cubicBezTo>
                    <a:lnTo>
                      <a:pt x="306" y="1303"/>
                    </a:lnTo>
                    <a:cubicBezTo>
                      <a:pt x="383" y="1267"/>
                      <a:pt x="456" y="1230"/>
                      <a:pt x="534" y="1189"/>
                    </a:cubicBezTo>
                    <a:cubicBezTo>
                      <a:pt x="666" y="1116"/>
                      <a:pt x="816" y="1039"/>
                      <a:pt x="953" y="943"/>
                    </a:cubicBezTo>
                    <a:cubicBezTo>
                      <a:pt x="1085" y="848"/>
                      <a:pt x="1235" y="757"/>
                      <a:pt x="1349" y="643"/>
                    </a:cubicBezTo>
                    <a:cubicBezTo>
                      <a:pt x="1426" y="584"/>
                      <a:pt x="1481" y="529"/>
                      <a:pt x="1540" y="470"/>
                    </a:cubicBezTo>
                    <a:cubicBezTo>
                      <a:pt x="1577" y="433"/>
                      <a:pt x="1595" y="392"/>
                      <a:pt x="1636" y="356"/>
                    </a:cubicBezTo>
                    <a:cubicBezTo>
                      <a:pt x="1654" y="338"/>
                      <a:pt x="1690" y="301"/>
                      <a:pt x="1709" y="260"/>
                    </a:cubicBezTo>
                    <a:lnTo>
                      <a:pt x="1709" y="242"/>
                    </a:lnTo>
                    <a:lnTo>
                      <a:pt x="1727" y="224"/>
                    </a:lnTo>
                    <a:cubicBezTo>
                      <a:pt x="1768" y="146"/>
                      <a:pt x="1727" y="51"/>
                      <a:pt x="1654" y="14"/>
                    </a:cubicBezTo>
                    <a:cubicBezTo>
                      <a:pt x="1633" y="5"/>
                      <a:pt x="1610"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rot="-2170710">
                <a:off x="5474546" y="909340"/>
                <a:ext cx="169527" cy="210502"/>
              </a:xfrm>
              <a:custGeom>
                <a:avLst/>
                <a:gdLst/>
                <a:ahLst/>
                <a:cxnLst/>
                <a:rect l="l" t="t" r="r" b="b"/>
                <a:pathLst>
                  <a:path w="2110" h="2620" extrusionOk="0">
                    <a:moveTo>
                      <a:pt x="1786" y="1"/>
                    </a:moveTo>
                    <a:lnTo>
                      <a:pt x="629" y="629"/>
                    </a:lnTo>
                    <a:cubicBezTo>
                      <a:pt x="839" y="952"/>
                      <a:pt x="816" y="1390"/>
                      <a:pt x="552" y="1690"/>
                    </a:cubicBezTo>
                    <a:lnTo>
                      <a:pt x="133" y="2186"/>
                    </a:lnTo>
                    <a:cubicBezTo>
                      <a:pt x="19" y="2300"/>
                      <a:pt x="1" y="2487"/>
                      <a:pt x="96" y="2619"/>
                    </a:cubicBezTo>
                    <a:lnTo>
                      <a:pt x="1654" y="1408"/>
                    </a:lnTo>
                    <a:cubicBezTo>
                      <a:pt x="1995" y="1139"/>
                      <a:pt x="2109" y="665"/>
                      <a:pt x="1918" y="269"/>
                    </a:cubicBezTo>
                    <a:lnTo>
                      <a:pt x="1786" y="1"/>
                    </a:ln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rot="-2170710">
                <a:off x="5478267" y="910645"/>
                <a:ext cx="158519" cy="210502"/>
              </a:xfrm>
              <a:custGeom>
                <a:avLst/>
                <a:gdLst/>
                <a:ahLst/>
                <a:cxnLst/>
                <a:rect l="l" t="t" r="r" b="b"/>
                <a:pathLst>
                  <a:path w="1973" h="2620" extrusionOk="0">
                    <a:moveTo>
                      <a:pt x="1745" y="1"/>
                    </a:moveTo>
                    <a:cubicBezTo>
                      <a:pt x="1440" y="342"/>
                      <a:pt x="1080" y="629"/>
                      <a:pt x="684" y="838"/>
                    </a:cubicBezTo>
                    <a:cubicBezTo>
                      <a:pt x="720" y="934"/>
                      <a:pt x="739" y="1025"/>
                      <a:pt x="739" y="1121"/>
                    </a:cubicBezTo>
                    <a:cubicBezTo>
                      <a:pt x="739" y="1330"/>
                      <a:pt x="661" y="1522"/>
                      <a:pt x="511" y="1690"/>
                    </a:cubicBezTo>
                    <a:lnTo>
                      <a:pt x="92" y="2186"/>
                    </a:lnTo>
                    <a:cubicBezTo>
                      <a:pt x="37" y="2241"/>
                      <a:pt x="1" y="2337"/>
                      <a:pt x="1" y="2414"/>
                    </a:cubicBezTo>
                    <a:cubicBezTo>
                      <a:pt x="1" y="2487"/>
                      <a:pt x="19" y="2564"/>
                      <a:pt x="55" y="2619"/>
                    </a:cubicBezTo>
                    <a:lnTo>
                      <a:pt x="1613" y="1408"/>
                    </a:lnTo>
                    <a:cubicBezTo>
                      <a:pt x="1841" y="1235"/>
                      <a:pt x="1973" y="952"/>
                      <a:pt x="1973" y="665"/>
                    </a:cubicBezTo>
                    <a:cubicBezTo>
                      <a:pt x="1973" y="533"/>
                      <a:pt x="1936" y="401"/>
                      <a:pt x="1877" y="269"/>
                    </a:cubicBezTo>
                    <a:lnTo>
                      <a:pt x="1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rot="-2170710">
                <a:off x="5261677" y="916426"/>
                <a:ext cx="169125" cy="191943"/>
              </a:xfrm>
              <a:custGeom>
                <a:avLst/>
                <a:gdLst/>
                <a:ahLst/>
                <a:cxnLst/>
                <a:rect l="l" t="t" r="r" b="b"/>
                <a:pathLst>
                  <a:path w="2105"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cubicBezTo>
                      <a:pt x="944" y="1446"/>
                      <a:pt x="1219" y="1308"/>
                      <a:pt x="1497" y="1308"/>
                    </a:cubicBezTo>
                    <a:cubicBezTo>
                      <a:pt x="1593" y="1308"/>
                      <a:pt x="1689" y="1325"/>
                      <a:pt x="1781" y="1359"/>
                    </a:cubicBezTo>
                    <a:lnTo>
                      <a:pt x="2105" y="7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rot="-2170710">
                <a:off x="5263861" y="923113"/>
                <a:ext cx="146468" cy="191943"/>
              </a:xfrm>
              <a:custGeom>
                <a:avLst/>
                <a:gdLst/>
                <a:ahLst/>
                <a:cxnLst/>
                <a:rect l="l" t="t" r="r" b="b"/>
                <a:pathLst>
                  <a:path w="1823"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rot="-2170710">
                <a:off x="5259204" y="920476"/>
                <a:ext cx="154100" cy="198049"/>
              </a:xfrm>
              <a:custGeom>
                <a:avLst/>
                <a:gdLst/>
                <a:ahLst/>
                <a:cxnLst/>
                <a:rect l="l" t="t" r="r" b="b"/>
                <a:pathLst>
                  <a:path w="1918" h="2465" extrusionOk="0">
                    <a:moveTo>
                      <a:pt x="1712" y="1"/>
                    </a:moveTo>
                    <a:cubicBezTo>
                      <a:pt x="1317" y="1"/>
                      <a:pt x="949" y="221"/>
                      <a:pt x="797" y="584"/>
                    </a:cubicBezTo>
                    <a:lnTo>
                      <a:pt x="0" y="2423"/>
                    </a:lnTo>
                    <a:lnTo>
                      <a:pt x="37" y="2446"/>
                    </a:lnTo>
                    <a:cubicBezTo>
                      <a:pt x="78" y="2464"/>
                      <a:pt x="132" y="2464"/>
                      <a:pt x="173" y="2464"/>
                    </a:cubicBezTo>
                    <a:cubicBezTo>
                      <a:pt x="306" y="2464"/>
                      <a:pt x="438" y="2405"/>
                      <a:pt x="515" y="2291"/>
                    </a:cubicBezTo>
                    <a:lnTo>
                      <a:pt x="875" y="1763"/>
                    </a:lnTo>
                    <a:cubicBezTo>
                      <a:pt x="875" y="1740"/>
                      <a:pt x="875" y="1722"/>
                      <a:pt x="857" y="1704"/>
                    </a:cubicBezTo>
                    <a:cubicBezTo>
                      <a:pt x="849" y="1698"/>
                      <a:pt x="842" y="1696"/>
                      <a:pt x="836" y="1696"/>
                    </a:cubicBezTo>
                    <a:cubicBezTo>
                      <a:pt x="824" y="1696"/>
                      <a:pt x="816" y="1704"/>
                      <a:pt x="816" y="1704"/>
                    </a:cubicBezTo>
                    <a:lnTo>
                      <a:pt x="438" y="2255"/>
                    </a:lnTo>
                    <a:cubicBezTo>
                      <a:pt x="373" y="2350"/>
                      <a:pt x="269" y="2391"/>
                      <a:pt x="160" y="2391"/>
                    </a:cubicBezTo>
                    <a:cubicBezTo>
                      <a:pt x="139" y="2391"/>
                      <a:pt x="117" y="2390"/>
                      <a:pt x="96" y="2387"/>
                    </a:cubicBezTo>
                    <a:lnTo>
                      <a:pt x="875" y="624"/>
                    </a:lnTo>
                    <a:cubicBezTo>
                      <a:pt x="1005" y="292"/>
                      <a:pt x="1353" y="77"/>
                      <a:pt x="1701" y="77"/>
                    </a:cubicBezTo>
                    <a:cubicBezTo>
                      <a:pt x="1754" y="77"/>
                      <a:pt x="1807" y="82"/>
                      <a:pt x="1858" y="92"/>
                    </a:cubicBezTo>
                    <a:cubicBezTo>
                      <a:pt x="1865" y="97"/>
                      <a:pt x="1871" y="99"/>
                      <a:pt x="1877" y="99"/>
                    </a:cubicBezTo>
                    <a:cubicBezTo>
                      <a:pt x="1892" y="99"/>
                      <a:pt x="1905" y="86"/>
                      <a:pt x="1918" y="73"/>
                    </a:cubicBezTo>
                    <a:cubicBezTo>
                      <a:pt x="1918" y="55"/>
                      <a:pt x="1899" y="32"/>
                      <a:pt x="1881" y="14"/>
                    </a:cubicBezTo>
                    <a:cubicBezTo>
                      <a:pt x="1825" y="5"/>
                      <a:pt x="1768" y="1"/>
                      <a:pt x="1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rot="-2170710">
                <a:off x="5442744" y="556899"/>
                <a:ext cx="38083" cy="44350"/>
              </a:xfrm>
              <a:custGeom>
                <a:avLst/>
                <a:gdLst/>
                <a:ahLst/>
                <a:cxnLst/>
                <a:rect l="l" t="t" r="r" b="b"/>
                <a:pathLst>
                  <a:path w="474" h="552" extrusionOk="0">
                    <a:moveTo>
                      <a:pt x="360" y="1"/>
                    </a:moveTo>
                    <a:lnTo>
                      <a:pt x="0" y="456"/>
                    </a:lnTo>
                    <a:lnTo>
                      <a:pt x="114" y="552"/>
                    </a:lnTo>
                    <a:lnTo>
                      <a:pt x="474" y="97"/>
                    </a:lnTo>
                    <a:lnTo>
                      <a:pt x="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rot="-2170710">
                <a:off x="5437901" y="552166"/>
                <a:ext cx="47644" cy="53509"/>
              </a:xfrm>
              <a:custGeom>
                <a:avLst/>
                <a:gdLst/>
                <a:ahLst/>
                <a:cxnLst/>
                <a:rect l="l" t="t" r="r" b="b"/>
                <a:pathLst>
                  <a:path w="593" h="666" extrusionOk="0">
                    <a:moveTo>
                      <a:pt x="419" y="115"/>
                    </a:moveTo>
                    <a:lnTo>
                      <a:pt x="478" y="156"/>
                    </a:lnTo>
                    <a:lnTo>
                      <a:pt x="173" y="552"/>
                    </a:lnTo>
                    <a:lnTo>
                      <a:pt x="114" y="515"/>
                    </a:lnTo>
                    <a:lnTo>
                      <a:pt x="419" y="115"/>
                    </a:lnTo>
                    <a:close/>
                    <a:moveTo>
                      <a:pt x="419" y="1"/>
                    </a:moveTo>
                    <a:lnTo>
                      <a:pt x="0" y="533"/>
                    </a:lnTo>
                    <a:lnTo>
                      <a:pt x="173" y="666"/>
                    </a:lnTo>
                    <a:lnTo>
                      <a:pt x="592" y="133"/>
                    </a:ln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rot="-2170710">
                <a:off x="5449671" y="541200"/>
                <a:ext cx="24585" cy="22336"/>
              </a:xfrm>
              <a:custGeom>
                <a:avLst/>
                <a:gdLst/>
                <a:ahLst/>
                <a:cxnLst/>
                <a:rect l="l" t="t" r="r" b="b"/>
                <a:pathLst>
                  <a:path w="306" h="278" extrusionOk="0">
                    <a:moveTo>
                      <a:pt x="158" y="0"/>
                    </a:moveTo>
                    <a:cubicBezTo>
                      <a:pt x="117" y="0"/>
                      <a:pt x="81" y="21"/>
                      <a:pt x="60" y="53"/>
                    </a:cubicBezTo>
                    <a:cubicBezTo>
                      <a:pt x="1" y="113"/>
                      <a:pt x="23" y="204"/>
                      <a:pt x="78" y="245"/>
                    </a:cubicBezTo>
                    <a:cubicBezTo>
                      <a:pt x="103" y="268"/>
                      <a:pt x="133" y="278"/>
                      <a:pt x="163" y="278"/>
                    </a:cubicBezTo>
                    <a:cubicBezTo>
                      <a:pt x="205" y="278"/>
                      <a:pt x="246" y="258"/>
                      <a:pt x="269" y="227"/>
                    </a:cubicBezTo>
                    <a:cubicBezTo>
                      <a:pt x="306" y="167"/>
                      <a:pt x="306" y="72"/>
                      <a:pt x="251" y="35"/>
                    </a:cubicBezTo>
                    <a:cubicBezTo>
                      <a:pt x="219" y="11"/>
                      <a:pt x="187"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rot="-2170710">
                <a:off x="5447978" y="537231"/>
                <a:ext cx="30772" cy="28522"/>
              </a:xfrm>
              <a:custGeom>
                <a:avLst/>
                <a:gdLst/>
                <a:ahLst/>
                <a:cxnLst/>
                <a:rect l="l" t="t" r="r" b="b"/>
                <a:pathLst>
                  <a:path w="383" h="355" extrusionOk="0">
                    <a:moveTo>
                      <a:pt x="174" y="72"/>
                    </a:moveTo>
                    <a:cubicBezTo>
                      <a:pt x="192" y="72"/>
                      <a:pt x="210" y="90"/>
                      <a:pt x="228" y="90"/>
                    </a:cubicBezTo>
                    <a:cubicBezTo>
                      <a:pt x="287" y="127"/>
                      <a:pt x="287" y="186"/>
                      <a:pt x="246" y="241"/>
                    </a:cubicBezTo>
                    <a:cubicBezTo>
                      <a:pt x="246" y="264"/>
                      <a:pt x="210" y="282"/>
                      <a:pt x="192" y="282"/>
                    </a:cubicBezTo>
                    <a:cubicBezTo>
                      <a:pt x="174" y="282"/>
                      <a:pt x="133" y="282"/>
                      <a:pt x="114" y="264"/>
                    </a:cubicBezTo>
                    <a:cubicBezTo>
                      <a:pt x="96" y="241"/>
                      <a:pt x="78" y="223"/>
                      <a:pt x="78" y="186"/>
                    </a:cubicBezTo>
                    <a:cubicBezTo>
                      <a:pt x="78" y="168"/>
                      <a:pt x="78" y="127"/>
                      <a:pt x="96" y="109"/>
                    </a:cubicBezTo>
                    <a:cubicBezTo>
                      <a:pt x="114" y="90"/>
                      <a:pt x="155" y="72"/>
                      <a:pt x="174" y="72"/>
                    </a:cubicBezTo>
                    <a:close/>
                    <a:moveTo>
                      <a:pt x="183" y="1"/>
                    </a:moveTo>
                    <a:cubicBezTo>
                      <a:pt x="128" y="1"/>
                      <a:pt x="74" y="26"/>
                      <a:pt x="41" y="72"/>
                    </a:cubicBezTo>
                    <a:cubicBezTo>
                      <a:pt x="0" y="109"/>
                      <a:pt x="0" y="150"/>
                      <a:pt x="0" y="204"/>
                    </a:cubicBezTo>
                    <a:cubicBezTo>
                      <a:pt x="0" y="241"/>
                      <a:pt x="41" y="282"/>
                      <a:pt x="78" y="318"/>
                    </a:cubicBezTo>
                    <a:cubicBezTo>
                      <a:pt x="96" y="336"/>
                      <a:pt x="133" y="355"/>
                      <a:pt x="174" y="355"/>
                    </a:cubicBezTo>
                    <a:lnTo>
                      <a:pt x="192" y="355"/>
                    </a:lnTo>
                    <a:cubicBezTo>
                      <a:pt x="246" y="336"/>
                      <a:pt x="287" y="318"/>
                      <a:pt x="324" y="282"/>
                    </a:cubicBezTo>
                    <a:cubicBezTo>
                      <a:pt x="383" y="204"/>
                      <a:pt x="360" y="90"/>
                      <a:pt x="287" y="36"/>
                    </a:cubicBezTo>
                    <a:cubicBezTo>
                      <a:pt x="256" y="12"/>
                      <a:pt x="21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rot="-2170710">
                <a:off x="5295245" y="640200"/>
                <a:ext cx="326118" cy="377136"/>
              </a:xfrm>
              <a:custGeom>
                <a:avLst/>
                <a:gdLst/>
                <a:ahLst/>
                <a:cxnLst/>
                <a:rect l="l" t="t" r="r" b="b"/>
                <a:pathLst>
                  <a:path w="4059" h="4694" extrusionOk="0">
                    <a:moveTo>
                      <a:pt x="3687" y="1"/>
                    </a:moveTo>
                    <a:cubicBezTo>
                      <a:pt x="2843" y="1"/>
                      <a:pt x="1765" y="731"/>
                      <a:pt x="1290" y="1351"/>
                    </a:cubicBezTo>
                    <a:lnTo>
                      <a:pt x="739" y="2075"/>
                    </a:lnTo>
                    <a:cubicBezTo>
                      <a:pt x="301" y="2645"/>
                      <a:pt x="37" y="3328"/>
                      <a:pt x="1" y="4047"/>
                    </a:cubicBezTo>
                    <a:lnTo>
                      <a:pt x="397" y="4352"/>
                    </a:lnTo>
                    <a:lnTo>
                      <a:pt x="438" y="4389"/>
                    </a:lnTo>
                    <a:lnTo>
                      <a:pt x="834" y="4694"/>
                    </a:lnTo>
                    <a:cubicBezTo>
                      <a:pt x="1517" y="4466"/>
                      <a:pt x="2123" y="4047"/>
                      <a:pt x="2560" y="3478"/>
                    </a:cubicBezTo>
                    <a:lnTo>
                      <a:pt x="3111" y="2758"/>
                    </a:lnTo>
                    <a:cubicBezTo>
                      <a:pt x="3603" y="2112"/>
                      <a:pt x="4059" y="823"/>
                      <a:pt x="3794" y="26"/>
                    </a:cubicBezTo>
                    <a:lnTo>
                      <a:pt x="3776" y="3"/>
                    </a:lnTo>
                    <a:cubicBezTo>
                      <a:pt x="3747" y="1"/>
                      <a:pt x="3717" y="1"/>
                      <a:pt x="3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rot="-2170710">
                <a:off x="5368532" y="618650"/>
                <a:ext cx="162296" cy="143897"/>
              </a:xfrm>
              <a:custGeom>
                <a:avLst/>
                <a:gdLst/>
                <a:ahLst/>
                <a:cxnLst/>
                <a:rect l="l" t="t" r="r" b="b"/>
                <a:pathLst>
                  <a:path w="2020" h="1791" extrusionOk="0">
                    <a:moveTo>
                      <a:pt x="1738" y="0"/>
                    </a:moveTo>
                    <a:cubicBezTo>
                      <a:pt x="1240" y="0"/>
                      <a:pt x="642" y="274"/>
                      <a:pt x="157" y="614"/>
                    </a:cubicBezTo>
                    <a:cubicBezTo>
                      <a:pt x="0" y="719"/>
                      <a:pt x="1394" y="1790"/>
                      <a:pt x="1657" y="1790"/>
                    </a:cubicBezTo>
                    <a:cubicBezTo>
                      <a:pt x="1677" y="1790"/>
                      <a:pt x="1691" y="1784"/>
                      <a:pt x="1696" y="1770"/>
                    </a:cubicBezTo>
                    <a:cubicBezTo>
                      <a:pt x="1906" y="1183"/>
                      <a:pt x="2019" y="518"/>
                      <a:pt x="1846" y="26"/>
                    </a:cubicBezTo>
                    <a:lnTo>
                      <a:pt x="1846" y="3"/>
                    </a:lnTo>
                    <a:lnTo>
                      <a:pt x="1828" y="3"/>
                    </a:lnTo>
                    <a:cubicBezTo>
                      <a:pt x="1799" y="1"/>
                      <a:pt x="1768" y="0"/>
                      <a:pt x="1738" y="0"/>
                    </a:cubicBez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rot="-2170710">
                <a:off x="5379318" y="617887"/>
                <a:ext cx="143495" cy="143495"/>
              </a:xfrm>
              <a:custGeom>
                <a:avLst/>
                <a:gdLst/>
                <a:ahLst/>
                <a:cxnLst/>
                <a:rect l="l" t="t" r="r" b="b"/>
                <a:pathLst>
                  <a:path w="1786" h="1786" extrusionOk="0">
                    <a:moveTo>
                      <a:pt x="1576" y="0"/>
                    </a:moveTo>
                    <a:cubicBezTo>
                      <a:pt x="1084" y="0"/>
                      <a:pt x="515" y="269"/>
                      <a:pt x="19" y="611"/>
                    </a:cubicBezTo>
                    <a:lnTo>
                      <a:pt x="1" y="629"/>
                    </a:lnTo>
                    <a:cubicBezTo>
                      <a:pt x="1" y="820"/>
                      <a:pt x="1271" y="1785"/>
                      <a:pt x="1517" y="1785"/>
                    </a:cubicBezTo>
                    <a:cubicBezTo>
                      <a:pt x="1540" y="1785"/>
                      <a:pt x="1540" y="1785"/>
                      <a:pt x="1558" y="1767"/>
                    </a:cubicBezTo>
                    <a:cubicBezTo>
                      <a:pt x="1690" y="1389"/>
                      <a:pt x="1786" y="952"/>
                      <a:pt x="1786" y="570"/>
                    </a:cubicBezTo>
                    <a:cubicBezTo>
                      <a:pt x="1786" y="419"/>
                      <a:pt x="1768" y="269"/>
                      <a:pt x="1745" y="137"/>
                    </a:cubicBezTo>
                    <a:cubicBezTo>
                      <a:pt x="1727" y="96"/>
                      <a:pt x="1727" y="78"/>
                      <a:pt x="1708" y="41"/>
                    </a:cubicBezTo>
                    <a:lnTo>
                      <a:pt x="1708" y="23"/>
                    </a:lnTo>
                    <a:lnTo>
                      <a:pt x="1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rot="-2170710">
                <a:off x="5397564" y="760281"/>
                <a:ext cx="116098" cy="103484"/>
              </a:xfrm>
              <a:custGeom>
                <a:avLst/>
                <a:gdLst/>
                <a:ahLst/>
                <a:cxnLst/>
                <a:rect l="l" t="t" r="r" b="b"/>
                <a:pathLst>
                  <a:path w="1445" h="1288" extrusionOk="0">
                    <a:moveTo>
                      <a:pt x="723" y="0"/>
                    </a:moveTo>
                    <a:cubicBezTo>
                      <a:pt x="532" y="0"/>
                      <a:pt x="342" y="89"/>
                      <a:pt x="210" y="255"/>
                    </a:cubicBezTo>
                    <a:cubicBezTo>
                      <a:pt x="1" y="538"/>
                      <a:pt x="37" y="938"/>
                      <a:pt x="324" y="1148"/>
                    </a:cubicBezTo>
                    <a:cubicBezTo>
                      <a:pt x="441" y="1243"/>
                      <a:pt x="579" y="1288"/>
                      <a:pt x="717" y="1288"/>
                    </a:cubicBezTo>
                    <a:cubicBezTo>
                      <a:pt x="910" y="1288"/>
                      <a:pt x="1102" y="1199"/>
                      <a:pt x="1235" y="1034"/>
                    </a:cubicBezTo>
                    <a:cubicBezTo>
                      <a:pt x="1444" y="747"/>
                      <a:pt x="1403" y="351"/>
                      <a:pt x="1121" y="141"/>
                    </a:cubicBezTo>
                    <a:cubicBezTo>
                      <a:pt x="1001" y="46"/>
                      <a:pt x="861" y="0"/>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rot="-2170710">
                <a:off x="5398737" y="755668"/>
                <a:ext cx="118990" cy="110072"/>
              </a:xfrm>
              <a:custGeom>
                <a:avLst/>
                <a:gdLst/>
                <a:ahLst/>
                <a:cxnLst/>
                <a:rect l="l" t="t" r="r" b="b"/>
                <a:pathLst>
                  <a:path w="1481" h="1370" extrusionOk="0">
                    <a:moveTo>
                      <a:pt x="702" y="81"/>
                    </a:moveTo>
                    <a:cubicBezTo>
                      <a:pt x="839" y="81"/>
                      <a:pt x="971" y="117"/>
                      <a:pt x="1085" y="195"/>
                    </a:cubicBezTo>
                    <a:cubicBezTo>
                      <a:pt x="1349" y="404"/>
                      <a:pt x="1385" y="782"/>
                      <a:pt x="1180" y="1051"/>
                    </a:cubicBezTo>
                    <a:cubicBezTo>
                      <a:pt x="1068" y="1206"/>
                      <a:pt x="882" y="1289"/>
                      <a:pt x="695" y="1289"/>
                    </a:cubicBezTo>
                    <a:cubicBezTo>
                      <a:pt x="564" y="1289"/>
                      <a:pt x="433" y="1249"/>
                      <a:pt x="324" y="1165"/>
                    </a:cubicBezTo>
                    <a:cubicBezTo>
                      <a:pt x="210" y="1069"/>
                      <a:pt x="115" y="914"/>
                      <a:pt x="96" y="764"/>
                    </a:cubicBezTo>
                    <a:cubicBezTo>
                      <a:pt x="78" y="595"/>
                      <a:pt x="115" y="441"/>
                      <a:pt x="228" y="308"/>
                    </a:cubicBezTo>
                    <a:cubicBezTo>
                      <a:pt x="342" y="158"/>
                      <a:pt x="515" y="81"/>
                      <a:pt x="702" y="81"/>
                    </a:cubicBezTo>
                    <a:close/>
                    <a:moveTo>
                      <a:pt x="708" y="0"/>
                    </a:moveTo>
                    <a:cubicBezTo>
                      <a:pt x="506" y="0"/>
                      <a:pt x="307" y="93"/>
                      <a:pt x="174" y="272"/>
                    </a:cubicBezTo>
                    <a:cubicBezTo>
                      <a:pt x="60" y="404"/>
                      <a:pt x="1" y="595"/>
                      <a:pt x="19" y="764"/>
                    </a:cubicBezTo>
                    <a:cubicBezTo>
                      <a:pt x="60" y="955"/>
                      <a:pt x="133" y="1105"/>
                      <a:pt x="288" y="1219"/>
                    </a:cubicBezTo>
                    <a:cubicBezTo>
                      <a:pt x="420" y="1315"/>
                      <a:pt x="552" y="1370"/>
                      <a:pt x="702" y="1370"/>
                    </a:cubicBezTo>
                    <a:cubicBezTo>
                      <a:pt x="912" y="1370"/>
                      <a:pt x="1103" y="1278"/>
                      <a:pt x="1235" y="1105"/>
                    </a:cubicBezTo>
                    <a:cubicBezTo>
                      <a:pt x="1481" y="800"/>
                      <a:pt x="1426" y="368"/>
                      <a:pt x="1121" y="140"/>
                    </a:cubicBezTo>
                    <a:cubicBezTo>
                      <a:pt x="995" y="46"/>
                      <a:pt x="850"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rot="-2170710">
                <a:off x="5411440" y="772180"/>
                <a:ext cx="88298" cy="79621"/>
              </a:xfrm>
              <a:custGeom>
                <a:avLst/>
                <a:gdLst/>
                <a:ahLst/>
                <a:cxnLst/>
                <a:rect l="l" t="t" r="r" b="b"/>
                <a:pathLst>
                  <a:path w="1099" h="991" extrusionOk="0">
                    <a:moveTo>
                      <a:pt x="545" y="0"/>
                    </a:moveTo>
                    <a:cubicBezTo>
                      <a:pt x="398" y="0"/>
                      <a:pt x="257" y="70"/>
                      <a:pt x="169" y="203"/>
                    </a:cubicBezTo>
                    <a:cubicBezTo>
                      <a:pt x="1" y="412"/>
                      <a:pt x="37" y="713"/>
                      <a:pt x="247" y="886"/>
                    </a:cubicBezTo>
                    <a:cubicBezTo>
                      <a:pt x="341" y="956"/>
                      <a:pt x="449" y="991"/>
                      <a:pt x="553" y="991"/>
                    </a:cubicBezTo>
                    <a:cubicBezTo>
                      <a:pt x="699" y="991"/>
                      <a:pt x="839" y="923"/>
                      <a:pt x="930" y="790"/>
                    </a:cubicBezTo>
                    <a:cubicBezTo>
                      <a:pt x="1098" y="581"/>
                      <a:pt x="1062" y="276"/>
                      <a:pt x="852" y="107"/>
                    </a:cubicBezTo>
                    <a:cubicBezTo>
                      <a:pt x="758" y="35"/>
                      <a:pt x="650"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rot="-2170710">
                <a:off x="5425933" y="783903"/>
                <a:ext cx="39610" cy="34950"/>
              </a:xfrm>
              <a:custGeom>
                <a:avLst/>
                <a:gdLst/>
                <a:ahLst/>
                <a:cxnLst/>
                <a:rect l="l" t="t" r="r" b="b"/>
                <a:pathLst>
                  <a:path w="493" h="435" extrusionOk="0">
                    <a:moveTo>
                      <a:pt x="251" y="0"/>
                    </a:moveTo>
                    <a:cubicBezTo>
                      <a:pt x="186" y="0"/>
                      <a:pt x="121" y="30"/>
                      <a:pt x="78" y="86"/>
                    </a:cubicBezTo>
                    <a:cubicBezTo>
                      <a:pt x="1" y="177"/>
                      <a:pt x="19" y="332"/>
                      <a:pt x="115" y="386"/>
                    </a:cubicBezTo>
                    <a:cubicBezTo>
                      <a:pt x="155" y="419"/>
                      <a:pt x="202" y="435"/>
                      <a:pt x="248" y="435"/>
                    </a:cubicBezTo>
                    <a:cubicBezTo>
                      <a:pt x="312" y="435"/>
                      <a:pt x="375" y="405"/>
                      <a:pt x="420" y="350"/>
                    </a:cubicBezTo>
                    <a:cubicBezTo>
                      <a:pt x="493" y="254"/>
                      <a:pt x="475" y="122"/>
                      <a:pt x="379" y="45"/>
                    </a:cubicBezTo>
                    <a:cubicBezTo>
                      <a:pt x="341" y="15"/>
                      <a:pt x="296"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rot="-2170710">
                <a:off x="5411289" y="1012058"/>
                <a:ext cx="79461" cy="73274"/>
              </a:xfrm>
              <a:custGeom>
                <a:avLst/>
                <a:gdLst/>
                <a:ahLst/>
                <a:cxnLst/>
                <a:rect l="l" t="t" r="r" b="b"/>
                <a:pathLst>
                  <a:path w="989" h="912" extrusionOk="0">
                    <a:moveTo>
                      <a:pt x="155" y="0"/>
                    </a:moveTo>
                    <a:lnTo>
                      <a:pt x="0" y="456"/>
                    </a:lnTo>
                    <a:lnTo>
                      <a:pt x="592" y="911"/>
                    </a:lnTo>
                    <a:lnTo>
                      <a:pt x="988" y="647"/>
                    </a:lnTo>
                    <a:lnTo>
                      <a:pt x="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rot="-2170710">
                <a:off x="5407461" y="1006547"/>
                <a:ext cx="88620" cy="80907"/>
              </a:xfrm>
              <a:custGeom>
                <a:avLst/>
                <a:gdLst/>
                <a:ahLst/>
                <a:cxnLst/>
                <a:rect l="l" t="t" r="r" b="b"/>
                <a:pathLst>
                  <a:path w="1103" h="1007" extrusionOk="0">
                    <a:moveTo>
                      <a:pt x="210" y="114"/>
                    </a:moveTo>
                    <a:lnTo>
                      <a:pt x="971" y="706"/>
                    </a:lnTo>
                    <a:lnTo>
                      <a:pt x="629" y="911"/>
                    </a:lnTo>
                    <a:lnTo>
                      <a:pt x="96" y="515"/>
                    </a:lnTo>
                    <a:lnTo>
                      <a:pt x="210" y="114"/>
                    </a:lnTo>
                    <a:close/>
                    <a:moveTo>
                      <a:pt x="174" y="0"/>
                    </a:moveTo>
                    <a:lnTo>
                      <a:pt x="1" y="533"/>
                    </a:lnTo>
                    <a:lnTo>
                      <a:pt x="629" y="1007"/>
                    </a:lnTo>
                    <a:lnTo>
                      <a:pt x="1103" y="706"/>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rot="-2170710">
                <a:off x="5357996" y="929027"/>
                <a:ext cx="183024" cy="224723"/>
              </a:xfrm>
              <a:custGeom>
                <a:avLst/>
                <a:gdLst/>
                <a:ahLst/>
                <a:cxnLst/>
                <a:rect l="l" t="t" r="r" b="b"/>
                <a:pathLst>
                  <a:path w="2278" h="2797" extrusionOk="0">
                    <a:moveTo>
                      <a:pt x="2083" y="0"/>
                    </a:moveTo>
                    <a:cubicBezTo>
                      <a:pt x="2037" y="0"/>
                      <a:pt x="1994" y="18"/>
                      <a:pt x="1972" y="57"/>
                    </a:cubicBezTo>
                    <a:lnTo>
                      <a:pt x="151" y="2394"/>
                    </a:lnTo>
                    <a:cubicBezTo>
                      <a:pt x="114" y="2471"/>
                      <a:pt x="0" y="2735"/>
                      <a:pt x="78" y="2790"/>
                    </a:cubicBezTo>
                    <a:cubicBezTo>
                      <a:pt x="86" y="2794"/>
                      <a:pt x="96" y="2797"/>
                      <a:pt x="108" y="2797"/>
                    </a:cubicBezTo>
                    <a:cubicBezTo>
                      <a:pt x="200" y="2797"/>
                      <a:pt x="383" y="2668"/>
                      <a:pt x="419" y="2603"/>
                    </a:cubicBezTo>
                    <a:lnTo>
                      <a:pt x="2241" y="267"/>
                    </a:lnTo>
                    <a:cubicBezTo>
                      <a:pt x="2277" y="194"/>
                      <a:pt x="2277" y="98"/>
                      <a:pt x="2200" y="39"/>
                    </a:cubicBezTo>
                    <a:cubicBezTo>
                      <a:pt x="2166" y="14"/>
                      <a:pt x="2124" y="0"/>
                      <a:pt x="2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rot="-2170710">
                <a:off x="5414255" y="1101262"/>
                <a:ext cx="76166" cy="69016"/>
              </a:xfrm>
              <a:custGeom>
                <a:avLst/>
                <a:gdLst/>
                <a:ahLst/>
                <a:cxnLst/>
                <a:rect l="l" t="t" r="r" b="b"/>
                <a:pathLst>
                  <a:path w="948" h="859" extrusionOk="0">
                    <a:moveTo>
                      <a:pt x="948" y="0"/>
                    </a:moveTo>
                    <a:lnTo>
                      <a:pt x="151" y="456"/>
                    </a:lnTo>
                    <a:cubicBezTo>
                      <a:pt x="114" y="533"/>
                      <a:pt x="0" y="797"/>
                      <a:pt x="78" y="852"/>
                    </a:cubicBezTo>
                    <a:cubicBezTo>
                      <a:pt x="86" y="856"/>
                      <a:pt x="96" y="859"/>
                      <a:pt x="108" y="859"/>
                    </a:cubicBezTo>
                    <a:cubicBezTo>
                      <a:pt x="200" y="859"/>
                      <a:pt x="383" y="730"/>
                      <a:pt x="419" y="665"/>
                    </a:cubicBez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rot="-2170710">
                <a:off x="5414005" y="1097767"/>
                <a:ext cx="78014" cy="74720"/>
              </a:xfrm>
              <a:custGeom>
                <a:avLst/>
                <a:gdLst/>
                <a:ahLst/>
                <a:cxnLst/>
                <a:rect l="l" t="t" r="r" b="b"/>
                <a:pathLst>
                  <a:path w="971" h="930" extrusionOk="0">
                    <a:moveTo>
                      <a:pt x="911" y="1"/>
                    </a:moveTo>
                    <a:lnTo>
                      <a:pt x="401" y="684"/>
                    </a:lnTo>
                    <a:cubicBezTo>
                      <a:pt x="378" y="702"/>
                      <a:pt x="305" y="757"/>
                      <a:pt x="228" y="798"/>
                    </a:cubicBezTo>
                    <a:cubicBezTo>
                      <a:pt x="151" y="852"/>
                      <a:pt x="114" y="852"/>
                      <a:pt x="96" y="852"/>
                    </a:cubicBezTo>
                    <a:cubicBezTo>
                      <a:pt x="78" y="834"/>
                      <a:pt x="78" y="798"/>
                      <a:pt x="96" y="702"/>
                    </a:cubicBezTo>
                    <a:cubicBezTo>
                      <a:pt x="132" y="625"/>
                      <a:pt x="173" y="547"/>
                      <a:pt x="192" y="511"/>
                    </a:cubicBezTo>
                    <a:lnTo>
                      <a:pt x="132" y="474"/>
                    </a:lnTo>
                    <a:cubicBezTo>
                      <a:pt x="96" y="511"/>
                      <a:pt x="60" y="606"/>
                      <a:pt x="37" y="684"/>
                    </a:cubicBezTo>
                    <a:cubicBezTo>
                      <a:pt x="0" y="798"/>
                      <a:pt x="0" y="870"/>
                      <a:pt x="60" y="911"/>
                    </a:cubicBezTo>
                    <a:cubicBezTo>
                      <a:pt x="60" y="930"/>
                      <a:pt x="96" y="930"/>
                      <a:pt x="114" y="930"/>
                    </a:cubicBezTo>
                    <a:cubicBezTo>
                      <a:pt x="151" y="930"/>
                      <a:pt x="210" y="911"/>
                      <a:pt x="287" y="870"/>
                    </a:cubicBezTo>
                    <a:cubicBezTo>
                      <a:pt x="342" y="834"/>
                      <a:pt x="419" y="757"/>
                      <a:pt x="456" y="720"/>
                    </a:cubicBezTo>
                    <a:lnTo>
                      <a:pt x="970" y="55"/>
                    </a:lnTo>
                    <a:lnTo>
                      <a:pt x="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40"/>
            <p:cNvGrpSpPr/>
            <p:nvPr/>
          </p:nvGrpSpPr>
          <p:grpSpPr>
            <a:xfrm>
              <a:off x="6363237" y="3310473"/>
              <a:ext cx="1721283" cy="1293533"/>
              <a:chOff x="6210699" y="2066492"/>
              <a:chExt cx="1261753" cy="948199"/>
            </a:xfrm>
          </p:grpSpPr>
          <p:sp>
            <p:nvSpPr>
              <p:cNvPr id="1475" name="Google Shape;1475;p40"/>
              <p:cNvSpPr/>
              <p:nvPr/>
            </p:nvSpPr>
            <p:spPr>
              <a:xfrm>
                <a:off x="6210699" y="2066492"/>
                <a:ext cx="1261753" cy="813813"/>
              </a:xfrm>
              <a:custGeom>
                <a:avLst/>
                <a:gdLst/>
                <a:ahLst/>
                <a:cxnLst/>
                <a:rect l="l" t="t" r="r" b="b"/>
                <a:pathLst>
                  <a:path w="16036" h="10343" extrusionOk="0">
                    <a:moveTo>
                      <a:pt x="515" y="1"/>
                    </a:moveTo>
                    <a:cubicBezTo>
                      <a:pt x="228" y="1"/>
                      <a:pt x="1" y="228"/>
                      <a:pt x="1" y="511"/>
                    </a:cubicBezTo>
                    <a:lnTo>
                      <a:pt x="1" y="9828"/>
                    </a:lnTo>
                    <a:cubicBezTo>
                      <a:pt x="1" y="10115"/>
                      <a:pt x="228" y="10343"/>
                      <a:pt x="515" y="10343"/>
                    </a:cubicBezTo>
                    <a:lnTo>
                      <a:pt x="15521" y="10343"/>
                    </a:lnTo>
                    <a:cubicBezTo>
                      <a:pt x="15808" y="10343"/>
                      <a:pt x="16035" y="10115"/>
                      <a:pt x="16035" y="9828"/>
                    </a:cubicBezTo>
                    <a:lnTo>
                      <a:pt x="16035" y="511"/>
                    </a:lnTo>
                    <a:cubicBezTo>
                      <a:pt x="16035" y="228"/>
                      <a:pt x="15808" y="1"/>
                      <a:pt x="15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6287021" y="2112678"/>
                <a:ext cx="1115167" cy="655504"/>
              </a:xfrm>
              <a:custGeom>
                <a:avLst/>
                <a:gdLst/>
                <a:ahLst/>
                <a:cxnLst/>
                <a:rect l="l" t="t" r="r" b="b"/>
                <a:pathLst>
                  <a:path w="14173" h="8331" extrusionOk="0">
                    <a:moveTo>
                      <a:pt x="456" y="1"/>
                    </a:moveTo>
                    <a:cubicBezTo>
                      <a:pt x="205" y="1"/>
                      <a:pt x="1" y="210"/>
                      <a:pt x="1" y="493"/>
                    </a:cubicBezTo>
                    <a:lnTo>
                      <a:pt x="1" y="8330"/>
                    </a:lnTo>
                    <a:lnTo>
                      <a:pt x="14173" y="8330"/>
                    </a:lnTo>
                    <a:lnTo>
                      <a:pt x="14173" y="493"/>
                    </a:lnTo>
                    <a:cubicBezTo>
                      <a:pt x="14173" y="210"/>
                      <a:pt x="13963" y="1"/>
                      <a:pt x="137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6442182" y="2223069"/>
                <a:ext cx="788399" cy="57045"/>
              </a:xfrm>
              <a:custGeom>
                <a:avLst/>
                <a:gdLst/>
                <a:ahLst/>
                <a:cxnLst/>
                <a:rect l="l" t="t" r="r" b="b"/>
                <a:pathLst>
                  <a:path w="10020" h="725" extrusionOk="0">
                    <a:moveTo>
                      <a:pt x="378" y="1"/>
                    </a:moveTo>
                    <a:cubicBezTo>
                      <a:pt x="210" y="1"/>
                      <a:pt x="0" y="174"/>
                      <a:pt x="0" y="192"/>
                    </a:cubicBezTo>
                    <a:lnTo>
                      <a:pt x="0" y="684"/>
                    </a:lnTo>
                    <a:cubicBezTo>
                      <a:pt x="0" y="702"/>
                      <a:pt x="133" y="725"/>
                      <a:pt x="306" y="725"/>
                    </a:cubicBezTo>
                    <a:lnTo>
                      <a:pt x="9696" y="725"/>
                    </a:lnTo>
                    <a:cubicBezTo>
                      <a:pt x="9869" y="725"/>
                      <a:pt x="10019" y="702"/>
                      <a:pt x="10019" y="684"/>
                    </a:cubicBezTo>
                    <a:lnTo>
                      <a:pt x="10019" y="269"/>
                    </a:lnTo>
                    <a:cubicBezTo>
                      <a:pt x="10019" y="247"/>
                      <a:pt x="986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439349" y="2220237"/>
                <a:ext cx="794064" cy="459821"/>
              </a:xfrm>
              <a:custGeom>
                <a:avLst/>
                <a:gdLst/>
                <a:ahLst/>
                <a:cxnLst/>
                <a:rect l="l" t="t" r="r" b="b"/>
                <a:pathLst>
                  <a:path w="10092" h="5844" extrusionOk="0">
                    <a:moveTo>
                      <a:pt x="9732" y="78"/>
                    </a:moveTo>
                    <a:cubicBezTo>
                      <a:pt x="9882" y="78"/>
                      <a:pt x="10019" y="191"/>
                      <a:pt x="10019" y="342"/>
                    </a:cubicBezTo>
                    <a:lnTo>
                      <a:pt x="10019" y="5501"/>
                    </a:lnTo>
                    <a:cubicBezTo>
                      <a:pt x="10019" y="5656"/>
                      <a:pt x="9882" y="5770"/>
                      <a:pt x="9732" y="5770"/>
                    </a:cubicBezTo>
                    <a:lnTo>
                      <a:pt x="342" y="5770"/>
                    </a:lnTo>
                    <a:cubicBezTo>
                      <a:pt x="187" y="5770"/>
                      <a:pt x="73" y="5656"/>
                      <a:pt x="73" y="5501"/>
                    </a:cubicBezTo>
                    <a:lnTo>
                      <a:pt x="73" y="342"/>
                    </a:lnTo>
                    <a:cubicBezTo>
                      <a:pt x="73" y="191"/>
                      <a:pt x="187" y="78"/>
                      <a:pt x="342" y="78"/>
                    </a:cubicBezTo>
                    <a:close/>
                    <a:moveTo>
                      <a:pt x="342" y="0"/>
                    </a:moveTo>
                    <a:cubicBezTo>
                      <a:pt x="150" y="0"/>
                      <a:pt x="0" y="150"/>
                      <a:pt x="0" y="342"/>
                    </a:cubicBezTo>
                    <a:lnTo>
                      <a:pt x="0" y="5501"/>
                    </a:lnTo>
                    <a:cubicBezTo>
                      <a:pt x="0" y="5693"/>
                      <a:pt x="150" y="5843"/>
                      <a:pt x="342" y="5843"/>
                    </a:cubicBezTo>
                    <a:lnTo>
                      <a:pt x="9732" y="5843"/>
                    </a:lnTo>
                    <a:cubicBezTo>
                      <a:pt x="9941" y="5843"/>
                      <a:pt x="10092" y="5693"/>
                      <a:pt x="10092" y="5501"/>
                    </a:cubicBezTo>
                    <a:lnTo>
                      <a:pt x="10092" y="342"/>
                    </a:lnTo>
                    <a:cubicBezTo>
                      <a:pt x="10092" y="150"/>
                      <a:pt x="9941" y="0"/>
                      <a:pt x="9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6469012" y="2276809"/>
                <a:ext cx="764400" cy="6216"/>
              </a:xfrm>
              <a:custGeom>
                <a:avLst/>
                <a:gdLst/>
                <a:ahLst/>
                <a:cxnLst/>
                <a:rect l="l" t="t" r="r" b="b"/>
                <a:pathLst>
                  <a:path w="9715" h="79" extrusionOk="0">
                    <a:moveTo>
                      <a:pt x="37" y="1"/>
                    </a:moveTo>
                    <a:cubicBezTo>
                      <a:pt x="19" y="1"/>
                      <a:pt x="1" y="19"/>
                      <a:pt x="1" y="42"/>
                    </a:cubicBezTo>
                    <a:cubicBezTo>
                      <a:pt x="1" y="60"/>
                      <a:pt x="19" y="78"/>
                      <a:pt x="37" y="78"/>
                    </a:cubicBezTo>
                    <a:lnTo>
                      <a:pt x="9678" y="78"/>
                    </a:lnTo>
                    <a:cubicBezTo>
                      <a:pt x="9697" y="78"/>
                      <a:pt x="9715" y="60"/>
                      <a:pt x="9715" y="42"/>
                    </a:cubicBezTo>
                    <a:cubicBezTo>
                      <a:pt x="9715" y="19"/>
                      <a:pt x="9697" y="1"/>
                      <a:pt x="9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469012" y="2247067"/>
                <a:ext cx="16602" cy="18018"/>
              </a:xfrm>
              <a:custGeom>
                <a:avLst/>
                <a:gdLst/>
                <a:ahLst/>
                <a:cxnLst/>
                <a:rect l="l" t="t" r="r" b="b"/>
                <a:pathLst>
                  <a:path w="211" h="229" extrusionOk="0">
                    <a:moveTo>
                      <a:pt x="97" y="37"/>
                    </a:moveTo>
                    <a:cubicBezTo>
                      <a:pt x="151" y="37"/>
                      <a:pt x="169" y="78"/>
                      <a:pt x="169" y="115"/>
                    </a:cubicBezTo>
                    <a:cubicBezTo>
                      <a:pt x="169" y="151"/>
                      <a:pt x="151" y="192"/>
                      <a:pt x="97" y="192"/>
                    </a:cubicBezTo>
                    <a:cubicBezTo>
                      <a:pt x="56" y="192"/>
                      <a:pt x="37" y="151"/>
                      <a:pt x="37" y="115"/>
                    </a:cubicBezTo>
                    <a:cubicBezTo>
                      <a:pt x="37" y="78"/>
                      <a:pt x="56" y="37"/>
                      <a:pt x="97" y="37"/>
                    </a:cubicBezTo>
                    <a:close/>
                    <a:moveTo>
                      <a:pt x="97" y="1"/>
                    </a:moveTo>
                    <a:cubicBezTo>
                      <a:pt x="37" y="1"/>
                      <a:pt x="1" y="55"/>
                      <a:pt x="1" y="115"/>
                    </a:cubicBezTo>
                    <a:cubicBezTo>
                      <a:pt x="1" y="169"/>
                      <a:pt x="37" y="228"/>
                      <a:pt x="97" y="228"/>
                    </a:cubicBezTo>
                    <a:cubicBezTo>
                      <a:pt x="169" y="228"/>
                      <a:pt x="210" y="169"/>
                      <a:pt x="210" y="115"/>
                    </a:cubicBezTo>
                    <a:cubicBezTo>
                      <a:pt x="210" y="55"/>
                      <a:pt x="169"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494505" y="2247067"/>
                <a:ext cx="18018" cy="18018"/>
              </a:xfrm>
              <a:custGeom>
                <a:avLst/>
                <a:gdLst/>
                <a:ahLst/>
                <a:cxnLst/>
                <a:rect l="l" t="t" r="r" b="b"/>
                <a:pathLst>
                  <a:path w="229" h="229" extrusionOk="0">
                    <a:moveTo>
                      <a:pt x="114" y="37"/>
                    </a:moveTo>
                    <a:cubicBezTo>
                      <a:pt x="151" y="37"/>
                      <a:pt x="187" y="78"/>
                      <a:pt x="187" y="115"/>
                    </a:cubicBezTo>
                    <a:cubicBezTo>
                      <a:pt x="187" y="151"/>
                      <a:pt x="151" y="192"/>
                      <a:pt x="114" y="192"/>
                    </a:cubicBezTo>
                    <a:cubicBezTo>
                      <a:pt x="73" y="192"/>
                      <a:pt x="37" y="151"/>
                      <a:pt x="37" y="115"/>
                    </a:cubicBezTo>
                    <a:cubicBezTo>
                      <a:pt x="37" y="78"/>
                      <a:pt x="73" y="37"/>
                      <a:pt x="114" y="37"/>
                    </a:cubicBezTo>
                    <a:close/>
                    <a:moveTo>
                      <a:pt x="114" y="1"/>
                    </a:moveTo>
                    <a:cubicBezTo>
                      <a:pt x="55" y="1"/>
                      <a:pt x="0" y="55"/>
                      <a:pt x="0" y="115"/>
                    </a:cubicBezTo>
                    <a:cubicBezTo>
                      <a:pt x="0" y="169"/>
                      <a:pt x="55" y="228"/>
                      <a:pt x="114" y="228"/>
                    </a:cubicBezTo>
                    <a:cubicBezTo>
                      <a:pt x="169" y="228"/>
                      <a:pt x="228" y="169"/>
                      <a:pt x="228" y="115"/>
                    </a:cubicBezTo>
                    <a:cubicBezTo>
                      <a:pt x="228" y="55"/>
                      <a:pt x="169"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6519920" y="2247067"/>
                <a:ext cx="18018" cy="18018"/>
              </a:xfrm>
              <a:custGeom>
                <a:avLst/>
                <a:gdLst/>
                <a:ahLst/>
                <a:cxnLst/>
                <a:rect l="l" t="t" r="r" b="b"/>
                <a:pathLst>
                  <a:path w="229" h="229" extrusionOk="0">
                    <a:moveTo>
                      <a:pt x="115" y="37"/>
                    </a:moveTo>
                    <a:cubicBezTo>
                      <a:pt x="151" y="37"/>
                      <a:pt x="187" y="78"/>
                      <a:pt x="187" y="115"/>
                    </a:cubicBezTo>
                    <a:cubicBezTo>
                      <a:pt x="187" y="151"/>
                      <a:pt x="151" y="192"/>
                      <a:pt x="115" y="192"/>
                    </a:cubicBezTo>
                    <a:cubicBezTo>
                      <a:pt x="74" y="192"/>
                      <a:pt x="37" y="151"/>
                      <a:pt x="37" y="115"/>
                    </a:cubicBezTo>
                    <a:cubicBezTo>
                      <a:pt x="37" y="78"/>
                      <a:pt x="74" y="37"/>
                      <a:pt x="115" y="37"/>
                    </a:cubicBezTo>
                    <a:close/>
                    <a:moveTo>
                      <a:pt x="115" y="1"/>
                    </a:moveTo>
                    <a:cubicBezTo>
                      <a:pt x="55" y="1"/>
                      <a:pt x="1" y="55"/>
                      <a:pt x="1" y="115"/>
                    </a:cubicBezTo>
                    <a:cubicBezTo>
                      <a:pt x="1" y="169"/>
                      <a:pt x="55" y="228"/>
                      <a:pt x="115" y="228"/>
                    </a:cubicBezTo>
                    <a:cubicBezTo>
                      <a:pt x="169" y="228"/>
                      <a:pt x="228" y="169"/>
                      <a:pt x="228" y="115"/>
                    </a:cubicBezTo>
                    <a:cubicBezTo>
                      <a:pt x="228" y="55"/>
                      <a:pt x="16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6736374" y="2354547"/>
                <a:ext cx="413555" cy="6216"/>
              </a:xfrm>
              <a:custGeom>
                <a:avLst/>
                <a:gdLst/>
                <a:ahLst/>
                <a:cxnLst/>
                <a:rect l="l" t="t" r="r" b="b"/>
                <a:pathLst>
                  <a:path w="5256" h="79" extrusionOk="0">
                    <a:moveTo>
                      <a:pt x="37" y="1"/>
                    </a:moveTo>
                    <a:cubicBezTo>
                      <a:pt x="19" y="1"/>
                      <a:pt x="0" y="19"/>
                      <a:pt x="0" y="37"/>
                    </a:cubicBezTo>
                    <a:cubicBezTo>
                      <a:pt x="0" y="56"/>
                      <a:pt x="19" y="78"/>
                      <a:pt x="37" y="78"/>
                    </a:cubicBezTo>
                    <a:lnTo>
                      <a:pt x="5219" y="78"/>
                    </a:lnTo>
                    <a:cubicBezTo>
                      <a:pt x="5237" y="78"/>
                      <a:pt x="5256" y="56"/>
                      <a:pt x="5256" y="37"/>
                    </a:cubicBezTo>
                    <a:cubicBezTo>
                      <a:pt x="5256" y="19"/>
                      <a:pt x="5237" y="1"/>
                      <a:pt x="5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6736374" y="2453136"/>
                <a:ext cx="413555" cy="6137"/>
              </a:xfrm>
              <a:custGeom>
                <a:avLst/>
                <a:gdLst/>
                <a:ahLst/>
                <a:cxnLst/>
                <a:rect l="l" t="t" r="r" b="b"/>
                <a:pathLst>
                  <a:path w="5256" h="78" extrusionOk="0">
                    <a:moveTo>
                      <a:pt x="37" y="0"/>
                    </a:moveTo>
                    <a:cubicBezTo>
                      <a:pt x="19" y="0"/>
                      <a:pt x="0" y="19"/>
                      <a:pt x="0" y="37"/>
                    </a:cubicBezTo>
                    <a:cubicBezTo>
                      <a:pt x="0" y="55"/>
                      <a:pt x="19" y="78"/>
                      <a:pt x="37" y="78"/>
                    </a:cubicBezTo>
                    <a:lnTo>
                      <a:pt x="5219" y="78"/>
                    </a:lnTo>
                    <a:cubicBezTo>
                      <a:pt x="5237" y="78"/>
                      <a:pt x="5256" y="55"/>
                      <a:pt x="5256" y="37"/>
                    </a:cubicBezTo>
                    <a:cubicBezTo>
                      <a:pt x="5256" y="19"/>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6736374" y="2557783"/>
                <a:ext cx="413555" cy="5744"/>
              </a:xfrm>
              <a:custGeom>
                <a:avLst/>
                <a:gdLst/>
                <a:ahLst/>
                <a:cxnLst/>
                <a:rect l="l" t="t" r="r" b="b"/>
                <a:pathLst>
                  <a:path w="5256" h="73" extrusionOk="0">
                    <a:moveTo>
                      <a:pt x="37" y="0"/>
                    </a:moveTo>
                    <a:cubicBezTo>
                      <a:pt x="19" y="0"/>
                      <a:pt x="0" y="18"/>
                      <a:pt x="0" y="37"/>
                    </a:cubicBezTo>
                    <a:cubicBezTo>
                      <a:pt x="0" y="55"/>
                      <a:pt x="19" y="73"/>
                      <a:pt x="37" y="73"/>
                    </a:cubicBezTo>
                    <a:lnTo>
                      <a:pt x="5219" y="73"/>
                    </a:lnTo>
                    <a:cubicBezTo>
                      <a:pt x="5237" y="73"/>
                      <a:pt x="5256" y="55"/>
                      <a:pt x="5256" y="37"/>
                    </a:cubicBezTo>
                    <a:cubicBezTo>
                      <a:pt x="5256" y="18"/>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6736374" y="2400812"/>
                <a:ext cx="184983" cy="6137"/>
              </a:xfrm>
              <a:custGeom>
                <a:avLst/>
                <a:gdLst/>
                <a:ahLst/>
                <a:cxnLst/>
                <a:rect l="l" t="t" r="r" b="b"/>
                <a:pathLst>
                  <a:path w="2351" h="78" extrusionOk="0">
                    <a:moveTo>
                      <a:pt x="37" y="0"/>
                    </a:moveTo>
                    <a:cubicBezTo>
                      <a:pt x="19" y="0"/>
                      <a:pt x="0" y="19"/>
                      <a:pt x="0" y="37"/>
                    </a:cubicBezTo>
                    <a:cubicBezTo>
                      <a:pt x="0" y="60"/>
                      <a:pt x="19" y="78"/>
                      <a:pt x="37" y="78"/>
                    </a:cubicBezTo>
                    <a:lnTo>
                      <a:pt x="2314" y="78"/>
                    </a:lnTo>
                    <a:cubicBezTo>
                      <a:pt x="2332" y="78"/>
                      <a:pt x="2350" y="60"/>
                      <a:pt x="2350" y="37"/>
                    </a:cubicBezTo>
                    <a:cubicBezTo>
                      <a:pt x="2350" y="19"/>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6964630" y="2400812"/>
                <a:ext cx="185297" cy="6137"/>
              </a:xfrm>
              <a:custGeom>
                <a:avLst/>
                <a:gdLst/>
                <a:ahLst/>
                <a:cxnLst/>
                <a:rect l="l" t="t" r="r" b="b"/>
                <a:pathLst>
                  <a:path w="2355" h="78" extrusionOk="0">
                    <a:moveTo>
                      <a:pt x="41" y="0"/>
                    </a:moveTo>
                    <a:cubicBezTo>
                      <a:pt x="18" y="0"/>
                      <a:pt x="0" y="19"/>
                      <a:pt x="0" y="37"/>
                    </a:cubicBezTo>
                    <a:cubicBezTo>
                      <a:pt x="0" y="60"/>
                      <a:pt x="18" y="78"/>
                      <a:pt x="41" y="78"/>
                    </a:cubicBezTo>
                    <a:lnTo>
                      <a:pt x="2318" y="78"/>
                    </a:lnTo>
                    <a:cubicBezTo>
                      <a:pt x="2336" y="78"/>
                      <a:pt x="2355" y="60"/>
                      <a:pt x="2355" y="37"/>
                    </a:cubicBezTo>
                    <a:cubicBezTo>
                      <a:pt x="2355" y="19"/>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6736374" y="2505459"/>
                <a:ext cx="184983" cy="5823"/>
              </a:xfrm>
              <a:custGeom>
                <a:avLst/>
                <a:gdLst/>
                <a:ahLst/>
                <a:cxnLst/>
                <a:rect l="l" t="t" r="r" b="b"/>
                <a:pathLst>
                  <a:path w="2351" h="74" extrusionOk="0">
                    <a:moveTo>
                      <a:pt x="37" y="0"/>
                    </a:moveTo>
                    <a:cubicBezTo>
                      <a:pt x="19" y="0"/>
                      <a:pt x="0" y="18"/>
                      <a:pt x="0" y="37"/>
                    </a:cubicBezTo>
                    <a:cubicBezTo>
                      <a:pt x="0" y="55"/>
                      <a:pt x="19" y="73"/>
                      <a:pt x="37" y="73"/>
                    </a:cubicBezTo>
                    <a:lnTo>
                      <a:pt x="2314" y="73"/>
                    </a:lnTo>
                    <a:cubicBezTo>
                      <a:pt x="2332" y="73"/>
                      <a:pt x="2350" y="55"/>
                      <a:pt x="2350" y="37"/>
                    </a:cubicBezTo>
                    <a:cubicBezTo>
                      <a:pt x="2350" y="18"/>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6964630" y="2505459"/>
                <a:ext cx="185297" cy="5823"/>
              </a:xfrm>
              <a:custGeom>
                <a:avLst/>
                <a:gdLst/>
                <a:ahLst/>
                <a:cxnLst/>
                <a:rect l="l" t="t" r="r" b="b"/>
                <a:pathLst>
                  <a:path w="2355" h="74" extrusionOk="0">
                    <a:moveTo>
                      <a:pt x="41" y="0"/>
                    </a:moveTo>
                    <a:cubicBezTo>
                      <a:pt x="18" y="0"/>
                      <a:pt x="0" y="18"/>
                      <a:pt x="0" y="37"/>
                    </a:cubicBezTo>
                    <a:cubicBezTo>
                      <a:pt x="0" y="55"/>
                      <a:pt x="18" y="73"/>
                      <a:pt x="41" y="73"/>
                    </a:cubicBezTo>
                    <a:lnTo>
                      <a:pt x="2318" y="73"/>
                    </a:lnTo>
                    <a:cubicBezTo>
                      <a:pt x="2336" y="73"/>
                      <a:pt x="2355" y="55"/>
                      <a:pt x="2355" y="37"/>
                    </a:cubicBezTo>
                    <a:cubicBezTo>
                      <a:pt x="2355" y="18"/>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6503475" y="2358874"/>
                <a:ext cx="184983" cy="185376"/>
              </a:xfrm>
              <a:custGeom>
                <a:avLst/>
                <a:gdLst/>
                <a:ahLst/>
                <a:cxnLst/>
                <a:rect l="l" t="t" r="r" b="b"/>
                <a:pathLst>
                  <a:path w="2351" h="2356" extrusionOk="0">
                    <a:moveTo>
                      <a:pt x="1175" y="1"/>
                    </a:moveTo>
                    <a:cubicBezTo>
                      <a:pt x="528" y="1"/>
                      <a:pt x="0" y="533"/>
                      <a:pt x="0" y="1180"/>
                    </a:cubicBezTo>
                    <a:cubicBezTo>
                      <a:pt x="0" y="1822"/>
                      <a:pt x="528" y="2355"/>
                      <a:pt x="1175" y="2355"/>
                    </a:cubicBezTo>
                    <a:cubicBezTo>
                      <a:pt x="1840" y="2355"/>
                      <a:pt x="2350" y="1822"/>
                      <a:pt x="2350" y="1180"/>
                    </a:cubicBezTo>
                    <a:cubicBezTo>
                      <a:pt x="2350" y="533"/>
                      <a:pt x="1840"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6539275" y="2394753"/>
                <a:ext cx="115112" cy="115034"/>
              </a:xfrm>
              <a:custGeom>
                <a:avLst/>
                <a:gdLst/>
                <a:ahLst/>
                <a:cxnLst/>
                <a:rect l="l" t="t" r="r" b="b"/>
                <a:pathLst>
                  <a:path w="1463" h="1462" extrusionOk="0">
                    <a:moveTo>
                      <a:pt x="720" y="0"/>
                    </a:moveTo>
                    <a:cubicBezTo>
                      <a:pt x="324" y="0"/>
                      <a:pt x="1" y="323"/>
                      <a:pt x="1" y="724"/>
                    </a:cubicBezTo>
                    <a:cubicBezTo>
                      <a:pt x="1" y="1120"/>
                      <a:pt x="324" y="1462"/>
                      <a:pt x="720" y="1462"/>
                    </a:cubicBezTo>
                    <a:cubicBezTo>
                      <a:pt x="1139" y="1462"/>
                      <a:pt x="1462" y="1120"/>
                      <a:pt x="1462" y="724"/>
                    </a:cubicBezTo>
                    <a:cubicBezTo>
                      <a:pt x="1462" y="323"/>
                      <a:pt x="1139" y="0"/>
                      <a:pt x="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6566185" y="2421584"/>
                <a:ext cx="61294" cy="59956"/>
              </a:xfrm>
              <a:custGeom>
                <a:avLst/>
                <a:gdLst/>
                <a:ahLst/>
                <a:cxnLst/>
                <a:rect l="l" t="t" r="r" b="b"/>
                <a:pathLst>
                  <a:path w="779" h="762" extrusionOk="0">
                    <a:moveTo>
                      <a:pt x="378" y="1"/>
                    </a:moveTo>
                    <a:cubicBezTo>
                      <a:pt x="169" y="1"/>
                      <a:pt x="0" y="174"/>
                      <a:pt x="0" y="383"/>
                    </a:cubicBezTo>
                    <a:cubicBezTo>
                      <a:pt x="0" y="593"/>
                      <a:pt x="169" y="761"/>
                      <a:pt x="378" y="761"/>
                    </a:cubicBezTo>
                    <a:cubicBezTo>
                      <a:pt x="606" y="761"/>
                      <a:pt x="779" y="593"/>
                      <a:pt x="779" y="383"/>
                    </a:cubicBezTo>
                    <a:cubicBezTo>
                      <a:pt x="779" y="174"/>
                      <a:pt x="606" y="1"/>
                      <a:pt x="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6580819" y="2436612"/>
                <a:ext cx="30214" cy="29821"/>
              </a:xfrm>
              <a:custGeom>
                <a:avLst/>
                <a:gdLst/>
                <a:ahLst/>
                <a:cxnLst/>
                <a:rect l="l" t="t" r="r" b="b"/>
                <a:pathLst>
                  <a:path w="384" h="379" extrusionOk="0">
                    <a:moveTo>
                      <a:pt x="192" y="78"/>
                    </a:moveTo>
                    <a:cubicBezTo>
                      <a:pt x="270" y="78"/>
                      <a:pt x="306" y="133"/>
                      <a:pt x="306" y="192"/>
                    </a:cubicBezTo>
                    <a:cubicBezTo>
                      <a:pt x="306" y="247"/>
                      <a:pt x="270" y="306"/>
                      <a:pt x="192" y="306"/>
                    </a:cubicBezTo>
                    <a:cubicBezTo>
                      <a:pt x="137" y="306"/>
                      <a:pt x="78" y="247"/>
                      <a:pt x="78" y="192"/>
                    </a:cubicBezTo>
                    <a:cubicBezTo>
                      <a:pt x="78" y="133"/>
                      <a:pt x="137" y="78"/>
                      <a:pt x="192" y="78"/>
                    </a:cubicBezTo>
                    <a:close/>
                    <a:moveTo>
                      <a:pt x="192" y="1"/>
                    </a:moveTo>
                    <a:cubicBezTo>
                      <a:pt x="96" y="1"/>
                      <a:pt x="1" y="96"/>
                      <a:pt x="1" y="192"/>
                    </a:cubicBezTo>
                    <a:cubicBezTo>
                      <a:pt x="1" y="306"/>
                      <a:pt x="96" y="379"/>
                      <a:pt x="192" y="379"/>
                    </a:cubicBezTo>
                    <a:cubicBezTo>
                      <a:pt x="306" y="379"/>
                      <a:pt x="383" y="306"/>
                      <a:pt x="383" y="192"/>
                    </a:cubicBezTo>
                    <a:cubicBezTo>
                      <a:pt x="383" y="96"/>
                      <a:pt x="306"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6593015" y="2356357"/>
                <a:ext cx="86472" cy="98274"/>
              </a:xfrm>
              <a:custGeom>
                <a:avLst/>
                <a:gdLst/>
                <a:ahLst/>
                <a:cxnLst/>
                <a:rect l="l" t="t" r="r" b="b"/>
                <a:pathLst>
                  <a:path w="1099" h="1249" extrusionOk="0">
                    <a:moveTo>
                      <a:pt x="1053" y="1"/>
                    </a:moveTo>
                    <a:cubicBezTo>
                      <a:pt x="1044" y="1"/>
                      <a:pt x="1034" y="5"/>
                      <a:pt x="1025" y="14"/>
                    </a:cubicBezTo>
                    <a:lnTo>
                      <a:pt x="19" y="1194"/>
                    </a:lnTo>
                    <a:cubicBezTo>
                      <a:pt x="1" y="1212"/>
                      <a:pt x="1" y="1230"/>
                      <a:pt x="19" y="1249"/>
                    </a:cubicBezTo>
                    <a:lnTo>
                      <a:pt x="37" y="1249"/>
                    </a:lnTo>
                    <a:cubicBezTo>
                      <a:pt x="55" y="1249"/>
                      <a:pt x="55" y="1249"/>
                      <a:pt x="74" y="1230"/>
                    </a:cubicBezTo>
                    <a:lnTo>
                      <a:pt x="1080" y="55"/>
                    </a:lnTo>
                    <a:cubicBezTo>
                      <a:pt x="1098" y="55"/>
                      <a:pt x="1098" y="14"/>
                      <a:pt x="1080" y="14"/>
                    </a:cubicBezTo>
                    <a:cubicBezTo>
                      <a:pt x="1071" y="5"/>
                      <a:pt x="1062"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6646755" y="2360684"/>
                <a:ext cx="32732" cy="32653"/>
              </a:xfrm>
              <a:custGeom>
                <a:avLst/>
                <a:gdLst/>
                <a:ahLst/>
                <a:cxnLst/>
                <a:rect l="l" t="t" r="r" b="b"/>
                <a:pathLst>
                  <a:path w="416" h="415" extrusionOk="0">
                    <a:moveTo>
                      <a:pt x="115" y="0"/>
                    </a:moveTo>
                    <a:cubicBezTo>
                      <a:pt x="96" y="0"/>
                      <a:pt x="74" y="19"/>
                      <a:pt x="74" y="37"/>
                    </a:cubicBezTo>
                    <a:lnTo>
                      <a:pt x="1" y="415"/>
                    </a:lnTo>
                    <a:lnTo>
                      <a:pt x="1" y="415"/>
                    </a:lnTo>
                    <a:lnTo>
                      <a:pt x="379" y="283"/>
                    </a:lnTo>
                    <a:cubicBezTo>
                      <a:pt x="397" y="265"/>
                      <a:pt x="415" y="246"/>
                      <a:pt x="415" y="228"/>
                    </a:cubicBezTo>
                    <a:cubicBezTo>
                      <a:pt x="397" y="205"/>
                      <a:pt x="379" y="205"/>
                      <a:pt x="361" y="205"/>
                    </a:cubicBezTo>
                    <a:lnTo>
                      <a:pt x="96" y="301"/>
                    </a:lnTo>
                    <a:lnTo>
                      <a:pt x="151" y="55"/>
                    </a:lnTo>
                    <a:cubicBezTo>
                      <a:pt x="151" y="37"/>
                      <a:pt x="133" y="19"/>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6661468" y="2351714"/>
                <a:ext cx="25493" cy="25178"/>
              </a:xfrm>
              <a:custGeom>
                <a:avLst/>
                <a:gdLst/>
                <a:ahLst/>
                <a:cxnLst/>
                <a:rect l="l" t="t" r="r" b="b"/>
                <a:pathLst>
                  <a:path w="324" h="320" extrusionOk="0">
                    <a:moveTo>
                      <a:pt x="114" y="1"/>
                    </a:moveTo>
                    <a:cubicBezTo>
                      <a:pt x="96" y="1"/>
                      <a:pt x="78" y="1"/>
                      <a:pt x="60" y="37"/>
                    </a:cubicBezTo>
                    <a:lnTo>
                      <a:pt x="1" y="319"/>
                    </a:lnTo>
                    <a:lnTo>
                      <a:pt x="1" y="319"/>
                    </a:lnTo>
                    <a:lnTo>
                      <a:pt x="306" y="205"/>
                    </a:lnTo>
                    <a:cubicBezTo>
                      <a:pt x="324" y="205"/>
                      <a:pt x="324" y="169"/>
                      <a:pt x="324" y="151"/>
                    </a:cubicBezTo>
                    <a:cubicBezTo>
                      <a:pt x="306" y="133"/>
                      <a:pt x="287" y="133"/>
                      <a:pt x="269" y="133"/>
                    </a:cubicBezTo>
                    <a:lnTo>
                      <a:pt x="114" y="187"/>
                    </a:lnTo>
                    <a:lnTo>
                      <a:pt x="137" y="37"/>
                    </a:lnTo>
                    <a:cubicBezTo>
                      <a:pt x="137" y="19"/>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6210699" y="2768100"/>
                <a:ext cx="1261753" cy="246591"/>
              </a:xfrm>
              <a:custGeom>
                <a:avLst/>
                <a:gdLst/>
                <a:ahLst/>
                <a:cxnLst/>
                <a:rect l="l" t="t" r="r" b="b"/>
                <a:pathLst>
                  <a:path w="16036" h="3134" extrusionOk="0">
                    <a:moveTo>
                      <a:pt x="1" y="0"/>
                    </a:moveTo>
                    <a:lnTo>
                      <a:pt x="1" y="911"/>
                    </a:lnTo>
                    <a:cubicBezTo>
                      <a:pt x="1" y="1198"/>
                      <a:pt x="228" y="1426"/>
                      <a:pt x="515" y="1426"/>
                    </a:cubicBezTo>
                    <a:lnTo>
                      <a:pt x="6454" y="1426"/>
                    </a:lnTo>
                    <a:lnTo>
                      <a:pt x="6454" y="2031"/>
                    </a:lnTo>
                    <a:cubicBezTo>
                      <a:pt x="6454" y="2373"/>
                      <a:pt x="6244" y="2696"/>
                      <a:pt x="5939" y="2847"/>
                    </a:cubicBezTo>
                    <a:lnTo>
                      <a:pt x="5352" y="3134"/>
                    </a:lnTo>
                    <a:lnTo>
                      <a:pt x="10589" y="3134"/>
                    </a:lnTo>
                    <a:lnTo>
                      <a:pt x="9924" y="2810"/>
                    </a:lnTo>
                    <a:cubicBezTo>
                      <a:pt x="9660" y="2678"/>
                      <a:pt x="9509" y="2409"/>
                      <a:pt x="9509" y="2127"/>
                    </a:cubicBezTo>
                    <a:lnTo>
                      <a:pt x="9509" y="1426"/>
                    </a:lnTo>
                    <a:lnTo>
                      <a:pt x="15521" y="1426"/>
                    </a:lnTo>
                    <a:cubicBezTo>
                      <a:pt x="15808" y="1426"/>
                      <a:pt x="16035" y="1198"/>
                      <a:pt x="16035" y="911"/>
                    </a:cubicBez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6812302" y="2794930"/>
                <a:ext cx="50986" cy="50986"/>
              </a:xfrm>
              <a:custGeom>
                <a:avLst/>
                <a:gdLst/>
                <a:ahLst/>
                <a:cxnLst/>
                <a:rect l="l" t="t" r="r" b="b"/>
                <a:pathLst>
                  <a:path w="648" h="648" extrusionOk="0">
                    <a:moveTo>
                      <a:pt x="324" y="60"/>
                    </a:moveTo>
                    <a:cubicBezTo>
                      <a:pt x="474" y="60"/>
                      <a:pt x="588" y="192"/>
                      <a:pt x="588" y="324"/>
                    </a:cubicBezTo>
                    <a:cubicBezTo>
                      <a:pt x="588" y="475"/>
                      <a:pt x="474" y="588"/>
                      <a:pt x="324" y="588"/>
                    </a:cubicBezTo>
                    <a:cubicBezTo>
                      <a:pt x="174" y="588"/>
                      <a:pt x="60" y="475"/>
                      <a:pt x="60" y="324"/>
                    </a:cubicBezTo>
                    <a:cubicBezTo>
                      <a:pt x="60" y="192"/>
                      <a:pt x="174" y="60"/>
                      <a:pt x="324" y="60"/>
                    </a:cubicBezTo>
                    <a:close/>
                    <a:moveTo>
                      <a:pt x="324" y="1"/>
                    </a:moveTo>
                    <a:cubicBezTo>
                      <a:pt x="156" y="1"/>
                      <a:pt x="1" y="151"/>
                      <a:pt x="1" y="324"/>
                    </a:cubicBezTo>
                    <a:cubicBezTo>
                      <a:pt x="1" y="515"/>
                      <a:pt x="156" y="648"/>
                      <a:pt x="324" y="648"/>
                    </a:cubicBezTo>
                    <a:cubicBezTo>
                      <a:pt x="497" y="648"/>
                      <a:pt x="647" y="515"/>
                      <a:pt x="647" y="324"/>
                    </a:cubicBezTo>
                    <a:cubicBezTo>
                      <a:pt x="647" y="151"/>
                      <a:pt x="497"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6801916" y="2784544"/>
                <a:ext cx="71758" cy="73175"/>
              </a:xfrm>
              <a:custGeom>
                <a:avLst/>
                <a:gdLst/>
                <a:ahLst/>
                <a:cxnLst/>
                <a:rect l="l" t="t" r="r" b="b"/>
                <a:pathLst>
                  <a:path w="912" h="930" extrusionOk="0">
                    <a:moveTo>
                      <a:pt x="456" y="55"/>
                    </a:moveTo>
                    <a:cubicBezTo>
                      <a:pt x="684" y="55"/>
                      <a:pt x="857" y="247"/>
                      <a:pt x="857" y="456"/>
                    </a:cubicBezTo>
                    <a:cubicBezTo>
                      <a:pt x="857" y="684"/>
                      <a:pt x="684" y="875"/>
                      <a:pt x="456" y="875"/>
                    </a:cubicBezTo>
                    <a:cubicBezTo>
                      <a:pt x="228" y="875"/>
                      <a:pt x="60" y="684"/>
                      <a:pt x="60" y="456"/>
                    </a:cubicBezTo>
                    <a:cubicBezTo>
                      <a:pt x="60" y="247"/>
                      <a:pt x="228" y="55"/>
                      <a:pt x="456" y="55"/>
                    </a:cubicBezTo>
                    <a:close/>
                    <a:moveTo>
                      <a:pt x="456" y="1"/>
                    </a:moveTo>
                    <a:cubicBezTo>
                      <a:pt x="210" y="1"/>
                      <a:pt x="1" y="210"/>
                      <a:pt x="1" y="456"/>
                    </a:cubicBezTo>
                    <a:cubicBezTo>
                      <a:pt x="1" y="720"/>
                      <a:pt x="210" y="930"/>
                      <a:pt x="456" y="930"/>
                    </a:cubicBezTo>
                    <a:cubicBezTo>
                      <a:pt x="702" y="930"/>
                      <a:pt x="911" y="720"/>
                      <a:pt x="911" y="456"/>
                    </a:cubicBezTo>
                    <a:cubicBezTo>
                      <a:pt x="911" y="210"/>
                      <a:pt x="702"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6224311" y="2109846"/>
                <a:ext cx="1234528" cy="5823"/>
              </a:xfrm>
              <a:custGeom>
                <a:avLst/>
                <a:gdLst/>
                <a:ahLst/>
                <a:cxnLst/>
                <a:rect l="l" t="t" r="r" b="b"/>
                <a:pathLst>
                  <a:path w="15690" h="74" extrusionOk="0">
                    <a:moveTo>
                      <a:pt x="1" y="1"/>
                    </a:moveTo>
                    <a:lnTo>
                      <a:pt x="1" y="73"/>
                    </a:lnTo>
                    <a:lnTo>
                      <a:pt x="15689" y="73"/>
                    </a:lnTo>
                    <a:lnTo>
                      <a:pt x="15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6827409" y="2079789"/>
                <a:ext cx="20851" cy="22582"/>
              </a:xfrm>
              <a:custGeom>
                <a:avLst/>
                <a:gdLst/>
                <a:ahLst/>
                <a:cxnLst/>
                <a:rect l="l" t="t" r="r" b="b"/>
                <a:pathLst>
                  <a:path w="265" h="287" extrusionOk="0">
                    <a:moveTo>
                      <a:pt x="132" y="77"/>
                    </a:moveTo>
                    <a:cubicBezTo>
                      <a:pt x="169" y="77"/>
                      <a:pt x="191" y="114"/>
                      <a:pt x="191" y="155"/>
                    </a:cubicBezTo>
                    <a:cubicBezTo>
                      <a:pt x="191" y="191"/>
                      <a:pt x="169" y="209"/>
                      <a:pt x="132" y="209"/>
                    </a:cubicBezTo>
                    <a:cubicBezTo>
                      <a:pt x="96" y="209"/>
                      <a:pt x="77" y="191"/>
                      <a:pt x="77" y="155"/>
                    </a:cubicBezTo>
                    <a:cubicBezTo>
                      <a:pt x="77" y="114"/>
                      <a:pt x="96" y="77"/>
                      <a:pt x="132" y="77"/>
                    </a:cubicBezTo>
                    <a:close/>
                    <a:moveTo>
                      <a:pt x="132" y="0"/>
                    </a:moveTo>
                    <a:cubicBezTo>
                      <a:pt x="55" y="0"/>
                      <a:pt x="0" y="77"/>
                      <a:pt x="0" y="155"/>
                    </a:cubicBezTo>
                    <a:cubicBezTo>
                      <a:pt x="0" y="228"/>
                      <a:pt x="55" y="287"/>
                      <a:pt x="132" y="287"/>
                    </a:cubicBezTo>
                    <a:cubicBezTo>
                      <a:pt x="210" y="287"/>
                      <a:pt x="264" y="228"/>
                      <a:pt x="264" y="155"/>
                    </a:cubicBezTo>
                    <a:cubicBezTo>
                      <a:pt x="264" y="77"/>
                      <a:pt x="210"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p:cNvSpPr txBox="1"/>
          <p:nvPr/>
        </p:nvSpPr>
        <p:spPr>
          <a:xfrm>
            <a:off x="520234" y="2356674"/>
            <a:ext cx="4416357" cy="553998"/>
          </a:xfrm>
          <a:prstGeom prst="rect">
            <a:avLst/>
          </a:prstGeom>
          <a:noFill/>
        </p:spPr>
        <p:txBody>
          <a:bodyPr wrap="square" rtlCol="0">
            <a:spAutoFit/>
          </a:bodyPr>
          <a:lstStyle/>
          <a:p>
            <a:r>
              <a:rPr lang="en-US" sz="3000" b="1" dirty="0" smtClean="0">
                <a:solidFill>
                  <a:schemeClr val="dk1"/>
                </a:solidFill>
                <a:latin typeface="Montserrat"/>
                <a:ea typeface="Montserrat"/>
                <a:cs typeface="Montserrat"/>
                <a:sym typeface="Montserrat"/>
              </a:rPr>
              <a:t>Suggestions</a:t>
            </a:r>
            <a:endParaRPr lang="en-IN" sz="3000"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60082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4" name="TextBox 3"/>
          <p:cNvSpPr txBox="1"/>
          <p:nvPr/>
        </p:nvSpPr>
        <p:spPr>
          <a:xfrm>
            <a:off x="535019" y="1188427"/>
            <a:ext cx="7937771"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10000"/>
                  </a:schemeClr>
                </a:solidFill>
              </a:rPr>
              <a:t>“Mumbai” generated the maximum number of leads, but the conversion ratio was just 32.24%</a:t>
            </a:r>
          </a:p>
          <a:p>
            <a:pPr marL="285750" indent="-285750">
              <a:buFont typeface="Arial" panose="020B0604020202020204" pitchFamily="34" charset="0"/>
              <a:buChar char="•"/>
            </a:pPr>
            <a:endParaRPr lang="en-US" b="1" dirty="0" smtClean="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An advertising </a:t>
            </a:r>
            <a:r>
              <a:rPr lang="en-US" b="1" dirty="0" err="1" smtClean="0">
                <a:solidFill>
                  <a:schemeClr val="accent1">
                    <a:lumMod val="10000"/>
                  </a:schemeClr>
                </a:solidFill>
              </a:rPr>
              <a:t>statergy</a:t>
            </a:r>
            <a:r>
              <a:rPr lang="en-US" b="1" dirty="0" smtClean="0">
                <a:solidFill>
                  <a:schemeClr val="accent1">
                    <a:lumMod val="10000"/>
                  </a:schemeClr>
                </a:solidFill>
              </a:rPr>
              <a:t> should focused more.</a:t>
            </a:r>
            <a:endParaRPr lang="en-US" b="1" dirty="0">
              <a:solidFill>
                <a:schemeClr val="accent1">
                  <a:lumMod val="10000"/>
                </a:schemeClr>
              </a:solidFill>
            </a:endParaRPr>
          </a:p>
        </p:txBody>
      </p:sp>
    </p:spTree>
    <p:extLst>
      <p:ext uri="{BB962C8B-B14F-4D97-AF65-F5344CB8AC3E}">
        <p14:creationId xmlns:p14="http://schemas.microsoft.com/office/powerpoint/2010/main" val="194212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0"/>
          <p:cNvSpPr txBox="1">
            <a:spLocks noGrp="1"/>
          </p:cNvSpPr>
          <p:nvPr>
            <p:ph type="title"/>
          </p:nvPr>
        </p:nvSpPr>
        <p:spPr>
          <a:xfrm>
            <a:off x="720000" y="445025"/>
            <a:ext cx="6286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Table of Contents</a:t>
            </a:r>
            <a:endParaRPr dirty="0"/>
          </a:p>
        </p:txBody>
      </p:sp>
      <p:graphicFrame>
        <p:nvGraphicFramePr>
          <p:cNvPr id="551" name="Google Shape;551;p30"/>
          <p:cNvGraphicFramePr/>
          <p:nvPr>
            <p:extLst>
              <p:ext uri="{D42A27DB-BD31-4B8C-83A1-F6EECF244321}">
                <p14:modId xmlns:p14="http://schemas.microsoft.com/office/powerpoint/2010/main" val="712093044"/>
              </p:ext>
            </p:extLst>
          </p:nvPr>
        </p:nvGraphicFramePr>
        <p:xfrm>
          <a:off x="720000" y="1614825"/>
          <a:ext cx="7704000" cy="2169150"/>
        </p:xfrm>
        <a:graphic>
          <a:graphicData uri="http://schemas.openxmlformats.org/drawingml/2006/table">
            <a:tbl>
              <a:tblPr>
                <a:noFill/>
                <a:tableStyleId>{16110ED4-2511-4A50-8B3C-352460F572BE}</a:tableStyleId>
              </a:tblPr>
              <a:tblGrid>
                <a:gridCol w="2619875"/>
                <a:gridCol w="5084125"/>
              </a:tblGrid>
              <a:tr h="361525">
                <a:tc>
                  <a:txBody>
                    <a:bodyPr/>
                    <a:lstStyle/>
                    <a:p>
                      <a:pPr marL="0" lvl="0" indent="0" algn="l" rtl="0">
                        <a:spcBef>
                          <a:spcPts val="0"/>
                        </a:spcBef>
                        <a:spcAft>
                          <a:spcPts val="0"/>
                        </a:spcAft>
                        <a:buNone/>
                      </a:pPr>
                      <a:r>
                        <a:rPr lang="en" sz="1100" b="1" u="none" dirty="0" smtClean="0">
                          <a:solidFill>
                            <a:schemeClr val="hlink"/>
                          </a:solidFill>
                          <a:latin typeface="Montserrat"/>
                          <a:ea typeface="Montserrat"/>
                          <a:cs typeface="Montserrat"/>
                          <a:sym typeface="Montserrat"/>
                        </a:rPr>
                        <a:t>Problem</a:t>
                      </a:r>
                      <a:r>
                        <a:rPr lang="en" sz="1100" b="1" u="none" baseline="0" dirty="0" smtClean="0">
                          <a:solidFill>
                            <a:schemeClr val="hlink"/>
                          </a:solidFill>
                          <a:latin typeface="Montserrat"/>
                          <a:ea typeface="Montserrat"/>
                          <a:cs typeface="Montserrat"/>
                          <a:sym typeface="Montserrat"/>
                        </a:rPr>
                        <a:t> Statement</a:t>
                      </a:r>
                      <a:endParaRPr sz="1100" b="1" u="none"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 sz="1000" dirty="0" smtClean="0">
                          <a:solidFill>
                            <a:schemeClr val="dk1"/>
                          </a:solidFill>
                          <a:latin typeface="Lato"/>
                          <a:ea typeface="Lato"/>
                          <a:cs typeface="Lato"/>
                          <a:sym typeface="Lato"/>
                        </a:rPr>
                        <a:t>To find the </a:t>
                      </a:r>
                      <a:r>
                        <a:rPr lang="en-US" sz="1000" dirty="0" smtClean="0">
                          <a:solidFill>
                            <a:schemeClr val="dk1"/>
                          </a:solidFill>
                          <a:latin typeface="Lato"/>
                          <a:ea typeface="Lato"/>
                          <a:cs typeface="Lato"/>
                          <a:sym typeface="Lato"/>
                        </a:rPr>
                        <a:t>Which leads are most likely to convert into paying customers?</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r>
              <a:tr h="361525">
                <a:tc>
                  <a:txBody>
                    <a:bodyPr/>
                    <a:lstStyle/>
                    <a:p>
                      <a:pPr marL="0" lvl="0" indent="0" algn="l" rtl="0">
                        <a:spcBef>
                          <a:spcPts val="0"/>
                        </a:spcBef>
                        <a:spcAft>
                          <a:spcPts val="0"/>
                        </a:spcAft>
                        <a:buNone/>
                      </a:pPr>
                      <a:r>
                        <a:rPr lang="en" sz="1100" b="1" u="none" dirty="0" smtClean="0">
                          <a:solidFill>
                            <a:schemeClr val="hlink"/>
                          </a:solidFill>
                          <a:latin typeface="Montserrat"/>
                          <a:ea typeface="Montserrat"/>
                          <a:cs typeface="Montserrat"/>
                          <a:sym typeface="Montserrat"/>
                        </a:rPr>
                        <a:t>Tools Used</a:t>
                      </a:r>
                      <a:endParaRPr sz="1100" b="1" u="none"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smtClean="0">
                          <a:solidFill>
                            <a:schemeClr val="dk1"/>
                          </a:solidFill>
                          <a:latin typeface="Lato"/>
                          <a:ea typeface="Lato"/>
                          <a:cs typeface="Lato"/>
                          <a:sym typeface="Lato"/>
                        </a:rPr>
                        <a:t>Power BI, Python</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61525">
                <a:tc>
                  <a:txBody>
                    <a:bodyPr/>
                    <a:lstStyle/>
                    <a:p>
                      <a:pPr marL="0" lvl="0" indent="0" algn="l" rtl="0">
                        <a:spcBef>
                          <a:spcPts val="0"/>
                        </a:spcBef>
                        <a:spcAft>
                          <a:spcPts val="0"/>
                        </a:spcAft>
                        <a:buNone/>
                      </a:pPr>
                      <a:r>
                        <a:rPr lang="en" sz="1100" b="1" u="none" dirty="0" smtClean="0">
                          <a:solidFill>
                            <a:schemeClr val="hlink"/>
                          </a:solidFill>
                          <a:latin typeface="Montserrat"/>
                          <a:ea typeface="Montserrat"/>
                          <a:cs typeface="Montserrat"/>
                          <a:sym typeface="Montserrat"/>
                        </a:rPr>
                        <a:t>Approches</a:t>
                      </a:r>
                      <a:endParaRPr sz="1100" b="1" u="none"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 sz="1000" dirty="0" smtClean="0">
                          <a:solidFill>
                            <a:schemeClr val="dk1"/>
                          </a:solidFill>
                          <a:latin typeface="Lato"/>
                          <a:ea typeface="Lato"/>
                          <a:cs typeface="Lato"/>
                          <a:sym typeface="Lato"/>
                        </a:rPr>
                        <a:t>Prospects Converted</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r>
              <a:tr h="361525">
                <a:tc>
                  <a:txBody>
                    <a:bodyPr/>
                    <a:lstStyle/>
                    <a:p>
                      <a:pPr marL="0" lvl="0" indent="0" algn="l" rtl="0">
                        <a:spcBef>
                          <a:spcPts val="0"/>
                        </a:spcBef>
                        <a:spcAft>
                          <a:spcPts val="0"/>
                        </a:spcAft>
                        <a:buNone/>
                      </a:pPr>
                      <a:r>
                        <a:rPr lang="en" sz="1100" b="1" u="none" dirty="0" smtClean="0">
                          <a:solidFill>
                            <a:schemeClr val="hlink"/>
                          </a:solidFill>
                          <a:latin typeface="Montserrat"/>
                          <a:ea typeface="Montserrat"/>
                          <a:cs typeface="Montserrat"/>
                          <a:sym typeface="Montserrat"/>
                        </a:rPr>
                        <a:t>E</a:t>
                      </a:r>
                      <a:r>
                        <a:rPr lang="en-IN" sz="1100" b="1" u="none" dirty="0" smtClean="0">
                          <a:solidFill>
                            <a:schemeClr val="hlink"/>
                          </a:solidFill>
                          <a:latin typeface="Montserrat"/>
                          <a:ea typeface="Montserrat"/>
                          <a:cs typeface="Montserrat"/>
                          <a:sym typeface="Montserrat"/>
                        </a:rPr>
                        <a:t>DA</a:t>
                      </a:r>
                      <a:r>
                        <a:rPr lang="en-IN" sz="1100" b="1" u="none" baseline="0" dirty="0" smtClean="0">
                          <a:solidFill>
                            <a:schemeClr val="hlink"/>
                          </a:solidFill>
                          <a:latin typeface="Montserrat"/>
                          <a:ea typeface="Montserrat"/>
                          <a:cs typeface="Montserrat"/>
                          <a:sym typeface="Montserrat"/>
                        </a:rPr>
                        <a:t> Insights</a:t>
                      </a:r>
                      <a:endParaRPr sz="1100" b="1" u="none"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smtClean="0">
                          <a:solidFill>
                            <a:schemeClr val="dk1"/>
                          </a:solidFill>
                          <a:latin typeface="Lato"/>
                          <a:ea typeface="Lato"/>
                          <a:cs typeface="Lato"/>
                          <a:sym typeface="Lato"/>
                        </a:rPr>
                        <a:t>Conversion by which source of marketing (Conversion)</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61525">
                <a:tc>
                  <a:txBody>
                    <a:bodyPr/>
                    <a:lstStyle/>
                    <a:p>
                      <a:pPr marL="0" lvl="0" indent="0" algn="l" rtl="0">
                        <a:spcBef>
                          <a:spcPts val="0"/>
                        </a:spcBef>
                        <a:spcAft>
                          <a:spcPts val="0"/>
                        </a:spcAft>
                        <a:buNone/>
                      </a:pPr>
                      <a:r>
                        <a:rPr lang="en" sz="1100" b="1" u="none" dirty="0" smtClean="0">
                          <a:solidFill>
                            <a:schemeClr val="hlink"/>
                          </a:solidFill>
                          <a:latin typeface="Montserrat"/>
                          <a:ea typeface="Montserrat"/>
                          <a:cs typeface="Montserrat"/>
                          <a:sym typeface="Montserrat"/>
                        </a:rPr>
                        <a:t>Conclusion</a:t>
                      </a:r>
                      <a:endParaRPr sz="1100" b="1" u="none"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US" sz="1000" dirty="0" smtClean="0">
                          <a:solidFill>
                            <a:schemeClr val="dk1"/>
                          </a:solidFill>
                          <a:latin typeface="Lato"/>
                          <a:ea typeface="Lato"/>
                          <a:cs typeface="Lato"/>
                          <a:sym typeface="Lato"/>
                        </a:rPr>
                        <a:t>Final</a:t>
                      </a:r>
                      <a:r>
                        <a:rPr lang="en-US" sz="1000" baseline="0" dirty="0" smtClean="0">
                          <a:solidFill>
                            <a:schemeClr val="dk1"/>
                          </a:solidFill>
                          <a:latin typeface="Lato"/>
                          <a:ea typeface="Lato"/>
                          <a:cs typeface="Lato"/>
                          <a:sym typeface="Lato"/>
                        </a:rPr>
                        <a:t> review of prediction</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r>
              <a:tr h="361525">
                <a:tc>
                  <a:txBody>
                    <a:bodyPr/>
                    <a:lstStyle/>
                    <a:p>
                      <a:pPr marL="0" lvl="0" indent="0" algn="l" rtl="0">
                        <a:spcBef>
                          <a:spcPts val="0"/>
                        </a:spcBef>
                        <a:spcAft>
                          <a:spcPts val="0"/>
                        </a:spcAft>
                        <a:buNone/>
                      </a:pPr>
                      <a:r>
                        <a:rPr lang="en" sz="1100" b="1" dirty="0" smtClean="0">
                          <a:solidFill>
                            <a:schemeClr val="dk1"/>
                          </a:solidFill>
                          <a:latin typeface="Montserrat"/>
                          <a:ea typeface="Montserrat"/>
                          <a:cs typeface="Montserrat"/>
                          <a:sym typeface="Montserrat"/>
                        </a:rPr>
                        <a:t>Suggestions</a:t>
                      </a:r>
                      <a:endParaRPr sz="1100" b="1" dirty="0">
                        <a:solidFill>
                          <a:schemeClr val="dk1"/>
                        </a:solidFill>
                        <a:latin typeface="Montserrat"/>
                        <a:ea typeface="Montserrat"/>
                        <a:cs typeface="Montserrat"/>
                        <a:sym typeface="Montserra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smtClean="0">
                          <a:solidFill>
                            <a:schemeClr val="dk1"/>
                          </a:solidFill>
                          <a:latin typeface="Lato"/>
                          <a:ea typeface="Lato"/>
                          <a:cs typeface="Lato"/>
                          <a:sym typeface="Lato"/>
                        </a:rPr>
                        <a:t>Own</a:t>
                      </a:r>
                      <a:r>
                        <a:rPr lang="en-US" sz="1000" baseline="0" dirty="0" smtClean="0">
                          <a:solidFill>
                            <a:schemeClr val="dk1"/>
                          </a:solidFill>
                          <a:latin typeface="Lato"/>
                          <a:ea typeface="Lato"/>
                          <a:cs typeface="Lato"/>
                          <a:sym typeface="Lato"/>
                        </a:rPr>
                        <a:t> inputs</a:t>
                      </a:r>
                      <a:endParaRPr sz="1000" dirty="0">
                        <a:solidFill>
                          <a:schemeClr val="dk1"/>
                        </a:solidFill>
                        <a:latin typeface="Lato"/>
                        <a:ea typeface="Lato"/>
                        <a:cs typeface="Lato"/>
                        <a:sym typeface="La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grpSp>
        <p:nvGrpSpPr>
          <p:cNvPr id="555" name="Google Shape;555;p30"/>
          <p:cNvGrpSpPr/>
          <p:nvPr/>
        </p:nvGrpSpPr>
        <p:grpSpPr>
          <a:xfrm>
            <a:off x="7873486" y="445025"/>
            <a:ext cx="918320" cy="779155"/>
            <a:chOff x="7935131" y="371628"/>
            <a:chExt cx="918320" cy="779155"/>
          </a:xfrm>
        </p:grpSpPr>
        <p:grpSp>
          <p:nvGrpSpPr>
            <p:cNvPr id="556" name="Google Shape;556;p30"/>
            <p:cNvGrpSpPr/>
            <p:nvPr/>
          </p:nvGrpSpPr>
          <p:grpSpPr>
            <a:xfrm>
              <a:off x="7935131" y="371628"/>
              <a:ext cx="698752" cy="779155"/>
              <a:chOff x="5274725" y="617200"/>
              <a:chExt cx="879376" cy="980562"/>
            </a:xfrm>
          </p:grpSpPr>
          <p:sp>
            <p:nvSpPr>
              <p:cNvPr id="557" name="Google Shape;557;p30"/>
              <p:cNvSpPr/>
              <p:nvPr/>
            </p:nvSpPr>
            <p:spPr>
              <a:xfrm>
                <a:off x="5522902" y="1597702"/>
                <a:ext cx="60" cy="60"/>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5274725" y="617200"/>
                <a:ext cx="879376" cy="950808"/>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422287" y="807525"/>
                <a:ext cx="614543" cy="890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754181" y="945369"/>
                <a:ext cx="282651" cy="9719"/>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431034" y="945369"/>
                <a:ext cx="280545" cy="9719"/>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453225" y="1068635"/>
                <a:ext cx="414662" cy="9719"/>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30"/>
            <p:cNvGrpSpPr/>
            <p:nvPr/>
          </p:nvGrpSpPr>
          <p:grpSpPr>
            <a:xfrm>
              <a:off x="8455359" y="708425"/>
              <a:ext cx="398092" cy="398092"/>
              <a:chOff x="6301506" y="1505330"/>
              <a:chExt cx="500996" cy="500996"/>
            </a:xfrm>
          </p:grpSpPr>
          <p:sp>
            <p:nvSpPr>
              <p:cNvPr id="564" name="Google Shape;564;p30"/>
              <p:cNvSpPr/>
              <p:nvPr/>
            </p:nvSpPr>
            <p:spPr>
              <a:xfrm>
                <a:off x="6301506" y="1505330"/>
                <a:ext cx="500996" cy="500996"/>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6350261" y="1553924"/>
                <a:ext cx="402838" cy="403000"/>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6344268" y="1548093"/>
                <a:ext cx="414824" cy="415472"/>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6528761" y="1637343"/>
                <a:ext cx="119701" cy="160196"/>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oogle Shape;4086;p56"/>
          <p:cNvGrpSpPr/>
          <p:nvPr/>
        </p:nvGrpSpPr>
        <p:grpSpPr>
          <a:xfrm>
            <a:off x="6423381" y="4533556"/>
            <a:ext cx="1970333" cy="208784"/>
            <a:chOff x="6336019" y="3733725"/>
            <a:chExt cx="2566206" cy="351310"/>
          </a:xfrm>
        </p:grpSpPr>
        <p:sp>
          <p:nvSpPr>
            <p:cNvPr id="21" name="Google Shape;4087;p56"/>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88;p56"/>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89;p56"/>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90;p56"/>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grpSp>
        <p:nvGrpSpPr>
          <p:cNvPr id="1415" name="Google Shape;1415;p40"/>
          <p:cNvGrpSpPr/>
          <p:nvPr/>
        </p:nvGrpSpPr>
        <p:grpSpPr>
          <a:xfrm>
            <a:off x="5661498" y="853252"/>
            <a:ext cx="2303454" cy="3018358"/>
            <a:chOff x="5466152" y="473872"/>
            <a:chExt cx="3119308" cy="4130333"/>
          </a:xfrm>
        </p:grpSpPr>
        <p:grpSp>
          <p:nvGrpSpPr>
            <p:cNvPr id="1416" name="Google Shape;1416;p40"/>
            <p:cNvGrpSpPr/>
            <p:nvPr/>
          </p:nvGrpSpPr>
          <p:grpSpPr>
            <a:xfrm>
              <a:off x="5959082" y="2842313"/>
              <a:ext cx="2309272" cy="1761893"/>
              <a:chOff x="4609598" y="3326173"/>
              <a:chExt cx="2008063" cy="1532081"/>
            </a:xfrm>
          </p:grpSpPr>
          <p:sp>
            <p:nvSpPr>
              <p:cNvPr id="1417" name="Google Shape;1417;p40"/>
              <p:cNvSpPr/>
              <p:nvPr/>
            </p:nvSpPr>
            <p:spPr>
              <a:xfrm>
                <a:off x="4609598" y="3326173"/>
                <a:ext cx="2008063" cy="1526234"/>
              </a:xfrm>
              <a:custGeom>
                <a:avLst/>
                <a:gdLst/>
                <a:ahLst/>
                <a:cxnLst/>
                <a:rect l="l" t="t" r="r" b="b"/>
                <a:pathLst>
                  <a:path w="24993" h="18996" extrusionOk="0">
                    <a:moveTo>
                      <a:pt x="14482" y="1"/>
                    </a:moveTo>
                    <a:cubicBezTo>
                      <a:pt x="14213" y="1"/>
                      <a:pt x="13931" y="19"/>
                      <a:pt x="13662" y="55"/>
                    </a:cubicBezTo>
                    <a:cubicBezTo>
                      <a:pt x="10497" y="474"/>
                      <a:pt x="8238" y="2146"/>
                      <a:pt x="8562" y="5370"/>
                    </a:cubicBezTo>
                    <a:cubicBezTo>
                      <a:pt x="8562" y="5370"/>
                      <a:pt x="8562" y="5406"/>
                      <a:pt x="8580" y="5429"/>
                    </a:cubicBezTo>
                    <a:cubicBezTo>
                      <a:pt x="8635" y="6299"/>
                      <a:pt x="7933" y="7041"/>
                      <a:pt x="7059" y="7060"/>
                    </a:cubicBezTo>
                    <a:cubicBezTo>
                      <a:pt x="6890" y="7060"/>
                      <a:pt x="6699" y="7078"/>
                      <a:pt x="6512" y="7096"/>
                    </a:cubicBezTo>
                    <a:cubicBezTo>
                      <a:pt x="2733" y="7497"/>
                      <a:pt x="0" y="10871"/>
                      <a:pt x="419" y="14669"/>
                    </a:cubicBezTo>
                    <a:cubicBezTo>
                      <a:pt x="592" y="16395"/>
                      <a:pt x="1407" y="17912"/>
                      <a:pt x="2600" y="18996"/>
                    </a:cubicBezTo>
                    <a:lnTo>
                      <a:pt x="22242" y="18996"/>
                    </a:lnTo>
                    <a:cubicBezTo>
                      <a:pt x="23740" y="17570"/>
                      <a:pt x="24783" y="15580"/>
                      <a:pt x="24861" y="13645"/>
                    </a:cubicBezTo>
                    <a:cubicBezTo>
                      <a:pt x="24993" y="10607"/>
                      <a:pt x="23494" y="8025"/>
                      <a:pt x="21236" y="6545"/>
                    </a:cubicBezTo>
                    <a:cubicBezTo>
                      <a:pt x="20817" y="6281"/>
                      <a:pt x="20552" y="5825"/>
                      <a:pt x="20493" y="5334"/>
                    </a:cubicBezTo>
                    <a:cubicBezTo>
                      <a:pt x="20493" y="5293"/>
                      <a:pt x="20475" y="5274"/>
                      <a:pt x="20475" y="5256"/>
                    </a:cubicBezTo>
                    <a:cubicBezTo>
                      <a:pt x="20097" y="2200"/>
                      <a:pt x="17460" y="1"/>
                      <a:pt x="14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321904" y="3376307"/>
                <a:ext cx="115777" cy="114652"/>
              </a:xfrm>
              <a:custGeom>
                <a:avLst/>
                <a:gdLst/>
                <a:ahLst/>
                <a:cxnLst/>
                <a:rect l="l" t="t" r="r" b="b"/>
                <a:pathLst>
                  <a:path w="1441" h="1427" extrusionOk="0">
                    <a:moveTo>
                      <a:pt x="721" y="1"/>
                    </a:moveTo>
                    <a:cubicBezTo>
                      <a:pt x="320" y="1"/>
                      <a:pt x="1" y="324"/>
                      <a:pt x="1" y="725"/>
                    </a:cubicBezTo>
                    <a:cubicBezTo>
                      <a:pt x="1" y="1103"/>
                      <a:pt x="320" y="1426"/>
                      <a:pt x="721" y="1426"/>
                    </a:cubicBezTo>
                    <a:cubicBezTo>
                      <a:pt x="1117" y="1426"/>
                      <a:pt x="1440" y="1103"/>
                      <a:pt x="1440" y="725"/>
                    </a:cubicBezTo>
                    <a:cubicBezTo>
                      <a:pt x="1440" y="324"/>
                      <a:pt x="1117" y="1"/>
                      <a:pt x="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6519874" y="3684427"/>
                <a:ext cx="79461" cy="78015"/>
              </a:xfrm>
              <a:custGeom>
                <a:avLst/>
                <a:gdLst/>
                <a:ahLst/>
                <a:cxnLst/>
                <a:rect l="l" t="t" r="r" b="b"/>
                <a:pathLst>
                  <a:path w="989" h="971" extrusionOk="0">
                    <a:moveTo>
                      <a:pt x="497" y="0"/>
                    </a:moveTo>
                    <a:cubicBezTo>
                      <a:pt x="228" y="0"/>
                      <a:pt x="1" y="210"/>
                      <a:pt x="1" y="474"/>
                    </a:cubicBezTo>
                    <a:cubicBezTo>
                      <a:pt x="1" y="743"/>
                      <a:pt x="228" y="970"/>
                      <a:pt x="497" y="970"/>
                    </a:cubicBezTo>
                    <a:cubicBezTo>
                      <a:pt x="761" y="970"/>
                      <a:pt x="989" y="743"/>
                      <a:pt x="989" y="474"/>
                    </a:cubicBezTo>
                    <a:cubicBezTo>
                      <a:pt x="989" y="210"/>
                      <a:pt x="761"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4759200" y="3549610"/>
                <a:ext cx="1712152" cy="1302794"/>
              </a:xfrm>
              <a:custGeom>
                <a:avLst/>
                <a:gdLst/>
                <a:ahLst/>
                <a:cxnLst/>
                <a:rect l="l" t="t" r="r" b="b"/>
                <a:pathLst>
                  <a:path w="21310" h="16215" extrusionOk="0">
                    <a:moveTo>
                      <a:pt x="12342" y="1"/>
                    </a:moveTo>
                    <a:cubicBezTo>
                      <a:pt x="12114" y="1"/>
                      <a:pt x="11882" y="16"/>
                      <a:pt x="11650" y="48"/>
                    </a:cubicBezTo>
                    <a:cubicBezTo>
                      <a:pt x="8954" y="426"/>
                      <a:pt x="7018" y="1851"/>
                      <a:pt x="7305" y="4584"/>
                    </a:cubicBezTo>
                    <a:lnTo>
                      <a:pt x="7305" y="4638"/>
                    </a:lnTo>
                    <a:cubicBezTo>
                      <a:pt x="7360" y="5399"/>
                      <a:pt x="6773" y="6023"/>
                      <a:pt x="6017" y="6041"/>
                    </a:cubicBezTo>
                    <a:cubicBezTo>
                      <a:pt x="5862" y="6041"/>
                      <a:pt x="5711" y="6041"/>
                      <a:pt x="5538" y="6064"/>
                    </a:cubicBezTo>
                    <a:cubicBezTo>
                      <a:pt x="2332" y="6405"/>
                      <a:pt x="1" y="9288"/>
                      <a:pt x="342" y="12512"/>
                    </a:cubicBezTo>
                    <a:cubicBezTo>
                      <a:pt x="493" y="13992"/>
                      <a:pt x="1194" y="15286"/>
                      <a:pt x="2219" y="16215"/>
                    </a:cubicBezTo>
                    <a:lnTo>
                      <a:pt x="18973" y="16215"/>
                    </a:lnTo>
                    <a:cubicBezTo>
                      <a:pt x="20248" y="14999"/>
                      <a:pt x="21118" y="13309"/>
                      <a:pt x="21195" y="11642"/>
                    </a:cubicBezTo>
                    <a:cubicBezTo>
                      <a:pt x="21309" y="9060"/>
                      <a:pt x="20038" y="6861"/>
                      <a:pt x="18121" y="5608"/>
                    </a:cubicBezTo>
                    <a:cubicBezTo>
                      <a:pt x="17761" y="5381"/>
                      <a:pt x="17516" y="4980"/>
                      <a:pt x="17475" y="4561"/>
                    </a:cubicBezTo>
                    <a:cubicBezTo>
                      <a:pt x="17475" y="4543"/>
                      <a:pt x="17456" y="4506"/>
                      <a:pt x="17456" y="4488"/>
                    </a:cubicBezTo>
                    <a:cubicBezTo>
                      <a:pt x="17143" y="1894"/>
                      <a:pt x="14883" y="1"/>
                      <a:pt x="12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4691871" y="4847567"/>
                <a:ext cx="1875333" cy="10686"/>
              </a:xfrm>
              <a:custGeom>
                <a:avLst/>
                <a:gdLst/>
                <a:ahLst/>
                <a:cxnLst/>
                <a:rect l="l" t="t" r="r" b="b"/>
                <a:pathLst>
                  <a:path w="23341" h="133" extrusionOk="0">
                    <a:moveTo>
                      <a:pt x="60" y="1"/>
                    </a:moveTo>
                    <a:cubicBezTo>
                      <a:pt x="42" y="1"/>
                      <a:pt x="1" y="19"/>
                      <a:pt x="1" y="60"/>
                    </a:cubicBezTo>
                    <a:cubicBezTo>
                      <a:pt x="1" y="96"/>
                      <a:pt x="42" y="133"/>
                      <a:pt x="60" y="133"/>
                    </a:cubicBezTo>
                    <a:lnTo>
                      <a:pt x="23286" y="133"/>
                    </a:lnTo>
                    <a:cubicBezTo>
                      <a:pt x="23322" y="133"/>
                      <a:pt x="23340" y="96"/>
                      <a:pt x="23340" y="60"/>
                    </a:cubicBezTo>
                    <a:cubicBezTo>
                      <a:pt x="23340" y="19"/>
                      <a:pt x="23322" y="1"/>
                      <a:pt x="23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0"/>
            <p:cNvGrpSpPr/>
            <p:nvPr/>
          </p:nvGrpSpPr>
          <p:grpSpPr>
            <a:xfrm>
              <a:off x="8113899" y="3964893"/>
              <a:ext cx="442227" cy="639246"/>
              <a:chOff x="6707559" y="1498185"/>
              <a:chExt cx="448324" cy="648059"/>
            </a:xfrm>
          </p:grpSpPr>
          <p:sp>
            <p:nvSpPr>
              <p:cNvPr id="1423" name="Google Shape;1423;p40"/>
              <p:cNvSpPr/>
              <p:nvPr/>
            </p:nvSpPr>
            <p:spPr>
              <a:xfrm>
                <a:off x="6707559" y="1498185"/>
                <a:ext cx="137310" cy="273093"/>
              </a:xfrm>
              <a:custGeom>
                <a:avLst/>
                <a:gdLst/>
                <a:ahLst/>
                <a:cxnLst/>
                <a:rect l="l" t="t" r="r" b="b"/>
                <a:pathLst>
                  <a:path w="1709" h="3399" extrusionOk="0">
                    <a:moveTo>
                      <a:pt x="37" y="1"/>
                    </a:moveTo>
                    <a:cubicBezTo>
                      <a:pt x="19" y="1"/>
                      <a:pt x="1" y="19"/>
                      <a:pt x="1" y="37"/>
                    </a:cubicBezTo>
                    <a:cubicBezTo>
                      <a:pt x="1" y="60"/>
                      <a:pt x="19" y="78"/>
                      <a:pt x="37" y="78"/>
                    </a:cubicBezTo>
                    <a:lnTo>
                      <a:pt x="1007" y="78"/>
                    </a:lnTo>
                    <a:cubicBezTo>
                      <a:pt x="1349" y="78"/>
                      <a:pt x="1631" y="361"/>
                      <a:pt x="1631" y="720"/>
                    </a:cubicBezTo>
                    <a:cubicBezTo>
                      <a:pt x="1631" y="989"/>
                      <a:pt x="1422" y="1198"/>
                      <a:pt x="1158" y="1198"/>
                    </a:cubicBezTo>
                    <a:lnTo>
                      <a:pt x="948" y="1198"/>
                    </a:lnTo>
                    <a:cubicBezTo>
                      <a:pt x="666" y="1198"/>
                      <a:pt x="438" y="1426"/>
                      <a:pt x="438" y="1709"/>
                    </a:cubicBezTo>
                    <a:lnTo>
                      <a:pt x="438" y="1918"/>
                    </a:lnTo>
                    <a:cubicBezTo>
                      <a:pt x="438" y="2223"/>
                      <a:pt x="666" y="2451"/>
                      <a:pt x="948" y="2451"/>
                    </a:cubicBezTo>
                    <a:lnTo>
                      <a:pt x="1098" y="2451"/>
                    </a:lnTo>
                    <a:cubicBezTo>
                      <a:pt x="1404" y="2451"/>
                      <a:pt x="1631" y="2697"/>
                      <a:pt x="1631" y="2979"/>
                    </a:cubicBezTo>
                    <a:lnTo>
                      <a:pt x="1631" y="3362"/>
                    </a:lnTo>
                    <a:cubicBezTo>
                      <a:pt x="1631" y="3380"/>
                      <a:pt x="1649" y="3398"/>
                      <a:pt x="1668" y="3398"/>
                    </a:cubicBezTo>
                    <a:cubicBezTo>
                      <a:pt x="1690" y="3398"/>
                      <a:pt x="1709" y="3380"/>
                      <a:pt x="1709" y="3362"/>
                    </a:cubicBezTo>
                    <a:lnTo>
                      <a:pt x="1709" y="2979"/>
                    </a:lnTo>
                    <a:cubicBezTo>
                      <a:pt x="1709" y="2638"/>
                      <a:pt x="1440" y="2373"/>
                      <a:pt x="1098" y="2373"/>
                    </a:cubicBezTo>
                    <a:lnTo>
                      <a:pt x="948" y="2373"/>
                    </a:lnTo>
                    <a:cubicBezTo>
                      <a:pt x="702" y="2373"/>
                      <a:pt x="511" y="2164"/>
                      <a:pt x="511" y="1918"/>
                    </a:cubicBezTo>
                    <a:lnTo>
                      <a:pt x="511" y="1709"/>
                    </a:lnTo>
                    <a:cubicBezTo>
                      <a:pt x="511" y="1463"/>
                      <a:pt x="702" y="1271"/>
                      <a:pt x="948" y="1271"/>
                    </a:cubicBezTo>
                    <a:lnTo>
                      <a:pt x="1158" y="1271"/>
                    </a:lnTo>
                    <a:cubicBezTo>
                      <a:pt x="1463" y="1271"/>
                      <a:pt x="1709" y="1025"/>
                      <a:pt x="1709" y="720"/>
                    </a:cubicBezTo>
                    <a:cubicBezTo>
                      <a:pt x="1709" y="324"/>
                      <a:pt x="1385"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6868972" y="1607935"/>
                <a:ext cx="85648" cy="164788"/>
              </a:xfrm>
              <a:custGeom>
                <a:avLst/>
                <a:gdLst/>
                <a:ahLst/>
                <a:cxnLst/>
                <a:rect l="l" t="t" r="r" b="b"/>
                <a:pathLst>
                  <a:path w="1066" h="2051" extrusionOk="0">
                    <a:moveTo>
                      <a:pt x="41" y="1"/>
                    </a:moveTo>
                    <a:cubicBezTo>
                      <a:pt x="23" y="1"/>
                      <a:pt x="0" y="19"/>
                      <a:pt x="0" y="37"/>
                    </a:cubicBezTo>
                    <a:cubicBezTo>
                      <a:pt x="0" y="60"/>
                      <a:pt x="23" y="78"/>
                      <a:pt x="41" y="78"/>
                    </a:cubicBezTo>
                    <a:lnTo>
                      <a:pt x="611" y="78"/>
                    </a:lnTo>
                    <a:cubicBezTo>
                      <a:pt x="820" y="78"/>
                      <a:pt x="988" y="247"/>
                      <a:pt x="988" y="456"/>
                    </a:cubicBezTo>
                    <a:cubicBezTo>
                      <a:pt x="988" y="607"/>
                      <a:pt x="856" y="721"/>
                      <a:pt x="706" y="721"/>
                    </a:cubicBezTo>
                    <a:lnTo>
                      <a:pt x="570" y="721"/>
                    </a:lnTo>
                    <a:cubicBezTo>
                      <a:pt x="401" y="721"/>
                      <a:pt x="251" y="875"/>
                      <a:pt x="251" y="1062"/>
                    </a:cubicBezTo>
                    <a:lnTo>
                      <a:pt x="251" y="1176"/>
                    </a:lnTo>
                    <a:cubicBezTo>
                      <a:pt x="251" y="1367"/>
                      <a:pt x="401" y="1517"/>
                      <a:pt x="592" y="1517"/>
                    </a:cubicBezTo>
                    <a:lnTo>
                      <a:pt x="665" y="1517"/>
                    </a:lnTo>
                    <a:cubicBezTo>
                      <a:pt x="838" y="1517"/>
                      <a:pt x="988" y="1654"/>
                      <a:pt x="988" y="1823"/>
                    </a:cubicBezTo>
                    <a:lnTo>
                      <a:pt x="988" y="2050"/>
                    </a:lnTo>
                    <a:lnTo>
                      <a:pt x="1066" y="2050"/>
                    </a:lnTo>
                    <a:lnTo>
                      <a:pt x="1066" y="1823"/>
                    </a:lnTo>
                    <a:cubicBezTo>
                      <a:pt x="1066" y="1613"/>
                      <a:pt x="893" y="1445"/>
                      <a:pt x="665" y="1445"/>
                    </a:cubicBezTo>
                    <a:lnTo>
                      <a:pt x="592" y="1445"/>
                    </a:lnTo>
                    <a:cubicBezTo>
                      <a:pt x="437" y="1445"/>
                      <a:pt x="324" y="1331"/>
                      <a:pt x="324" y="1176"/>
                    </a:cubicBezTo>
                    <a:lnTo>
                      <a:pt x="324" y="1062"/>
                    </a:lnTo>
                    <a:cubicBezTo>
                      <a:pt x="324" y="912"/>
                      <a:pt x="437" y="798"/>
                      <a:pt x="570" y="798"/>
                    </a:cubicBezTo>
                    <a:lnTo>
                      <a:pt x="706" y="798"/>
                    </a:lnTo>
                    <a:cubicBezTo>
                      <a:pt x="893" y="798"/>
                      <a:pt x="1066" y="648"/>
                      <a:pt x="1066" y="456"/>
                    </a:cubicBezTo>
                    <a:cubicBezTo>
                      <a:pt x="1066" y="210"/>
                      <a:pt x="856" y="1"/>
                      <a:pt x="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6995515" y="1836675"/>
                <a:ext cx="157074" cy="227296"/>
              </a:xfrm>
              <a:custGeom>
                <a:avLst/>
                <a:gdLst/>
                <a:ahLst/>
                <a:cxnLst/>
                <a:rect l="l" t="t" r="r" b="b"/>
                <a:pathLst>
                  <a:path w="1955" h="2829" extrusionOk="0">
                    <a:moveTo>
                      <a:pt x="174" y="0"/>
                    </a:moveTo>
                    <a:lnTo>
                      <a:pt x="174" y="533"/>
                    </a:lnTo>
                    <a:lnTo>
                      <a:pt x="1139" y="533"/>
                    </a:lnTo>
                    <a:cubicBezTo>
                      <a:pt x="1294" y="533"/>
                      <a:pt x="1426" y="665"/>
                      <a:pt x="1426" y="834"/>
                    </a:cubicBezTo>
                    <a:lnTo>
                      <a:pt x="1426" y="1631"/>
                    </a:lnTo>
                    <a:cubicBezTo>
                      <a:pt x="1426" y="1995"/>
                      <a:pt x="1121" y="2295"/>
                      <a:pt x="761" y="2295"/>
                    </a:cubicBezTo>
                    <a:lnTo>
                      <a:pt x="1" y="2295"/>
                    </a:lnTo>
                    <a:lnTo>
                      <a:pt x="1" y="2828"/>
                    </a:lnTo>
                    <a:lnTo>
                      <a:pt x="761" y="2828"/>
                    </a:lnTo>
                    <a:cubicBezTo>
                      <a:pt x="1426" y="2828"/>
                      <a:pt x="1955" y="2295"/>
                      <a:pt x="1955" y="1631"/>
                    </a:cubicBezTo>
                    <a:lnTo>
                      <a:pt x="1955" y="834"/>
                    </a:lnTo>
                    <a:cubicBezTo>
                      <a:pt x="1955" y="378"/>
                      <a:pt x="1595" y="0"/>
                      <a:pt x="1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6992622" y="1833702"/>
                <a:ext cx="163261" cy="190739"/>
              </a:xfrm>
              <a:custGeom>
                <a:avLst/>
                <a:gdLst/>
                <a:ahLst/>
                <a:cxnLst/>
                <a:rect l="l" t="t" r="r" b="b"/>
                <a:pathLst>
                  <a:path w="2032" h="2374" extrusionOk="0">
                    <a:moveTo>
                      <a:pt x="169" y="1"/>
                    </a:moveTo>
                    <a:lnTo>
                      <a:pt x="169" y="607"/>
                    </a:lnTo>
                    <a:lnTo>
                      <a:pt x="1175" y="607"/>
                    </a:lnTo>
                    <a:cubicBezTo>
                      <a:pt x="1308" y="607"/>
                      <a:pt x="1421" y="720"/>
                      <a:pt x="1421" y="871"/>
                    </a:cubicBezTo>
                    <a:lnTo>
                      <a:pt x="1421" y="1668"/>
                    </a:lnTo>
                    <a:cubicBezTo>
                      <a:pt x="1421" y="2009"/>
                      <a:pt x="1139" y="2296"/>
                      <a:pt x="797" y="2296"/>
                    </a:cubicBezTo>
                    <a:lnTo>
                      <a:pt x="37" y="2296"/>
                    </a:lnTo>
                    <a:cubicBezTo>
                      <a:pt x="19" y="2296"/>
                      <a:pt x="1" y="2314"/>
                      <a:pt x="1" y="2332"/>
                    </a:cubicBezTo>
                    <a:cubicBezTo>
                      <a:pt x="1" y="2351"/>
                      <a:pt x="19" y="2373"/>
                      <a:pt x="37" y="2373"/>
                    </a:cubicBezTo>
                    <a:lnTo>
                      <a:pt x="797" y="2373"/>
                    </a:lnTo>
                    <a:cubicBezTo>
                      <a:pt x="1175" y="2373"/>
                      <a:pt x="1499" y="2068"/>
                      <a:pt x="1499" y="1668"/>
                    </a:cubicBezTo>
                    <a:lnTo>
                      <a:pt x="1499" y="871"/>
                    </a:lnTo>
                    <a:cubicBezTo>
                      <a:pt x="1499" y="684"/>
                      <a:pt x="1349" y="529"/>
                      <a:pt x="1175" y="529"/>
                    </a:cubicBezTo>
                    <a:lnTo>
                      <a:pt x="246" y="529"/>
                    </a:lnTo>
                    <a:lnTo>
                      <a:pt x="246" y="74"/>
                    </a:lnTo>
                    <a:lnTo>
                      <a:pt x="1175" y="74"/>
                    </a:lnTo>
                    <a:cubicBezTo>
                      <a:pt x="1613" y="74"/>
                      <a:pt x="1954" y="438"/>
                      <a:pt x="1954" y="871"/>
                    </a:cubicBezTo>
                    <a:lnTo>
                      <a:pt x="1954" y="1668"/>
                    </a:lnTo>
                    <a:cubicBezTo>
                      <a:pt x="1954" y="1690"/>
                      <a:pt x="1972" y="1709"/>
                      <a:pt x="1991" y="1709"/>
                    </a:cubicBezTo>
                    <a:cubicBezTo>
                      <a:pt x="2013" y="1709"/>
                      <a:pt x="2032" y="1690"/>
                      <a:pt x="2032" y="1668"/>
                    </a:cubicBezTo>
                    <a:lnTo>
                      <a:pt x="2032" y="871"/>
                    </a:lnTo>
                    <a:cubicBezTo>
                      <a:pt x="2032" y="379"/>
                      <a:pt x="1649"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6722584" y="1772640"/>
                <a:ext cx="317282" cy="373604"/>
              </a:xfrm>
              <a:custGeom>
                <a:avLst/>
                <a:gdLst/>
                <a:ahLst/>
                <a:cxnLst/>
                <a:rect l="l" t="t" r="r" b="b"/>
                <a:pathLst>
                  <a:path w="3949" h="4650" extrusionOk="0">
                    <a:moveTo>
                      <a:pt x="324" y="0"/>
                    </a:moveTo>
                    <a:cubicBezTo>
                      <a:pt x="155" y="0"/>
                      <a:pt x="1" y="151"/>
                      <a:pt x="1" y="342"/>
                    </a:cubicBezTo>
                    <a:lnTo>
                      <a:pt x="1" y="4081"/>
                    </a:lnTo>
                    <a:cubicBezTo>
                      <a:pt x="1" y="4386"/>
                      <a:pt x="251" y="4650"/>
                      <a:pt x="570" y="4650"/>
                    </a:cubicBezTo>
                    <a:lnTo>
                      <a:pt x="3380" y="4650"/>
                    </a:lnTo>
                    <a:cubicBezTo>
                      <a:pt x="3685" y="4650"/>
                      <a:pt x="3949" y="4386"/>
                      <a:pt x="3949" y="4081"/>
                    </a:cubicBezTo>
                    <a:lnTo>
                      <a:pt x="3949" y="437"/>
                    </a:lnTo>
                    <a:cubicBezTo>
                      <a:pt x="3949" y="192"/>
                      <a:pt x="3758" y="0"/>
                      <a:pt x="3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7004674" y="1772640"/>
                <a:ext cx="35191" cy="35191"/>
              </a:xfrm>
              <a:custGeom>
                <a:avLst/>
                <a:gdLst/>
                <a:ahLst/>
                <a:cxnLst/>
                <a:rect l="l" t="t" r="r" b="b"/>
                <a:pathLst>
                  <a:path w="438" h="438" extrusionOk="0">
                    <a:moveTo>
                      <a:pt x="1" y="0"/>
                    </a:moveTo>
                    <a:cubicBezTo>
                      <a:pt x="247" y="0"/>
                      <a:pt x="438" y="192"/>
                      <a:pt x="438" y="437"/>
                    </a:cubicBezTo>
                    <a:lnTo>
                      <a:pt x="438" y="210"/>
                    </a:lnTo>
                    <a:cubicBezTo>
                      <a:pt x="438" y="96"/>
                      <a:pt x="269" y="0"/>
                      <a:pt x="60" y="0"/>
                    </a:cubicBezTo>
                    <a:close/>
                  </a:path>
                </a:pathLst>
              </a:custGeom>
              <a:solidFill>
                <a:srgbClr val="F8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6757694" y="1772640"/>
                <a:ext cx="282172" cy="158521"/>
              </a:xfrm>
              <a:custGeom>
                <a:avLst/>
                <a:gdLst/>
                <a:ahLst/>
                <a:cxnLst/>
                <a:rect l="l" t="t" r="r" b="b"/>
                <a:pathLst>
                  <a:path w="3512" h="1973" extrusionOk="0">
                    <a:moveTo>
                      <a:pt x="306" y="0"/>
                    </a:moveTo>
                    <a:cubicBezTo>
                      <a:pt x="133" y="0"/>
                      <a:pt x="1" y="78"/>
                      <a:pt x="1" y="173"/>
                    </a:cubicBezTo>
                    <a:lnTo>
                      <a:pt x="1" y="1690"/>
                    </a:lnTo>
                    <a:cubicBezTo>
                      <a:pt x="1" y="1840"/>
                      <a:pt x="229" y="1972"/>
                      <a:pt x="515" y="1972"/>
                    </a:cubicBezTo>
                    <a:lnTo>
                      <a:pt x="3002" y="1972"/>
                    </a:lnTo>
                    <a:cubicBezTo>
                      <a:pt x="3284" y="1972"/>
                      <a:pt x="3512" y="1840"/>
                      <a:pt x="3512" y="1690"/>
                    </a:cubicBezTo>
                    <a:lnTo>
                      <a:pt x="3512" y="1367"/>
                    </a:lnTo>
                    <a:lnTo>
                      <a:pt x="3512" y="1289"/>
                    </a:lnTo>
                    <a:lnTo>
                      <a:pt x="3512" y="834"/>
                    </a:lnTo>
                    <a:lnTo>
                      <a:pt x="3512" y="761"/>
                    </a:lnTo>
                    <a:lnTo>
                      <a:pt x="3512" y="437"/>
                    </a:lnTo>
                    <a:cubicBezTo>
                      <a:pt x="3512" y="192"/>
                      <a:pt x="3321"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6719691" y="1769668"/>
                <a:ext cx="288358" cy="184552"/>
              </a:xfrm>
              <a:custGeom>
                <a:avLst/>
                <a:gdLst/>
                <a:ahLst/>
                <a:cxnLst/>
                <a:rect l="l" t="t" r="r" b="b"/>
                <a:pathLst>
                  <a:path w="3589" h="2297" extrusionOk="0">
                    <a:moveTo>
                      <a:pt x="360" y="1"/>
                    </a:moveTo>
                    <a:cubicBezTo>
                      <a:pt x="150" y="1"/>
                      <a:pt x="0" y="169"/>
                      <a:pt x="0" y="379"/>
                    </a:cubicBezTo>
                    <a:lnTo>
                      <a:pt x="0" y="2260"/>
                    </a:lnTo>
                    <a:cubicBezTo>
                      <a:pt x="0" y="2278"/>
                      <a:pt x="18" y="2296"/>
                      <a:pt x="37" y="2296"/>
                    </a:cubicBezTo>
                    <a:cubicBezTo>
                      <a:pt x="59" y="2296"/>
                      <a:pt x="78" y="2278"/>
                      <a:pt x="78" y="2260"/>
                    </a:cubicBezTo>
                    <a:lnTo>
                      <a:pt x="78" y="379"/>
                    </a:lnTo>
                    <a:cubicBezTo>
                      <a:pt x="78" y="210"/>
                      <a:pt x="210" y="74"/>
                      <a:pt x="360" y="74"/>
                    </a:cubicBezTo>
                    <a:lnTo>
                      <a:pt x="3548" y="74"/>
                    </a:lnTo>
                    <a:cubicBezTo>
                      <a:pt x="3566" y="74"/>
                      <a:pt x="3589" y="56"/>
                      <a:pt x="3589" y="37"/>
                    </a:cubicBezTo>
                    <a:cubicBezTo>
                      <a:pt x="3589" y="19"/>
                      <a:pt x="3566" y="1"/>
                      <a:pt x="3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6721137" y="1845834"/>
                <a:ext cx="210424" cy="6267"/>
              </a:xfrm>
              <a:custGeom>
                <a:avLst/>
                <a:gdLst/>
                <a:ahLst/>
                <a:cxnLst/>
                <a:rect l="l" t="t" r="r" b="b"/>
                <a:pathLst>
                  <a:path w="2619" h="78" extrusionOk="0">
                    <a:moveTo>
                      <a:pt x="41" y="0"/>
                    </a:moveTo>
                    <a:cubicBezTo>
                      <a:pt x="19" y="0"/>
                      <a:pt x="0" y="18"/>
                      <a:pt x="0" y="37"/>
                    </a:cubicBezTo>
                    <a:cubicBezTo>
                      <a:pt x="0" y="59"/>
                      <a:pt x="19" y="78"/>
                      <a:pt x="41" y="78"/>
                    </a:cubicBezTo>
                    <a:lnTo>
                      <a:pt x="2583" y="78"/>
                    </a:lnTo>
                    <a:cubicBezTo>
                      <a:pt x="2601" y="78"/>
                      <a:pt x="2619" y="59"/>
                      <a:pt x="2619" y="37"/>
                    </a:cubicBezTo>
                    <a:cubicBezTo>
                      <a:pt x="2619" y="18"/>
                      <a:pt x="2601" y="0"/>
                      <a:pt x="2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40"/>
            <p:cNvGrpSpPr/>
            <p:nvPr/>
          </p:nvGrpSpPr>
          <p:grpSpPr>
            <a:xfrm>
              <a:off x="5466152" y="2739546"/>
              <a:ext cx="927477" cy="1225361"/>
              <a:chOff x="3774254" y="1075977"/>
              <a:chExt cx="806502" cy="1065531"/>
            </a:xfrm>
          </p:grpSpPr>
          <p:sp>
            <p:nvSpPr>
              <p:cNvPr id="1433" name="Google Shape;1433;p40"/>
              <p:cNvSpPr/>
              <p:nvPr/>
            </p:nvSpPr>
            <p:spPr>
              <a:xfrm>
                <a:off x="3774254" y="1402335"/>
                <a:ext cx="445352" cy="519671"/>
              </a:xfrm>
              <a:custGeom>
                <a:avLst/>
                <a:gdLst/>
                <a:ahLst/>
                <a:cxnLst/>
                <a:rect l="l" t="t" r="r" b="b"/>
                <a:pathLst>
                  <a:path w="5543" h="6468" extrusionOk="0">
                    <a:moveTo>
                      <a:pt x="4686" y="2218"/>
                    </a:moveTo>
                    <a:cubicBezTo>
                      <a:pt x="3338" y="2218"/>
                      <a:pt x="2241" y="3302"/>
                      <a:pt x="2241" y="4609"/>
                    </a:cubicBezTo>
                    <a:cubicBezTo>
                      <a:pt x="2241" y="4646"/>
                      <a:pt x="2259" y="4646"/>
                      <a:pt x="2277" y="4646"/>
                    </a:cubicBezTo>
                    <a:cubicBezTo>
                      <a:pt x="2314" y="4646"/>
                      <a:pt x="2314" y="4646"/>
                      <a:pt x="2314" y="4609"/>
                    </a:cubicBezTo>
                    <a:cubicBezTo>
                      <a:pt x="2314" y="3339"/>
                      <a:pt x="3398" y="2296"/>
                      <a:pt x="4686" y="2296"/>
                    </a:cubicBezTo>
                    <a:cubicBezTo>
                      <a:pt x="4727" y="2296"/>
                      <a:pt x="4727" y="2278"/>
                      <a:pt x="4727" y="2255"/>
                    </a:cubicBezTo>
                    <a:cubicBezTo>
                      <a:pt x="4727" y="2218"/>
                      <a:pt x="4727" y="2218"/>
                      <a:pt x="4686" y="2218"/>
                    </a:cubicBezTo>
                    <a:close/>
                    <a:moveTo>
                      <a:pt x="4345" y="1"/>
                    </a:moveTo>
                    <a:cubicBezTo>
                      <a:pt x="4081" y="1"/>
                      <a:pt x="3853" y="228"/>
                      <a:pt x="3853" y="492"/>
                    </a:cubicBezTo>
                    <a:lnTo>
                      <a:pt x="3853" y="1271"/>
                    </a:lnTo>
                    <a:cubicBezTo>
                      <a:pt x="3853" y="1440"/>
                      <a:pt x="3757" y="1595"/>
                      <a:pt x="3589" y="1649"/>
                    </a:cubicBezTo>
                    <a:cubicBezTo>
                      <a:pt x="3511" y="1667"/>
                      <a:pt x="3416" y="1708"/>
                      <a:pt x="3338" y="1745"/>
                    </a:cubicBezTo>
                    <a:cubicBezTo>
                      <a:pt x="3286" y="1772"/>
                      <a:pt x="3228" y="1785"/>
                      <a:pt x="3170" y="1785"/>
                    </a:cubicBezTo>
                    <a:cubicBezTo>
                      <a:pt x="3064" y="1785"/>
                      <a:pt x="2957" y="1741"/>
                      <a:pt x="2883" y="1667"/>
                    </a:cubicBezTo>
                    <a:lnTo>
                      <a:pt x="2314" y="1116"/>
                    </a:lnTo>
                    <a:cubicBezTo>
                      <a:pt x="2220" y="1023"/>
                      <a:pt x="2097" y="976"/>
                      <a:pt x="1974" y="976"/>
                    </a:cubicBezTo>
                    <a:cubicBezTo>
                      <a:pt x="1850" y="976"/>
                      <a:pt x="1726" y="1023"/>
                      <a:pt x="1631" y="1116"/>
                    </a:cubicBezTo>
                    <a:lnTo>
                      <a:pt x="1139" y="1595"/>
                    </a:lnTo>
                    <a:cubicBezTo>
                      <a:pt x="1043" y="1686"/>
                      <a:pt x="989" y="1822"/>
                      <a:pt x="989" y="1936"/>
                    </a:cubicBezTo>
                    <a:cubicBezTo>
                      <a:pt x="989" y="2068"/>
                      <a:pt x="1043" y="2182"/>
                      <a:pt x="1139" y="2278"/>
                    </a:cubicBezTo>
                    <a:lnTo>
                      <a:pt x="1690" y="2824"/>
                    </a:lnTo>
                    <a:cubicBezTo>
                      <a:pt x="1822" y="2961"/>
                      <a:pt x="1840" y="3129"/>
                      <a:pt x="1767" y="3280"/>
                    </a:cubicBezTo>
                    <a:cubicBezTo>
                      <a:pt x="1726" y="3375"/>
                      <a:pt x="1708" y="3453"/>
                      <a:pt x="1672" y="3530"/>
                    </a:cubicBezTo>
                    <a:cubicBezTo>
                      <a:pt x="1612" y="3680"/>
                      <a:pt x="1462" y="3794"/>
                      <a:pt x="1289" y="3794"/>
                    </a:cubicBezTo>
                    <a:lnTo>
                      <a:pt x="492" y="3794"/>
                    </a:lnTo>
                    <a:cubicBezTo>
                      <a:pt x="228" y="3794"/>
                      <a:pt x="0" y="4004"/>
                      <a:pt x="0" y="4268"/>
                    </a:cubicBezTo>
                    <a:lnTo>
                      <a:pt x="0" y="4969"/>
                    </a:lnTo>
                    <a:cubicBezTo>
                      <a:pt x="0" y="5238"/>
                      <a:pt x="228" y="5443"/>
                      <a:pt x="492" y="5443"/>
                    </a:cubicBezTo>
                    <a:lnTo>
                      <a:pt x="1289" y="5443"/>
                    </a:lnTo>
                    <a:cubicBezTo>
                      <a:pt x="1462" y="5443"/>
                      <a:pt x="1612" y="5557"/>
                      <a:pt x="1672" y="5711"/>
                    </a:cubicBezTo>
                    <a:cubicBezTo>
                      <a:pt x="1708" y="5784"/>
                      <a:pt x="1726" y="5862"/>
                      <a:pt x="1767" y="5957"/>
                    </a:cubicBezTo>
                    <a:cubicBezTo>
                      <a:pt x="1840" y="6108"/>
                      <a:pt x="1822" y="6281"/>
                      <a:pt x="1690" y="6413"/>
                    </a:cubicBezTo>
                    <a:cubicBezTo>
                      <a:pt x="1672" y="6413"/>
                      <a:pt x="1672" y="6449"/>
                      <a:pt x="1690" y="6467"/>
                    </a:cubicBezTo>
                    <a:lnTo>
                      <a:pt x="1744" y="6467"/>
                    </a:lnTo>
                    <a:cubicBezTo>
                      <a:pt x="1899" y="6317"/>
                      <a:pt x="1936" y="6108"/>
                      <a:pt x="1840" y="5921"/>
                    </a:cubicBezTo>
                    <a:cubicBezTo>
                      <a:pt x="1804" y="5843"/>
                      <a:pt x="1767" y="5766"/>
                      <a:pt x="1744" y="5693"/>
                    </a:cubicBezTo>
                    <a:cubicBezTo>
                      <a:pt x="1672" y="5502"/>
                      <a:pt x="1499" y="5370"/>
                      <a:pt x="1289" y="5370"/>
                    </a:cubicBezTo>
                    <a:lnTo>
                      <a:pt x="492" y="5370"/>
                    </a:lnTo>
                    <a:cubicBezTo>
                      <a:pt x="264" y="5370"/>
                      <a:pt x="78" y="5197"/>
                      <a:pt x="78" y="4969"/>
                    </a:cubicBezTo>
                    <a:lnTo>
                      <a:pt x="78" y="4268"/>
                    </a:lnTo>
                    <a:cubicBezTo>
                      <a:pt x="78" y="4040"/>
                      <a:pt x="264" y="3872"/>
                      <a:pt x="492" y="3872"/>
                    </a:cubicBezTo>
                    <a:lnTo>
                      <a:pt x="1289" y="3872"/>
                    </a:lnTo>
                    <a:cubicBezTo>
                      <a:pt x="1499" y="3872"/>
                      <a:pt x="1672" y="3735"/>
                      <a:pt x="1744" y="3548"/>
                    </a:cubicBezTo>
                    <a:cubicBezTo>
                      <a:pt x="1767" y="3471"/>
                      <a:pt x="1804" y="3393"/>
                      <a:pt x="1840" y="3320"/>
                    </a:cubicBezTo>
                    <a:cubicBezTo>
                      <a:pt x="1936" y="3129"/>
                      <a:pt x="1899" y="2920"/>
                      <a:pt x="1744" y="2769"/>
                    </a:cubicBezTo>
                    <a:lnTo>
                      <a:pt x="1175" y="2218"/>
                    </a:lnTo>
                    <a:cubicBezTo>
                      <a:pt x="1102" y="2141"/>
                      <a:pt x="1061" y="2050"/>
                      <a:pt x="1061" y="1936"/>
                    </a:cubicBezTo>
                    <a:cubicBezTo>
                      <a:pt x="1061" y="1840"/>
                      <a:pt x="1102" y="1727"/>
                      <a:pt x="1175" y="1649"/>
                    </a:cubicBezTo>
                    <a:lnTo>
                      <a:pt x="1690" y="1157"/>
                    </a:lnTo>
                    <a:cubicBezTo>
                      <a:pt x="1765" y="1080"/>
                      <a:pt x="1870" y="1041"/>
                      <a:pt x="1974" y="1041"/>
                    </a:cubicBezTo>
                    <a:cubicBezTo>
                      <a:pt x="2079" y="1041"/>
                      <a:pt x="2184" y="1080"/>
                      <a:pt x="2259" y="1157"/>
                    </a:cubicBezTo>
                    <a:lnTo>
                      <a:pt x="2828" y="1727"/>
                    </a:lnTo>
                    <a:cubicBezTo>
                      <a:pt x="2915" y="1814"/>
                      <a:pt x="3044" y="1859"/>
                      <a:pt x="3176" y="1859"/>
                    </a:cubicBezTo>
                    <a:cubicBezTo>
                      <a:pt x="3245" y="1859"/>
                      <a:pt x="3314" y="1847"/>
                      <a:pt x="3379" y="1822"/>
                    </a:cubicBezTo>
                    <a:cubicBezTo>
                      <a:pt x="3452" y="1781"/>
                      <a:pt x="3530" y="1745"/>
                      <a:pt x="3607" y="1708"/>
                    </a:cubicBezTo>
                    <a:cubicBezTo>
                      <a:pt x="3817" y="1649"/>
                      <a:pt x="3930" y="1458"/>
                      <a:pt x="3930" y="1271"/>
                    </a:cubicBezTo>
                    <a:lnTo>
                      <a:pt x="3930" y="492"/>
                    </a:lnTo>
                    <a:cubicBezTo>
                      <a:pt x="3930" y="265"/>
                      <a:pt x="4117" y="73"/>
                      <a:pt x="4345" y="73"/>
                    </a:cubicBezTo>
                    <a:lnTo>
                      <a:pt x="5046" y="73"/>
                    </a:lnTo>
                    <a:cubicBezTo>
                      <a:pt x="5274" y="73"/>
                      <a:pt x="5465" y="265"/>
                      <a:pt x="5465" y="492"/>
                    </a:cubicBezTo>
                    <a:cubicBezTo>
                      <a:pt x="5465" y="511"/>
                      <a:pt x="5483" y="529"/>
                      <a:pt x="5502" y="529"/>
                    </a:cubicBezTo>
                    <a:cubicBezTo>
                      <a:pt x="5524" y="529"/>
                      <a:pt x="5543" y="511"/>
                      <a:pt x="5543" y="492"/>
                    </a:cubicBezTo>
                    <a:cubicBezTo>
                      <a:pt x="5543" y="228"/>
                      <a:pt x="5315" y="1"/>
                      <a:pt x="5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40"/>
              <p:cNvGrpSpPr/>
              <p:nvPr/>
            </p:nvGrpSpPr>
            <p:grpSpPr>
              <a:xfrm>
                <a:off x="3777146" y="1075977"/>
                <a:ext cx="803609" cy="1065531"/>
                <a:chOff x="3777146" y="1075977"/>
                <a:chExt cx="803609" cy="1065531"/>
              </a:xfrm>
            </p:grpSpPr>
            <p:sp>
              <p:nvSpPr>
                <p:cNvPr id="1435" name="Google Shape;1435;p40"/>
                <p:cNvSpPr/>
                <p:nvPr/>
              </p:nvSpPr>
              <p:spPr>
                <a:xfrm>
                  <a:off x="3777146" y="1405308"/>
                  <a:ext cx="748735" cy="736201"/>
                </a:xfrm>
                <a:custGeom>
                  <a:avLst/>
                  <a:gdLst/>
                  <a:ahLst/>
                  <a:cxnLst/>
                  <a:rect l="l" t="t" r="r" b="b"/>
                  <a:pathLst>
                    <a:path w="9319" h="9163" extrusionOk="0">
                      <a:moveTo>
                        <a:pt x="4650" y="2218"/>
                      </a:moveTo>
                      <a:cubicBezTo>
                        <a:pt x="5998" y="2218"/>
                        <a:pt x="7059" y="3265"/>
                        <a:pt x="7059" y="4572"/>
                      </a:cubicBezTo>
                      <a:cubicBezTo>
                        <a:pt x="7059" y="5902"/>
                        <a:pt x="5998" y="6945"/>
                        <a:pt x="4650" y="6945"/>
                      </a:cubicBezTo>
                      <a:cubicBezTo>
                        <a:pt x="3325" y="6945"/>
                        <a:pt x="2241" y="5902"/>
                        <a:pt x="2241" y="4572"/>
                      </a:cubicBezTo>
                      <a:cubicBezTo>
                        <a:pt x="2241" y="3265"/>
                        <a:pt x="3325" y="2218"/>
                        <a:pt x="4650" y="2218"/>
                      </a:cubicBezTo>
                      <a:close/>
                      <a:moveTo>
                        <a:pt x="4309" y="0"/>
                      </a:moveTo>
                      <a:cubicBezTo>
                        <a:pt x="4063" y="0"/>
                        <a:pt x="3853" y="210"/>
                        <a:pt x="3853" y="455"/>
                      </a:cubicBezTo>
                      <a:lnTo>
                        <a:pt x="3853" y="1234"/>
                      </a:lnTo>
                      <a:cubicBezTo>
                        <a:pt x="3853" y="1421"/>
                        <a:pt x="3740" y="1576"/>
                        <a:pt x="3571" y="1649"/>
                      </a:cubicBezTo>
                      <a:cubicBezTo>
                        <a:pt x="3475" y="1671"/>
                        <a:pt x="3398" y="1708"/>
                        <a:pt x="3325" y="1744"/>
                      </a:cubicBezTo>
                      <a:cubicBezTo>
                        <a:pt x="3265" y="1771"/>
                        <a:pt x="3201" y="1784"/>
                        <a:pt x="3136" y="1784"/>
                      </a:cubicBezTo>
                      <a:cubicBezTo>
                        <a:pt x="3016" y="1784"/>
                        <a:pt x="2897" y="1738"/>
                        <a:pt x="2811" y="1649"/>
                      </a:cubicBezTo>
                      <a:lnTo>
                        <a:pt x="2260" y="1102"/>
                      </a:lnTo>
                      <a:cubicBezTo>
                        <a:pt x="2166" y="1016"/>
                        <a:pt x="2052" y="972"/>
                        <a:pt x="1938" y="972"/>
                      </a:cubicBezTo>
                      <a:cubicBezTo>
                        <a:pt x="1825" y="972"/>
                        <a:pt x="1711" y="1016"/>
                        <a:pt x="1617" y="1102"/>
                      </a:cubicBezTo>
                      <a:lnTo>
                        <a:pt x="1121" y="1594"/>
                      </a:lnTo>
                      <a:cubicBezTo>
                        <a:pt x="953" y="1762"/>
                        <a:pt x="953" y="2049"/>
                        <a:pt x="1121" y="2218"/>
                      </a:cubicBezTo>
                      <a:lnTo>
                        <a:pt x="1690" y="2769"/>
                      </a:lnTo>
                      <a:cubicBezTo>
                        <a:pt x="1822" y="2901"/>
                        <a:pt x="1845" y="3092"/>
                        <a:pt x="1768" y="3265"/>
                      </a:cubicBezTo>
                      <a:cubicBezTo>
                        <a:pt x="1731" y="3338"/>
                        <a:pt x="1708" y="3416"/>
                        <a:pt x="1672" y="3511"/>
                      </a:cubicBezTo>
                      <a:cubicBezTo>
                        <a:pt x="1617" y="3680"/>
                        <a:pt x="1444" y="3794"/>
                        <a:pt x="1253" y="3794"/>
                      </a:cubicBezTo>
                      <a:lnTo>
                        <a:pt x="456" y="3794"/>
                      </a:lnTo>
                      <a:cubicBezTo>
                        <a:pt x="210" y="3794"/>
                        <a:pt x="1" y="3985"/>
                        <a:pt x="1" y="4231"/>
                      </a:cubicBezTo>
                      <a:lnTo>
                        <a:pt x="1" y="4932"/>
                      </a:lnTo>
                      <a:cubicBezTo>
                        <a:pt x="1" y="5178"/>
                        <a:pt x="210" y="5369"/>
                        <a:pt x="456" y="5369"/>
                      </a:cubicBezTo>
                      <a:lnTo>
                        <a:pt x="1253" y="5369"/>
                      </a:lnTo>
                      <a:cubicBezTo>
                        <a:pt x="1444" y="5369"/>
                        <a:pt x="1617" y="5483"/>
                        <a:pt x="1672" y="5656"/>
                      </a:cubicBezTo>
                      <a:cubicBezTo>
                        <a:pt x="1708" y="5747"/>
                        <a:pt x="1731" y="5825"/>
                        <a:pt x="1768" y="5902"/>
                      </a:cubicBezTo>
                      <a:cubicBezTo>
                        <a:pt x="1845" y="6071"/>
                        <a:pt x="1822" y="6262"/>
                        <a:pt x="1690" y="6394"/>
                      </a:cubicBezTo>
                      <a:lnTo>
                        <a:pt x="1121" y="6945"/>
                      </a:lnTo>
                      <a:cubicBezTo>
                        <a:pt x="953" y="7113"/>
                        <a:pt x="953" y="7400"/>
                        <a:pt x="1121" y="7569"/>
                      </a:cubicBezTo>
                      <a:lnTo>
                        <a:pt x="1617" y="8065"/>
                      </a:lnTo>
                      <a:cubicBezTo>
                        <a:pt x="1711" y="8149"/>
                        <a:pt x="1825" y="8192"/>
                        <a:pt x="1938" y="8192"/>
                      </a:cubicBezTo>
                      <a:cubicBezTo>
                        <a:pt x="2052" y="8192"/>
                        <a:pt x="2166" y="8149"/>
                        <a:pt x="2260" y="8065"/>
                      </a:cubicBezTo>
                      <a:lnTo>
                        <a:pt x="2811" y="7514"/>
                      </a:lnTo>
                      <a:cubicBezTo>
                        <a:pt x="2898" y="7427"/>
                        <a:pt x="3018" y="7380"/>
                        <a:pt x="3140" y="7380"/>
                      </a:cubicBezTo>
                      <a:cubicBezTo>
                        <a:pt x="3203" y="7380"/>
                        <a:pt x="3266" y="7392"/>
                        <a:pt x="3325" y="7419"/>
                      </a:cubicBezTo>
                      <a:cubicBezTo>
                        <a:pt x="3398" y="7455"/>
                        <a:pt x="3475" y="7496"/>
                        <a:pt x="3571" y="7514"/>
                      </a:cubicBezTo>
                      <a:cubicBezTo>
                        <a:pt x="3740" y="7592"/>
                        <a:pt x="3853" y="7742"/>
                        <a:pt x="3853" y="7933"/>
                      </a:cubicBezTo>
                      <a:lnTo>
                        <a:pt x="3853" y="8707"/>
                      </a:lnTo>
                      <a:cubicBezTo>
                        <a:pt x="3853" y="8958"/>
                        <a:pt x="4063" y="9163"/>
                        <a:pt x="4309" y="9163"/>
                      </a:cubicBezTo>
                      <a:lnTo>
                        <a:pt x="5010" y="9163"/>
                      </a:lnTo>
                      <a:cubicBezTo>
                        <a:pt x="5261" y="9163"/>
                        <a:pt x="5466" y="8958"/>
                        <a:pt x="5466" y="8707"/>
                      </a:cubicBezTo>
                      <a:lnTo>
                        <a:pt x="5466" y="7933"/>
                      </a:lnTo>
                      <a:cubicBezTo>
                        <a:pt x="5466" y="7742"/>
                        <a:pt x="5579" y="7592"/>
                        <a:pt x="5752" y="7514"/>
                      </a:cubicBezTo>
                      <a:cubicBezTo>
                        <a:pt x="5830" y="7496"/>
                        <a:pt x="5921" y="7455"/>
                        <a:pt x="5998" y="7419"/>
                      </a:cubicBezTo>
                      <a:cubicBezTo>
                        <a:pt x="6057" y="7392"/>
                        <a:pt x="6120" y="7380"/>
                        <a:pt x="6182" y="7380"/>
                      </a:cubicBezTo>
                      <a:cubicBezTo>
                        <a:pt x="6303" y="7380"/>
                        <a:pt x="6423" y="7427"/>
                        <a:pt x="6513" y="7514"/>
                      </a:cubicBezTo>
                      <a:lnTo>
                        <a:pt x="7059" y="8065"/>
                      </a:lnTo>
                      <a:cubicBezTo>
                        <a:pt x="7155" y="8149"/>
                        <a:pt x="7269" y="8192"/>
                        <a:pt x="7383" y="8192"/>
                      </a:cubicBezTo>
                      <a:cubicBezTo>
                        <a:pt x="7497" y="8192"/>
                        <a:pt x="7610" y="8149"/>
                        <a:pt x="7706" y="8065"/>
                      </a:cubicBezTo>
                      <a:lnTo>
                        <a:pt x="8198" y="7569"/>
                      </a:lnTo>
                      <a:cubicBezTo>
                        <a:pt x="8371" y="7400"/>
                        <a:pt x="8371" y="7113"/>
                        <a:pt x="8198" y="6945"/>
                      </a:cubicBezTo>
                      <a:lnTo>
                        <a:pt x="7629" y="6394"/>
                      </a:lnTo>
                      <a:cubicBezTo>
                        <a:pt x="7497" y="6262"/>
                        <a:pt x="7478" y="6071"/>
                        <a:pt x="7556" y="5902"/>
                      </a:cubicBezTo>
                      <a:cubicBezTo>
                        <a:pt x="7592" y="5825"/>
                        <a:pt x="7610" y="5747"/>
                        <a:pt x="7651" y="5656"/>
                      </a:cubicBezTo>
                      <a:cubicBezTo>
                        <a:pt x="7706" y="5483"/>
                        <a:pt x="7879" y="5369"/>
                        <a:pt x="8066" y="5369"/>
                      </a:cubicBezTo>
                      <a:lnTo>
                        <a:pt x="8863" y="5369"/>
                      </a:lnTo>
                      <a:cubicBezTo>
                        <a:pt x="9109" y="5369"/>
                        <a:pt x="9318" y="5178"/>
                        <a:pt x="9318" y="4932"/>
                      </a:cubicBezTo>
                      <a:lnTo>
                        <a:pt x="9318" y="4231"/>
                      </a:lnTo>
                      <a:cubicBezTo>
                        <a:pt x="9318" y="3985"/>
                        <a:pt x="9109" y="3794"/>
                        <a:pt x="8863" y="3794"/>
                      </a:cubicBezTo>
                      <a:lnTo>
                        <a:pt x="8066" y="3794"/>
                      </a:lnTo>
                      <a:cubicBezTo>
                        <a:pt x="7879" y="3794"/>
                        <a:pt x="7706" y="3680"/>
                        <a:pt x="7651" y="3511"/>
                      </a:cubicBezTo>
                      <a:cubicBezTo>
                        <a:pt x="7610" y="3416"/>
                        <a:pt x="7592" y="3338"/>
                        <a:pt x="7556" y="3265"/>
                      </a:cubicBezTo>
                      <a:cubicBezTo>
                        <a:pt x="7478" y="3092"/>
                        <a:pt x="7497" y="2901"/>
                        <a:pt x="7629" y="2769"/>
                      </a:cubicBezTo>
                      <a:lnTo>
                        <a:pt x="8198" y="2218"/>
                      </a:lnTo>
                      <a:cubicBezTo>
                        <a:pt x="8371" y="2049"/>
                        <a:pt x="8371" y="1762"/>
                        <a:pt x="8198" y="1594"/>
                      </a:cubicBezTo>
                      <a:lnTo>
                        <a:pt x="7706" y="1102"/>
                      </a:lnTo>
                      <a:cubicBezTo>
                        <a:pt x="7610" y="1016"/>
                        <a:pt x="7497" y="972"/>
                        <a:pt x="7383" y="972"/>
                      </a:cubicBezTo>
                      <a:cubicBezTo>
                        <a:pt x="7269" y="972"/>
                        <a:pt x="7155" y="1016"/>
                        <a:pt x="7059" y="1102"/>
                      </a:cubicBezTo>
                      <a:lnTo>
                        <a:pt x="6513" y="1649"/>
                      </a:lnTo>
                      <a:cubicBezTo>
                        <a:pt x="6424" y="1738"/>
                        <a:pt x="6306" y="1784"/>
                        <a:pt x="6186" y="1784"/>
                      </a:cubicBezTo>
                      <a:cubicBezTo>
                        <a:pt x="6122" y="1784"/>
                        <a:pt x="6058" y="1771"/>
                        <a:pt x="5998" y="1744"/>
                      </a:cubicBezTo>
                      <a:cubicBezTo>
                        <a:pt x="5921" y="1708"/>
                        <a:pt x="5830" y="1671"/>
                        <a:pt x="5752" y="1649"/>
                      </a:cubicBezTo>
                      <a:cubicBezTo>
                        <a:pt x="5579" y="1576"/>
                        <a:pt x="5466" y="1421"/>
                        <a:pt x="5466" y="1234"/>
                      </a:cubicBezTo>
                      <a:lnTo>
                        <a:pt x="5466" y="455"/>
                      </a:lnTo>
                      <a:cubicBezTo>
                        <a:pt x="5466" y="210"/>
                        <a:pt x="5261" y="0"/>
                        <a:pt x="5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4172362" y="1075977"/>
                  <a:ext cx="408394" cy="409599"/>
                </a:xfrm>
                <a:custGeom>
                  <a:avLst/>
                  <a:gdLst/>
                  <a:ahLst/>
                  <a:cxnLst/>
                  <a:rect l="l" t="t" r="r" b="b"/>
                  <a:pathLst>
                    <a:path w="5083" h="5098" extrusionOk="0">
                      <a:moveTo>
                        <a:pt x="2523" y="1184"/>
                      </a:moveTo>
                      <a:cubicBezTo>
                        <a:pt x="3072" y="1184"/>
                        <a:pt x="3588" y="1523"/>
                        <a:pt x="3794" y="2068"/>
                      </a:cubicBezTo>
                      <a:cubicBezTo>
                        <a:pt x="4058" y="2769"/>
                        <a:pt x="3716" y="3566"/>
                        <a:pt x="3015" y="3835"/>
                      </a:cubicBezTo>
                      <a:cubicBezTo>
                        <a:pt x="2870" y="3887"/>
                        <a:pt x="2720" y="3912"/>
                        <a:pt x="2572" y="3912"/>
                      </a:cubicBezTo>
                      <a:cubicBezTo>
                        <a:pt x="2024" y="3912"/>
                        <a:pt x="1497" y="3571"/>
                        <a:pt x="1289" y="3015"/>
                      </a:cubicBezTo>
                      <a:cubicBezTo>
                        <a:pt x="1025" y="2314"/>
                        <a:pt x="1366" y="1535"/>
                        <a:pt x="2049" y="1271"/>
                      </a:cubicBezTo>
                      <a:cubicBezTo>
                        <a:pt x="2206" y="1212"/>
                        <a:pt x="2366" y="1184"/>
                        <a:pt x="2523" y="1184"/>
                      </a:cubicBezTo>
                      <a:close/>
                      <a:moveTo>
                        <a:pt x="1873" y="0"/>
                      </a:moveTo>
                      <a:cubicBezTo>
                        <a:pt x="1842" y="0"/>
                        <a:pt x="1811" y="6"/>
                        <a:pt x="1781" y="19"/>
                      </a:cubicBezTo>
                      <a:lnTo>
                        <a:pt x="1421" y="151"/>
                      </a:lnTo>
                      <a:cubicBezTo>
                        <a:pt x="1289" y="210"/>
                        <a:pt x="1230" y="342"/>
                        <a:pt x="1271" y="474"/>
                      </a:cubicBezTo>
                      <a:lnTo>
                        <a:pt x="1439" y="893"/>
                      </a:lnTo>
                      <a:cubicBezTo>
                        <a:pt x="1480" y="1007"/>
                        <a:pt x="1439" y="1121"/>
                        <a:pt x="1366" y="1175"/>
                      </a:cubicBezTo>
                      <a:cubicBezTo>
                        <a:pt x="1325" y="1216"/>
                        <a:pt x="1289" y="1253"/>
                        <a:pt x="1271" y="1271"/>
                      </a:cubicBezTo>
                      <a:cubicBezTo>
                        <a:pt x="1219" y="1323"/>
                        <a:pt x="1151" y="1356"/>
                        <a:pt x="1082" y="1356"/>
                      </a:cubicBezTo>
                      <a:cubicBezTo>
                        <a:pt x="1049" y="1356"/>
                        <a:pt x="1015" y="1348"/>
                        <a:pt x="984" y="1330"/>
                      </a:cubicBezTo>
                      <a:lnTo>
                        <a:pt x="569" y="1139"/>
                      </a:lnTo>
                      <a:cubicBezTo>
                        <a:pt x="539" y="1123"/>
                        <a:pt x="507" y="1116"/>
                        <a:pt x="473" y="1116"/>
                      </a:cubicBezTo>
                      <a:cubicBezTo>
                        <a:pt x="381" y="1116"/>
                        <a:pt x="286" y="1174"/>
                        <a:pt x="246" y="1271"/>
                      </a:cubicBezTo>
                      <a:lnTo>
                        <a:pt x="91" y="1631"/>
                      </a:lnTo>
                      <a:cubicBezTo>
                        <a:pt x="36" y="1763"/>
                        <a:pt x="91" y="1918"/>
                        <a:pt x="205" y="1972"/>
                      </a:cubicBezTo>
                      <a:lnTo>
                        <a:pt x="624" y="2164"/>
                      </a:lnTo>
                      <a:cubicBezTo>
                        <a:pt x="720" y="2200"/>
                        <a:pt x="774" y="2296"/>
                        <a:pt x="756" y="2409"/>
                      </a:cubicBezTo>
                      <a:lnTo>
                        <a:pt x="756" y="2560"/>
                      </a:lnTo>
                      <a:cubicBezTo>
                        <a:pt x="756" y="2655"/>
                        <a:pt x="701" y="2751"/>
                        <a:pt x="606" y="2787"/>
                      </a:cubicBezTo>
                      <a:lnTo>
                        <a:pt x="187" y="2961"/>
                      </a:lnTo>
                      <a:cubicBezTo>
                        <a:pt x="55" y="2997"/>
                        <a:pt x="0" y="3152"/>
                        <a:pt x="36" y="3284"/>
                      </a:cubicBezTo>
                      <a:lnTo>
                        <a:pt x="187" y="3644"/>
                      </a:lnTo>
                      <a:cubicBezTo>
                        <a:pt x="218" y="3745"/>
                        <a:pt x="314" y="3814"/>
                        <a:pt x="416" y="3814"/>
                      </a:cubicBezTo>
                      <a:cubicBezTo>
                        <a:pt x="448" y="3814"/>
                        <a:pt x="479" y="3808"/>
                        <a:pt x="510" y="3794"/>
                      </a:cubicBezTo>
                      <a:lnTo>
                        <a:pt x="929" y="3644"/>
                      </a:lnTo>
                      <a:cubicBezTo>
                        <a:pt x="954" y="3634"/>
                        <a:pt x="981" y="3629"/>
                        <a:pt x="1008" y="3629"/>
                      </a:cubicBezTo>
                      <a:cubicBezTo>
                        <a:pt x="1081" y="3629"/>
                        <a:pt x="1153" y="3664"/>
                        <a:pt x="1193" y="3721"/>
                      </a:cubicBezTo>
                      <a:lnTo>
                        <a:pt x="1307" y="3835"/>
                      </a:lnTo>
                      <a:cubicBezTo>
                        <a:pt x="1384" y="3890"/>
                        <a:pt x="1403" y="4022"/>
                        <a:pt x="1344" y="4117"/>
                      </a:cubicBezTo>
                      <a:lnTo>
                        <a:pt x="1175" y="4518"/>
                      </a:lnTo>
                      <a:cubicBezTo>
                        <a:pt x="1116" y="4650"/>
                        <a:pt x="1175" y="4800"/>
                        <a:pt x="1307" y="4860"/>
                      </a:cubicBezTo>
                      <a:lnTo>
                        <a:pt x="1667" y="5028"/>
                      </a:lnTo>
                      <a:cubicBezTo>
                        <a:pt x="1697" y="5044"/>
                        <a:pt x="1730" y="5051"/>
                        <a:pt x="1763" y="5051"/>
                      </a:cubicBezTo>
                      <a:cubicBezTo>
                        <a:pt x="1855" y="5051"/>
                        <a:pt x="1950" y="4993"/>
                        <a:pt x="1990" y="4896"/>
                      </a:cubicBezTo>
                      <a:lnTo>
                        <a:pt x="2181" y="4495"/>
                      </a:lnTo>
                      <a:cubicBezTo>
                        <a:pt x="2213" y="4396"/>
                        <a:pt x="2290" y="4342"/>
                        <a:pt x="2385" y="4342"/>
                      </a:cubicBezTo>
                      <a:cubicBezTo>
                        <a:pt x="2399" y="4342"/>
                        <a:pt x="2413" y="4343"/>
                        <a:pt x="2427" y="4345"/>
                      </a:cubicBezTo>
                      <a:lnTo>
                        <a:pt x="2559" y="4345"/>
                      </a:lnTo>
                      <a:cubicBezTo>
                        <a:pt x="2673" y="4345"/>
                        <a:pt x="2769" y="4422"/>
                        <a:pt x="2805" y="4518"/>
                      </a:cubicBezTo>
                      <a:lnTo>
                        <a:pt x="2960" y="4932"/>
                      </a:lnTo>
                      <a:cubicBezTo>
                        <a:pt x="3004" y="5039"/>
                        <a:pt x="3098" y="5098"/>
                        <a:pt x="3202" y="5098"/>
                      </a:cubicBezTo>
                      <a:cubicBezTo>
                        <a:pt x="3227" y="5098"/>
                        <a:pt x="3253" y="5094"/>
                        <a:pt x="3279" y="5087"/>
                      </a:cubicBezTo>
                      <a:lnTo>
                        <a:pt x="3662" y="4932"/>
                      </a:lnTo>
                      <a:cubicBezTo>
                        <a:pt x="3775" y="4896"/>
                        <a:pt x="3848" y="4746"/>
                        <a:pt x="3794" y="4609"/>
                      </a:cubicBezTo>
                      <a:lnTo>
                        <a:pt x="3643" y="4195"/>
                      </a:lnTo>
                      <a:cubicBezTo>
                        <a:pt x="3602" y="4099"/>
                        <a:pt x="3621" y="3985"/>
                        <a:pt x="3698" y="3908"/>
                      </a:cubicBezTo>
                      <a:cubicBezTo>
                        <a:pt x="3734" y="3890"/>
                        <a:pt x="3775" y="3853"/>
                        <a:pt x="3812" y="3812"/>
                      </a:cubicBezTo>
                      <a:cubicBezTo>
                        <a:pt x="3863" y="3764"/>
                        <a:pt x="3931" y="3739"/>
                        <a:pt x="3999" y="3739"/>
                      </a:cubicBezTo>
                      <a:cubicBezTo>
                        <a:pt x="4033" y="3739"/>
                        <a:pt x="4067" y="3745"/>
                        <a:pt x="4099" y="3757"/>
                      </a:cubicBezTo>
                      <a:lnTo>
                        <a:pt x="4495" y="3949"/>
                      </a:lnTo>
                      <a:cubicBezTo>
                        <a:pt x="4530" y="3963"/>
                        <a:pt x="4567" y="3970"/>
                        <a:pt x="4603" y="3970"/>
                      </a:cubicBezTo>
                      <a:cubicBezTo>
                        <a:pt x="4702" y="3970"/>
                        <a:pt x="4796" y="3918"/>
                        <a:pt x="4836" y="3835"/>
                      </a:cubicBezTo>
                      <a:lnTo>
                        <a:pt x="4987" y="3452"/>
                      </a:lnTo>
                      <a:cubicBezTo>
                        <a:pt x="5046" y="3338"/>
                        <a:pt x="4987" y="3188"/>
                        <a:pt x="4855" y="3129"/>
                      </a:cubicBezTo>
                      <a:lnTo>
                        <a:pt x="4458" y="2942"/>
                      </a:lnTo>
                      <a:cubicBezTo>
                        <a:pt x="4363" y="2901"/>
                        <a:pt x="4304" y="2787"/>
                        <a:pt x="4304" y="2696"/>
                      </a:cubicBezTo>
                      <a:lnTo>
                        <a:pt x="4304" y="2542"/>
                      </a:lnTo>
                      <a:cubicBezTo>
                        <a:pt x="4304" y="2428"/>
                        <a:pt x="4381" y="2332"/>
                        <a:pt x="4477" y="2296"/>
                      </a:cubicBezTo>
                      <a:lnTo>
                        <a:pt x="4896" y="2145"/>
                      </a:lnTo>
                      <a:cubicBezTo>
                        <a:pt x="5028" y="2104"/>
                        <a:pt x="5082" y="1954"/>
                        <a:pt x="5028" y="1822"/>
                      </a:cubicBezTo>
                      <a:lnTo>
                        <a:pt x="4896" y="1444"/>
                      </a:lnTo>
                      <a:cubicBezTo>
                        <a:pt x="4848" y="1335"/>
                        <a:pt x="4755" y="1278"/>
                        <a:pt x="4652" y="1278"/>
                      </a:cubicBezTo>
                      <a:cubicBezTo>
                        <a:pt x="4626" y="1278"/>
                        <a:pt x="4599" y="1282"/>
                        <a:pt x="4572" y="1289"/>
                      </a:cubicBezTo>
                      <a:lnTo>
                        <a:pt x="4153" y="1462"/>
                      </a:lnTo>
                      <a:cubicBezTo>
                        <a:pt x="4128" y="1472"/>
                        <a:pt x="4101" y="1476"/>
                        <a:pt x="4074" y="1476"/>
                      </a:cubicBezTo>
                      <a:cubicBezTo>
                        <a:pt x="4000" y="1476"/>
                        <a:pt x="3925" y="1442"/>
                        <a:pt x="3871" y="1385"/>
                      </a:cubicBezTo>
                      <a:cubicBezTo>
                        <a:pt x="3848" y="1348"/>
                        <a:pt x="3812" y="1307"/>
                        <a:pt x="3775" y="1271"/>
                      </a:cubicBezTo>
                      <a:cubicBezTo>
                        <a:pt x="3698" y="1194"/>
                        <a:pt x="3680" y="1080"/>
                        <a:pt x="3716" y="989"/>
                      </a:cubicBezTo>
                      <a:lnTo>
                        <a:pt x="3907" y="570"/>
                      </a:lnTo>
                      <a:cubicBezTo>
                        <a:pt x="3962" y="456"/>
                        <a:pt x="3907" y="306"/>
                        <a:pt x="3775" y="246"/>
                      </a:cubicBezTo>
                      <a:lnTo>
                        <a:pt x="3416" y="78"/>
                      </a:lnTo>
                      <a:cubicBezTo>
                        <a:pt x="3380" y="62"/>
                        <a:pt x="3344" y="55"/>
                        <a:pt x="3310" y="55"/>
                      </a:cubicBezTo>
                      <a:cubicBezTo>
                        <a:pt x="3215" y="55"/>
                        <a:pt x="3133" y="113"/>
                        <a:pt x="3092" y="210"/>
                      </a:cubicBezTo>
                      <a:lnTo>
                        <a:pt x="2901" y="606"/>
                      </a:lnTo>
                      <a:cubicBezTo>
                        <a:pt x="2865" y="702"/>
                        <a:pt x="2769" y="761"/>
                        <a:pt x="2655" y="761"/>
                      </a:cubicBezTo>
                      <a:cubicBezTo>
                        <a:pt x="2596" y="761"/>
                        <a:pt x="2559" y="738"/>
                        <a:pt x="2505" y="738"/>
                      </a:cubicBezTo>
                      <a:cubicBezTo>
                        <a:pt x="2493" y="741"/>
                        <a:pt x="2482" y="742"/>
                        <a:pt x="2471" y="742"/>
                      </a:cubicBezTo>
                      <a:cubicBezTo>
                        <a:pt x="2387" y="742"/>
                        <a:pt x="2309" y="672"/>
                        <a:pt x="2277" y="588"/>
                      </a:cubicBezTo>
                      <a:lnTo>
                        <a:pt x="2104" y="169"/>
                      </a:lnTo>
                      <a:cubicBezTo>
                        <a:pt x="2076" y="67"/>
                        <a:pt x="1977" y="0"/>
                        <a:pt x="187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40"/>
            <p:cNvGrpSpPr/>
            <p:nvPr/>
          </p:nvGrpSpPr>
          <p:grpSpPr>
            <a:xfrm>
              <a:off x="7464126" y="2571741"/>
              <a:ext cx="1121335" cy="1019563"/>
              <a:chOff x="6379753" y="3574636"/>
              <a:chExt cx="757812" cy="689033"/>
            </a:xfrm>
          </p:grpSpPr>
          <p:sp>
            <p:nvSpPr>
              <p:cNvPr id="1438" name="Google Shape;1438;p40"/>
              <p:cNvSpPr/>
              <p:nvPr/>
            </p:nvSpPr>
            <p:spPr>
              <a:xfrm>
                <a:off x="6379753" y="3574636"/>
                <a:ext cx="436193" cy="471625"/>
              </a:xfrm>
              <a:custGeom>
                <a:avLst/>
                <a:gdLst/>
                <a:ahLst/>
                <a:cxnLst/>
                <a:rect l="l" t="t" r="r" b="b"/>
                <a:pathLst>
                  <a:path w="5429" h="5870" extrusionOk="0">
                    <a:moveTo>
                      <a:pt x="265" y="0"/>
                    </a:moveTo>
                    <a:cubicBezTo>
                      <a:pt x="114" y="0"/>
                      <a:pt x="1" y="132"/>
                      <a:pt x="1" y="283"/>
                    </a:cubicBezTo>
                    <a:lnTo>
                      <a:pt x="1" y="3848"/>
                    </a:lnTo>
                    <a:cubicBezTo>
                      <a:pt x="1" y="4003"/>
                      <a:pt x="114" y="4117"/>
                      <a:pt x="265" y="4117"/>
                    </a:cubicBezTo>
                    <a:lnTo>
                      <a:pt x="1330" y="4117"/>
                    </a:lnTo>
                    <a:cubicBezTo>
                      <a:pt x="1367" y="4117"/>
                      <a:pt x="1403" y="4153"/>
                      <a:pt x="1403" y="4213"/>
                    </a:cubicBezTo>
                    <a:lnTo>
                      <a:pt x="1403" y="5784"/>
                    </a:lnTo>
                    <a:cubicBezTo>
                      <a:pt x="1403" y="5836"/>
                      <a:pt x="1446" y="5869"/>
                      <a:pt x="1492" y="5869"/>
                    </a:cubicBezTo>
                    <a:cubicBezTo>
                      <a:pt x="1515" y="5869"/>
                      <a:pt x="1538" y="5861"/>
                      <a:pt x="1558" y="5843"/>
                    </a:cubicBezTo>
                    <a:lnTo>
                      <a:pt x="3152" y="4153"/>
                    </a:lnTo>
                    <a:cubicBezTo>
                      <a:pt x="3170" y="4135"/>
                      <a:pt x="3188" y="4117"/>
                      <a:pt x="3207" y="4117"/>
                    </a:cubicBezTo>
                    <a:lnTo>
                      <a:pt x="5142" y="4117"/>
                    </a:lnTo>
                    <a:cubicBezTo>
                      <a:pt x="5292" y="4117"/>
                      <a:pt x="5429" y="4003"/>
                      <a:pt x="5429" y="3830"/>
                    </a:cubicBezTo>
                    <a:lnTo>
                      <a:pt x="5429" y="169"/>
                    </a:lnTo>
                    <a:cubicBezTo>
                      <a:pt x="5429" y="73"/>
                      <a:pt x="5352" y="0"/>
                      <a:pt x="5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452947" y="3669041"/>
                <a:ext cx="304829" cy="4419"/>
              </a:xfrm>
              <a:custGeom>
                <a:avLst/>
                <a:gdLst/>
                <a:ahLst/>
                <a:cxnLst/>
                <a:rect l="l" t="t" r="r" b="b"/>
                <a:pathLst>
                  <a:path w="3794" h="55" extrusionOk="0">
                    <a:moveTo>
                      <a:pt x="37" y="0"/>
                    </a:moveTo>
                    <a:cubicBezTo>
                      <a:pt x="19" y="0"/>
                      <a:pt x="0" y="18"/>
                      <a:pt x="0" y="37"/>
                    </a:cubicBezTo>
                    <a:cubicBezTo>
                      <a:pt x="0" y="55"/>
                      <a:pt x="19" y="55"/>
                      <a:pt x="37" y="55"/>
                    </a:cubicBezTo>
                    <a:lnTo>
                      <a:pt x="3757" y="55"/>
                    </a:lnTo>
                    <a:cubicBezTo>
                      <a:pt x="3776" y="55"/>
                      <a:pt x="3794" y="55"/>
                      <a:pt x="3794" y="37"/>
                    </a:cubicBezTo>
                    <a:cubicBezTo>
                      <a:pt x="3794" y="18"/>
                      <a:pt x="3776"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617573" y="3737413"/>
                <a:ext cx="140202" cy="4821"/>
              </a:xfrm>
              <a:custGeom>
                <a:avLst/>
                <a:gdLst/>
                <a:ahLst/>
                <a:cxnLst/>
                <a:rect l="l" t="t" r="r" b="b"/>
                <a:pathLst>
                  <a:path w="1745" h="60" extrusionOk="0">
                    <a:moveTo>
                      <a:pt x="37" y="1"/>
                    </a:moveTo>
                    <a:cubicBezTo>
                      <a:pt x="19" y="1"/>
                      <a:pt x="1" y="1"/>
                      <a:pt x="1" y="23"/>
                    </a:cubicBezTo>
                    <a:cubicBezTo>
                      <a:pt x="1" y="42"/>
                      <a:pt x="19" y="60"/>
                      <a:pt x="37" y="60"/>
                    </a:cubicBezTo>
                    <a:lnTo>
                      <a:pt x="1708" y="60"/>
                    </a:lnTo>
                    <a:cubicBezTo>
                      <a:pt x="1727" y="60"/>
                      <a:pt x="1745" y="42"/>
                      <a:pt x="1745" y="23"/>
                    </a:cubicBezTo>
                    <a:cubicBezTo>
                      <a:pt x="1745" y="1"/>
                      <a:pt x="1727" y="1"/>
                      <a:pt x="1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457285" y="3737413"/>
                <a:ext cx="139158" cy="4821"/>
              </a:xfrm>
              <a:custGeom>
                <a:avLst/>
                <a:gdLst/>
                <a:ahLst/>
                <a:cxnLst/>
                <a:rect l="l" t="t" r="r" b="b"/>
                <a:pathLst>
                  <a:path w="1732" h="60" extrusionOk="0">
                    <a:moveTo>
                      <a:pt x="24" y="1"/>
                    </a:moveTo>
                    <a:cubicBezTo>
                      <a:pt x="24" y="1"/>
                      <a:pt x="1" y="1"/>
                      <a:pt x="1" y="23"/>
                    </a:cubicBezTo>
                    <a:cubicBezTo>
                      <a:pt x="1" y="42"/>
                      <a:pt x="24" y="60"/>
                      <a:pt x="24" y="60"/>
                    </a:cubicBezTo>
                    <a:lnTo>
                      <a:pt x="1709" y="60"/>
                    </a:lnTo>
                    <a:cubicBezTo>
                      <a:pt x="1732" y="60"/>
                      <a:pt x="1732" y="42"/>
                      <a:pt x="1732" y="23"/>
                    </a:cubicBezTo>
                    <a:cubicBezTo>
                      <a:pt x="1732" y="1"/>
                      <a:pt x="1732"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468293" y="3798555"/>
                <a:ext cx="205683" cy="4821"/>
              </a:xfrm>
              <a:custGeom>
                <a:avLst/>
                <a:gdLst/>
                <a:ahLst/>
                <a:cxnLst/>
                <a:rect l="l" t="t" r="r" b="b"/>
                <a:pathLst>
                  <a:path w="2560" h="60" extrusionOk="0">
                    <a:moveTo>
                      <a:pt x="37" y="0"/>
                    </a:moveTo>
                    <a:cubicBezTo>
                      <a:pt x="19" y="0"/>
                      <a:pt x="1" y="0"/>
                      <a:pt x="1" y="18"/>
                    </a:cubicBezTo>
                    <a:cubicBezTo>
                      <a:pt x="1" y="37"/>
                      <a:pt x="19" y="59"/>
                      <a:pt x="37" y="59"/>
                    </a:cubicBezTo>
                    <a:lnTo>
                      <a:pt x="2542" y="59"/>
                    </a:lnTo>
                    <a:cubicBezTo>
                      <a:pt x="2560" y="59"/>
                      <a:pt x="2560" y="37"/>
                      <a:pt x="2560" y="18"/>
                    </a:cubicBezTo>
                    <a:cubicBezTo>
                      <a:pt x="2560" y="0"/>
                      <a:pt x="2560" y="0"/>
                      <a:pt x="2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40"/>
              <p:cNvGrpSpPr/>
              <p:nvPr/>
            </p:nvGrpSpPr>
            <p:grpSpPr>
              <a:xfrm>
                <a:off x="6889058" y="4015163"/>
                <a:ext cx="248507" cy="248507"/>
                <a:chOff x="6889058" y="946463"/>
                <a:chExt cx="248507" cy="248507"/>
              </a:xfrm>
            </p:grpSpPr>
            <p:sp>
              <p:nvSpPr>
                <p:cNvPr id="1444" name="Google Shape;1444;p40"/>
                <p:cNvSpPr/>
                <p:nvPr/>
              </p:nvSpPr>
              <p:spPr>
                <a:xfrm>
                  <a:off x="6889058" y="946463"/>
                  <a:ext cx="248507" cy="248507"/>
                </a:xfrm>
                <a:custGeom>
                  <a:avLst/>
                  <a:gdLst/>
                  <a:ahLst/>
                  <a:cxnLst/>
                  <a:rect l="l" t="t" r="r" b="b"/>
                  <a:pathLst>
                    <a:path w="3093" h="3093" extrusionOk="0">
                      <a:moveTo>
                        <a:pt x="1535" y="0"/>
                      </a:moveTo>
                      <a:cubicBezTo>
                        <a:pt x="684" y="0"/>
                        <a:pt x="1" y="702"/>
                        <a:pt x="1" y="1553"/>
                      </a:cubicBezTo>
                      <a:cubicBezTo>
                        <a:pt x="1" y="2409"/>
                        <a:pt x="684" y="3092"/>
                        <a:pt x="1535" y="3092"/>
                      </a:cubicBezTo>
                      <a:cubicBezTo>
                        <a:pt x="2392" y="3092"/>
                        <a:pt x="3093" y="2409"/>
                        <a:pt x="3093" y="1553"/>
                      </a:cubicBezTo>
                      <a:cubicBezTo>
                        <a:pt x="3093" y="702"/>
                        <a:pt x="2392" y="0"/>
                        <a:pt x="1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6913242" y="970566"/>
                  <a:ext cx="199818" cy="199898"/>
                </a:xfrm>
                <a:custGeom>
                  <a:avLst/>
                  <a:gdLst/>
                  <a:ahLst/>
                  <a:cxnLst/>
                  <a:rect l="l" t="t" r="r" b="b"/>
                  <a:pathLst>
                    <a:path w="2487" h="2488" extrusionOk="0">
                      <a:moveTo>
                        <a:pt x="1234" y="1"/>
                      </a:moveTo>
                      <a:cubicBezTo>
                        <a:pt x="551" y="1"/>
                        <a:pt x="0" y="552"/>
                        <a:pt x="0" y="1253"/>
                      </a:cubicBezTo>
                      <a:cubicBezTo>
                        <a:pt x="0" y="1936"/>
                        <a:pt x="551" y="2487"/>
                        <a:pt x="1234" y="2487"/>
                      </a:cubicBezTo>
                      <a:cubicBezTo>
                        <a:pt x="1936" y="2487"/>
                        <a:pt x="2487" y="1936"/>
                        <a:pt x="2487" y="1253"/>
                      </a:cubicBezTo>
                      <a:cubicBezTo>
                        <a:pt x="2487" y="552"/>
                        <a:pt x="1936" y="1"/>
                        <a:pt x="1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6910269" y="967674"/>
                  <a:ext cx="205764" cy="206085"/>
                </a:xfrm>
                <a:custGeom>
                  <a:avLst/>
                  <a:gdLst/>
                  <a:ahLst/>
                  <a:cxnLst/>
                  <a:rect l="l" t="t" r="r" b="b"/>
                  <a:pathLst>
                    <a:path w="2561" h="2565" extrusionOk="0">
                      <a:moveTo>
                        <a:pt x="1271" y="78"/>
                      </a:moveTo>
                      <a:cubicBezTo>
                        <a:pt x="1936" y="78"/>
                        <a:pt x="2487" y="629"/>
                        <a:pt x="2487" y="1289"/>
                      </a:cubicBezTo>
                      <a:cubicBezTo>
                        <a:pt x="2487" y="1954"/>
                        <a:pt x="1936" y="2487"/>
                        <a:pt x="1271" y="2487"/>
                      </a:cubicBezTo>
                      <a:cubicBezTo>
                        <a:pt x="607" y="2487"/>
                        <a:pt x="78" y="1954"/>
                        <a:pt x="78" y="1289"/>
                      </a:cubicBezTo>
                      <a:cubicBezTo>
                        <a:pt x="78" y="629"/>
                        <a:pt x="607" y="78"/>
                        <a:pt x="1271" y="78"/>
                      </a:cubicBezTo>
                      <a:close/>
                      <a:moveTo>
                        <a:pt x="1271" y="0"/>
                      </a:moveTo>
                      <a:cubicBezTo>
                        <a:pt x="570" y="0"/>
                        <a:pt x="1" y="570"/>
                        <a:pt x="1" y="1289"/>
                      </a:cubicBezTo>
                      <a:cubicBezTo>
                        <a:pt x="1" y="1995"/>
                        <a:pt x="570" y="2564"/>
                        <a:pt x="1271" y="2564"/>
                      </a:cubicBezTo>
                      <a:cubicBezTo>
                        <a:pt x="1991" y="2564"/>
                        <a:pt x="2560" y="1995"/>
                        <a:pt x="2560" y="1289"/>
                      </a:cubicBezTo>
                      <a:cubicBezTo>
                        <a:pt x="2560" y="570"/>
                        <a:pt x="1991"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7001781" y="1011943"/>
                  <a:ext cx="59375" cy="79461"/>
                </a:xfrm>
                <a:custGeom>
                  <a:avLst/>
                  <a:gdLst/>
                  <a:ahLst/>
                  <a:cxnLst/>
                  <a:rect l="l" t="t" r="r" b="b"/>
                  <a:pathLst>
                    <a:path w="739" h="989" extrusionOk="0">
                      <a:moveTo>
                        <a:pt x="132" y="0"/>
                      </a:moveTo>
                      <a:cubicBezTo>
                        <a:pt x="114" y="0"/>
                        <a:pt x="78" y="19"/>
                        <a:pt x="78" y="55"/>
                      </a:cubicBezTo>
                      <a:lnTo>
                        <a:pt x="19" y="893"/>
                      </a:lnTo>
                      <a:cubicBezTo>
                        <a:pt x="0" y="929"/>
                        <a:pt x="19" y="966"/>
                        <a:pt x="55" y="989"/>
                      </a:cubicBezTo>
                      <a:lnTo>
                        <a:pt x="96" y="989"/>
                      </a:lnTo>
                      <a:cubicBezTo>
                        <a:pt x="114" y="989"/>
                        <a:pt x="132" y="989"/>
                        <a:pt x="151" y="966"/>
                      </a:cubicBezTo>
                      <a:lnTo>
                        <a:pt x="702" y="492"/>
                      </a:lnTo>
                      <a:cubicBezTo>
                        <a:pt x="738" y="474"/>
                        <a:pt x="738" y="438"/>
                        <a:pt x="720" y="419"/>
                      </a:cubicBezTo>
                      <a:cubicBezTo>
                        <a:pt x="698" y="395"/>
                        <a:pt x="676" y="385"/>
                        <a:pt x="657" y="385"/>
                      </a:cubicBezTo>
                      <a:cubicBezTo>
                        <a:pt x="645" y="385"/>
                        <a:pt x="633" y="389"/>
                        <a:pt x="624" y="397"/>
                      </a:cubicBezTo>
                      <a:lnTo>
                        <a:pt x="132" y="816"/>
                      </a:lnTo>
                      <a:lnTo>
                        <a:pt x="192" y="55"/>
                      </a:lnTo>
                      <a:cubicBezTo>
                        <a:pt x="210" y="19"/>
                        <a:pt x="16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8" name="Google Shape;1448;p40"/>
            <p:cNvGrpSpPr/>
            <p:nvPr/>
          </p:nvGrpSpPr>
          <p:grpSpPr>
            <a:xfrm>
              <a:off x="6244330" y="473872"/>
              <a:ext cx="1721254" cy="1947447"/>
              <a:chOff x="5083792" y="530899"/>
              <a:chExt cx="709123" cy="802343"/>
            </a:xfrm>
          </p:grpSpPr>
          <p:sp>
            <p:nvSpPr>
              <p:cNvPr id="1449" name="Google Shape;1449;p40"/>
              <p:cNvSpPr/>
              <p:nvPr/>
            </p:nvSpPr>
            <p:spPr>
              <a:xfrm>
                <a:off x="5207443" y="1074210"/>
                <a:ext cx="117545" cy="259032"/>
              </a:xfrm>
              <a:custGeom>
                <a:avLst/>
                <a:gdLst/>
                <a:ahLst/>
                <a:cxnLst/>
                <a:rect l="l" t="t" r="r" b="b"/>
                <a:pathLst>
                  <a:path w="1463" h="3224" extrusionOk="0">
                    <a:moveTo>
                      <a:pt x="187" y="1"/>
                    </a:moveTo>
                    <a:cubicBezTo>
                      <a:pt x="175" y="1"/>
                      <a:pt x="163" y="2"/>
                      <a:pt x="151" y="4"/>
                    </a:cubicBezTo>
                    <a:cubicBezTo>
                      <a:pt x="55" y="22"/>
                      <a:pt x="0" y="100"/>
                      <a:pt x="19" y="173"/>
                    </a:cubicBezTo>
                    <a:cubicBezTo>
                      <a:pt x="55" y="478"/>
                      <a:pt x="114" y="742"/>
                      <a:pt x="210" y="1011"/>
                    </a:cubicBezTo>
                    <a:cubicBezTo>
                      <a:pt x="283" y="1275"/>
                      <a:pt x="378" y="1539"/>
                      <a:pt x="492" y="1808"/>
                    </a:cubicBezTo>
                    <a:cubicBezTo>
                      <a:pt x="551" y="1921"/>
                      <a:pt x="606" y="2053"/>
                      <a:pt x="684" y="2167"/>
                    </a:cubicBezTo>
                    <a:lnTo>
                      <a:pt x="779" y="2354"/>
                    </a:lnTo>
                    <a:lnTo>
                      <a:pt x="834" y="2450"/>
                    </a:lnTo>
                    <a:lnTo>
                      <a:pt x="893" y="2545"/>
                    </a:lnTo>
                    <a:cubicBezTo>
                      <a:pt x="1025" y="2773"/>
                      <a:pt x="1194" y="3001"/>
                      <a:pt x="1385" y="3210"/>
                    </a:cubicBezTo>
                    <a:cubicBezTo>
                      <a:pt x="1385" y="3219"/>
                      <a:pt x="1394" y="3224"/>
                      <a:pt x="1403" y="3224"/>
                    </a:cubicBezTo>
                    <a:cubicBezTo>
                      <a:pt x="1412" y="3224"/>
                      <a:pt x="1421" y="3219"/>
                      <a:pt x="1421" y="3210"/>
                    </a:cubicBezTo>
                    <a:cubicBezTo>
                      <a:pt x="1439" y="3192"/>
                      <a:pt x="1462" y="3174"/>
                      <a:pt x="1439" y="3151"/>
                    </a:cubicBezTo>
                    <a:cubicBezTo>
                      <a:pt x="1271" y="2946"/>
                      <a:pt x="1121" y="2718"/>
                      <a:pt x="1007" y="2468"/>
                    </a:cubicBezTo>
                    <a:lnTo>
                      <a:pt x="948" y="2377"/>
                    </a:lnTo>
                    <a:lnTo>
                      <a:pt x="911" y="2281"/>
                    </a:lnTo>
                    <a:lnTo>
                      <a:pt x="834" y="2108"/>
                    </a:lnTo>
                    <a:cubicBezTo>
                      <a:pt x="779" y="1976"/>
                      <a:pt x="720" y="1844"/>
                      <a:pt x="684" y="1730"/>
                    </a:cubicBezTo>
                    <a:cubicBezTo>
                      <a:pt x="588" y="1466"/>
                      <a:pt x="510" y="1216"/>
                      <a:pt x="456" y="951"/>
                    </a:cubicBezTo>
                    <a:cubicBezTo>
                      <a:pt x="397" y="687"/>
                      <a:pt x="360" y="419"/>
                      <a:pt x="342" y="154"/>
                    </a:cubicBezTo>
                    <a:lnTo>
                      <a:pt x="342" y="136"/>
                    </a:lnTo>
                    <a:cubicBezTo>
                      <a:pt x="326" y="53"/>
                      <a:pt x="265"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083792" y="1213607"/>
                <a:ext cx="142050" cy="112965"/>
              </a:xfrm>
              <a:custGeom>
                <a:avLst/>
                <a:gdLst/>
                <a:ahLst/>
                <a:cxnLst/>
                <a:rect l="l" t="t" r="r" b="b"/>
                <a:pathLst>
                  <a:path w="1768" h="1406" extrusionOk="0">
                    <a:moveTo>
                      <a:pt x="191" y="0"/>
                    </a:moveTo>
                    <a:cubicBezTo>
                      <a:pt x="159" y="0"/>
                      <a:pt x="126" y="10"/>
                      <a:pt x="96" y="32"/>
                    </a:cubicBezTo>
                    <a:cubicBezTo>
                      <a:pt x="18" y="73"/>
                      <a:pt x="0" y="164"/>
                      <a:pt x="59" y="241"/>
                    </a:cubicBezTo>
                    <a:lnTo>
                      <a:pt x="59" y="259"/>
                    </a:lnTo>
                    <a:cubicBezTo>
                      <a:pt x="96" y="300"/>
                      <a:pt x="114" y="337"/>
                      <a:pt x="132" y="355"/>
                    </a:cubicBezTo>
                    <a:cubicBezTo>
                      <a:pt x="173" y="391"/>
                      <a:pt x="191" y="432"/>
                      <a:pt x="228" y="469"/>
                    </a:cubicBezTo>
                    <a:cubicBezTo>
                      <a:pt x="287" y="528"/>
                      <a:pt x="342" y="583"/>
                      <a:pt x="419" y="642"/>
                    </a:cubicBezTo>
                    <a:cubicBezTo>
                      <a:pt x="533" y="756"/>
                      <a:pt x="683" y="847"/>
                      <a:pt x="815" y="942"/>
                    </a:cubicBezTo>
                    <a:cubicBezTo>
                      <a:pt x="952" y="1038"/>
                      <a:pt x="1102" y="1115"/>
                      <a:pt x="1253" y="1188"/>
                    </a:cubicBezTo>
                    <a:cubicBezTo>
                      <a:pt x="1312" y="1229"/>
                      <a:pt x="1385" y="1266"/>
                      <a:pt x="1462" y="1302"/>
                    </a:cubicBezTo>
                    <a:lnTo>
                      <a:pt x="1690" y="1398"/>
                    </a:lnTo>
                    <a:cubicBezTo>
                      <a:pt x="1695" y="1403"/>
                      <a:pt x="1702" y="1405"/>
                      <a:pt x="1710" y="1405"/>
                    </a:cubicBezTo>
                    <a:cubicBezTo>
                      <a:pt x="1728" y="1405"/>
                      <a:pt x="1749" y="1392"/>
                      <a:pt x="1749" y="1380"/>
                    </a:cubicBezTo>
                    <a:cubicBezTo>
                      <a:pt x="1767" y="1361"/>
                      <a:pt x="1767" y="1325"/>
                      <a:pt x="1726" y="1302"/>
                    </a:cubicBezTo>
                    <a:lnTo>
                      <a:pt x="1521" y="1188"/>
                    </a:lnTo>
                    <a:cubicBezTo>
                      <a:pt x="1462" y="1152"/>
                      <a:pt x="1385" y="1115"/>
                      <a:pt x="1330" y="1056"/>
                    </a:cubicBezTo>
                    <a:cubicBezTo>
                      <a:pt x="1198" y="983"/>
                      <a:pt x="1066" y="888"/>
                      <a:pt x="929" y="774"/>
                    </a:cubicBezTo>
                    <a:cubicBezTo>
                      <a:pt x="815" y="678"/>
                      <a:pt x="701" y="564"/>
                      <a:pt x="610" y="451"/>
                    </a:cubicBezTo>
                    <a:cubicBezTo>
                      <a:pt x="551" y="391"/>
                      <a:pt x="497" y="337"/>
                      <a:pt x="456" y="277"/>
                    </a:cubicBezTo>
                    <a:cubicBezTo>
                      <a:pt x="437" y="241"/>
                      <a:pt x="401" y="205"/>
                      <a:pt x="383" y="186"/>
                    </a:cubicBezTo>
                    <a:cubicBezTo>
                      <a:pt x="360" y="145"/>
                      <a:pt x="342" y="109"/>
                      <a:pt x="342" y="91"/>
                    </a:cubicBezTo>
                    <a:lnTo>
                      <a:pt x="323" y="73"/>
                    </a:lnTo>
                    <a:cubicBezTo>
                      <a:pt x="290" y="25"/>
                      <a:pt x="241"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553568" y="1074531"/>
                <a:ext cx="115697" cy="258711"/>
              </a:xfrm>
              <a:custGeom>
                <a:avLst/>
                <a:gdLst/>
                <a:ahLst/>
                <a:cxnLst/>
                <a:rect l="l" t="t" r="r" b="b"/>
                <a:pathLst>
                  <a:path w="1440" h="3220" extrusionOk="0">
                    <a:moveTo>
                      <a:pt x="1271" y="0"/>
                    </a:moveTo>
                    <a:cubicBezTo>
                      <a:pt x="1194" y="0"/>
                      <a:pt x="1116" y="55"/>
                      <a:pt x="1098" y="150"/>
                    </a:cubicBezTo>
                    <a:cubicBezTo>
                      <a:pt x="1080" y="415"/>
                      <a:pt x="1043" y="683"/>
                      <a:pt x="984" y="947"/>
                    </a:cubicBezTo>
                    <a:cubicBezTo>
                      <a:pt x="930" y="1212"/>
                      <a:pt x="852" y="1462"/>
                      <a:pt x="756" y="1726"/>
                    </a:cubicBezTo>
                    <a:cubicBezTo>
                      <a:pt x="720" y="1840"/>
                      <a:pt x="661" y="1972"/>
                      <a:pt x="606" y="2104"/>
                    </a:cubicBezTo>
                    <a:lnTo>
                      <a:pt x="529" y="2277"/>
                    </a:lnTo>
                    <a:lnTo>
                      <a:pt x="492" y="2373"/>
                    </a:lnTo>
                    <a:lnTo>
                      <a:pt x="433" y="2464"/>
                    </a:lnTo>
                    <a:cubicBezTo>
                      <a:pt x="319" y="2714"/>
                      <a:pt x="169" y="2942"/>
                      <a:pt x="1" y="3147"/>
                    </a:cubicBezTo>
                    <a:lnTo>
                      <a:pt x="1" y="3206"/>
                    </a:lnTo>
                    <a:cubicBezTo>
                      <a:pt x="10" y="3215"/>
                      <a:pt x="23" y="3220"/>
                      <a:pt x="35" y="3220"/>
                    </a:cubicBezTo>
                    <a:cubicBezTo>
                      <a:pt x="46" y="3220"/>
                      <a:pt x="55" y="3215"/>
                      <a:pt x="55" y="3206"/>
                    </a:cubicBezTo>
                    <a:cubicBezTo>
                      <a:pt x="246" y="2997"/>
                      <a:pt x="415" y="2769"/>
                      <a:pt x="547" y="2541"/>
                    </a:cubicBezTo>
                    <a:lnTo>
                      <a:pt x="606" y="2446"/>
                    </a:lnTo>
                    <a:lnTo>
                      <a:pt x="661" y="2350"/>
                    </a:lnTo>
                    <a:lnTo>
                      <a:pt x="756" y="2163"/>
                    </a:lnTo>
                    <a:cubicBezTo>
                      <a:pt x="834" y="2049"/>
                      <a:pt x="889" y="1917"/>
                      <a:pt x="948" y="1804"/>
                    </a:cubicBezTo>
                    <a:cubicBezTo>
                      <a:pt x="1062" y="1535"/>
                      <a:pt x="1157" y="1271"/>
                      <a:pt x="1230" y="1007"/>
                    </a:cubicBezTo>
                    <a:cubicBezTo>
                      <a:pt x="1326" y="738"/>
                      <a:pt x="1385" y="474"/>
                      <a:pt x="1421" y="169"/>
                    </a:cubicBezTo>
                    <a:cubicBezTo>
                      <a:pt x="1440" y="73"/>
                      <a:pt x="1367"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650865" y="1213526"/>
                <a:ext cx="142050" cy="113045"/>
              </a:xfrm>
              <a:custGeom>
                <a:avLst/>
                <a:gdLst/>
                <a:ahLst/>
                <a:cxnLst/>
                <a:rect l="l" t="t" r="r" b="b"/>
                <a:pathLst>
                  <a:path w="1768" h="1407" extrusionOk="0">
                    <a:moveTo>
                      <a:pt x="1587" y="0"/>
                    </a:moveTo>
                    <a:cubicBezTo>
                      <a:pt x="1522" y="0"/>
                      <a:pt x="1453" y="35"/>
                      <a:pt x="1426" y="92"/>
                    </a:cubicBezTo>
                    <a:cubicBezTo>
                      <a:pt x="1426" y="110"/>
                      <a:pt x="1408" y="146"/>
                      <a:pt x="1385" y="187"/>
                    </a:cubicBezTo>
                    <a:cubicBezTo>
                      <a:pt x="1367" y="206"/>
                      <a:pt x="1349" y="242"/>
                      <a:pt x="1312" y="278"/>
                    </a:cubicBezTo>
                    <a:cubicBezTo>
                      <a:pt x="1271" y="338"/>
                      <a:pt x="1217" y="392"/>
                      <a:pt x="1180" y="452"/>
                    </a:cubicBezTo>
                    <a:cubicBezTo>
                      <a:pt x="1067" y="565"/>
                      <a:pt x="953" y="679"/>
                      <a:pt x="839" y="775"/>
                    </a:cubicBezTo>
                    <a:cubicBezTo>
                      <a:pt x="702" y="889"/>
                      <a:pt x="570" y="984"/>
                      <a:pt x="438" y="1057"/>
                    </a:cubicBezTo>
                    <a:cubicBezTo>
                      <a:pt x="383" y="1116"/>
                      <a:pt x="306" y="1153"/>
                      <a:pt x="247" y="1189"/>
                    </a:cubicBezTo>
                    <a:lnTo>
                      <a:pt x="42" y="1303"/>
                    </a:lnTo>
                    <a:cubicBezTo>
                      <a:pt x="1" y="1326"/>
                      <a:pt x="1" y="1362"/>
                      <a:pt x="19" y="1381"/>
                    </a:cubicBezTo>
                    <a:cubicBezTo>
                      <a:pt x="19" y="1393"/>
                      <a:pt x="40" y="1406"/>
                      <a:pt x="58" y="1406"/>
                    </a:cubicBezTo>
                    <a:cubicBezTo>
                      <a:pt x="66" y="1406"/>
                      <a:pt x="73" y="1404"/>
                      <a:pt x="78" y="1399"/>
                    </a:cubicBezTo>
                    <a:lnTo>
                      <a:pt x="306" y="1303"/>
                    </a:lnTo>
                    <a:cubicBezTo>
                      <a:pt x="383" y="1267"/>
                      <a:pt x="456" y="1230"/>
                      <a:pt x="534" y="1189"/>
                    </a:cubicBezTo>
                    <a:cubicBezTo>
                      <a:pt x="666" y="1116"/>
                      <a:pt x="816" y="1039"/>
                      <a:pt x="953" y="943"/>
                    </a:cubicBezTo>
                    <a:cubicBezTo>
                      <a:pt x="1085" y="848"/>
                      <a:pt x="1235" y="757"/>
                      <a:pt x="1349" y="643"/>
                    </a:cubicBezTo>
                    <a:cubicBezTo>
                      <a:pt x="1426" y="584"/>
                      <a:pt x="1481" y="529"/>
                      <a:pt x="1540" y="470"/>
                    </a:cubicBezTo>
                    <a:cubicBezTo>
                      <a:pt x="1577" y="433"/>
                      <a:pt x="1595" y="392"/>
                      <a:pt x="1636" y="356"/>
                    </a:cubicBezTo>
                    <a:cubicBezTo>
                      <a:pt x="1654" y="338"/>
                      <a:pt x="1690" y="301"/>
                      <a:pt x="1709" y="260"/>
                    </a:cubicBezTo>
                    <a:lnTo>
                      <a:pt x="1709" y="242"/>
                    </a:lnTo>
                    <a:lnTo>
                      <a:pt x="1727" y="224"/>
                    </a:lnTo>
                    <a:cubicBezTo>
                      <a:pt x="1768" y="146"/>
                      <a:pt x="1727" y="51"/>
                      <a:pt x="1654" y="14"/>
                    </a:cubicBezTo>
                    <a:cubicBezTo>
                      <a:pt x="1633" y="5"/>
                      <a:pt x="1610"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rot="-2170710">
                <a:off x="5474546" y="909340"/>
                <a:ext cx="169527" cy="210502"/>
              </a:xfrm>
              <a:custGeom>
                <a:avLst/>
                <a:gdLst/>
                <a:ahLst/>
                <a:cxnLst/>
                <a:rect l="l" t="t" r="r" b="b"/>
                <a:pathLst>
                  <a:path w="2110" h="2620" extrusionOk="0">
                    <a:moveTo>
                      <a:pt x="1786" y="1"/>
                    </a:moveTo>
                    <a:lnTo>
                      <a:pt x="629" y="629"/>
                    </a:lnTo>
                    <a:cubicBezTo>
                      <a:pt x="839" y="952"/>
                      <a:pt x="816" y="1390"/>
                      <a:pt x="552" y="1690"/>
                    </a:cubicBezTo>
                    <a:lnTo>
                      <a:pt x="133" y="2186"/>
                    </a:lnTo>
                    <a:cubicBezTo>
                      <a:pt x="19" y="2300"/>
                      <a:pt x="1" y="2487"/>
                      <a:pt x="96" y="2619"/>
                    </a:cubicBezTo>
                    <a:lnTo>
                      <a:pt x="1654" y="1408"/>
                    </a:lnTo>
                    <a:cubicBezTo>
                      <a:pt x="1995" y="1139"/>
                      <a:pt x="2109" y="665"/>
                      <a:pt x="1918" y="269"/>
                    </a:cubicBezTo>
                    <a:lnTo>
                      <a:pt x="1786" y="1"/>
                    </a:ln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rot="-2170710">
                <a:off x="5478267" y="910645"/>
                <a:ext cx="158519" cy="210502"/>
              </a:xfrm>
              <a:custGeom>
                <a:avLst/>
                <a:gdLst/>
                <a:ahLst/>
                <a:cxnLst/>
                <a:rect l="l" t="t" r="r" b="b"/>
                <a:pathLst>
                  <a:path w="1973" h="2620" extrusionOk="0">
                    <a:moveTo>
                      <a:pt x="1745" y="1"/>
                    </a:moveTo>
                    <a:cubicBezTo>
                      <a:pt x="1440" y="342"/>
                      <a:pt x="1080" y="629"/>
                      <a:pt x="684" y="838"/>
                    </a:cubicBezTo>
                    <a:cubicBezTo>
                      <a:pt x="720" y="934"/>
                      <a:pt x="739" y="1025"/>
                      <a:pt x="739" y="1121"/>
                    </a:cubicBezTo>
                    <a:cubicBezTo>
                      <a:pt x="739" y="1330"/>
                      <a:pt x="661" y="1522"/>
                      <a:pt x="511" y="1690"/>
                    </a:cubicBezTo>
                    <a:lnTo>
                      <a:pt x="92" y="2186"/>
                    </a:lnTo>
                    <a:cubicBezTo>
                      <a:pt x="37" y="2241"/>
                      <a:pt x="1" y="2337"/>
                      <a:pt x="1" y="2414"/>
                    </a:cubicBezTo>
                    <a:cubicBezTo>
                      <a:pt x="1" y="2487"/>
                      <a:pt x="19" y="2564"/>
                      <a:pt x="55" y="2619"/>
                    </a:cubicBezTo>
                    <a:lnTo>
                      <a:pt x="1613" y="1408"/>
                    </a:lnTo>
                    <a:cubicBezTo>
                      <a:pt x="1841" y="1235"/>
                      <a:pt x="1973" y="952"/>
                      <a:pt x="1973" y="665"/>
                    </a:cubicBezTo>
                    <a:cubicBezTo>
                      <a:pt x="1973" y="533"/>
                      <a:pt x="1936" y="401"/>
                      <a:pt x="1877" y="269"/>
                    </a:cubicBezTo>
                    <a:lnTo>
                      <a:pt x="1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rot="-2170710">
                <a:off x="5261677" y="916426"/>
                <a:ext cx="169125" cy="191943"/>
              </a:xfrm>
              <a:custGeom>
                <a:avLst/>
                <a:gdLst/>
                <a:ahLst/>
                <a:cxnLst/>
                <a:rect l="l" t="t" r="r" b="b"/>
                <a:pathLst>
                  <a:path w="2105"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cubicBezTo>
                      <a:pt x="944" y="1446"/>
                      <a:pt x="1219" y="1308"/>
                      <a:pt x="1497" y="1308"/>
                    </a:cubicBezTo>
                    <a:cubicBezTo>
                      <a:pt x="1593" y="1308"/>
                      <a:pt x="1689" y="1325"/>
                      <a:pt x="1781" y="1359"/>
                    </a:cubicBezTo>
                    <a:lnTo>
                      <a:pt x="2105" y="7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rot="-2170710">
                <a:off x="5263861" y="923113"/>
                <a:ext cx="146468" cy="191943"/>
              </a:xfrm>
              <a:custGeom>
                <a:avLst/>
                <a:gdLst/>
                <a:ahLst/>
                <a:cxnLst/>
                <a:rect l="l" t="t" r="r" b="b"/>
                <a:pathLst>
                  <a:path w="1823" h="2389" extrusionOk="0">
                    <a:moveTo>
                      <a:pt x="1651" y="0"/>
                    </a:moveTo>
                    <a:cubicBezTo>
                      <a:pt x="1275" y="0"/>
                      <a:pt x="925" y="217"/>
                      <a:pt x="775" y="562"/>
                    </a:cubicBezTo>
                    <a:lnTo>
                      <a:pt x="1" y="2365"/>
                    </a:lnTo>
                    <a:cubicBezTo>
                      <a:pt x="40" y="2381"/>
                      <a:pt x="81" y="2388"/>
                      <a:pt x="121" y="2388"/>
                    </a:cubicBezTo>
                    <a:cubicBezTo>
                      <a:pt x="235" y="2388"/>
                      <a:pt x="345" y="2330"/>
                      <a:pt x="415" y="2233"/>
                    </a:cubicBezTo>
                    <a:lnTo>
                      <a:pt x="775" y="1700"/>
                    </a:lnTo>
                    <a:lnTo>
                      <a:pt x="1822" y="15"/>
                    </a:lnTo>
                    <a:cubicBezTo>
                      <a:pt x="1765" y="5"/>
                      <a:pt x="1708"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rot="-2170710">
                <a:off x="5259204" y="920476"/>
                <a:ext cx="154100" cy="198049"/>
              </a:xfrm>
              <a:custGeom>
                <a:avLst/>
                <a:gdLst/>
                <a:ahLst/>
                <a:cxnLst/>
                <a:rect l="l" t="t" r="r" b="b"/>
                <a:pathLst>
                  <a:path w="1918" h="2465" extrusionOk="0">
                    <a:moveTo>
                      <a:pt x="1712" y="1"/>
                    </a:moveTo>
                    <a:cubicBezTo>
                      <a:pt x="1317" y="1"/>
                      <a:pt x="949" y="221"/>
                      <a:pt x="797" y="584"/>
                    </a:cubicBezTo>
                    <a:lnTo>
                      <a:pt x="0" y="2423"/>
                    </a:lnTo>
                    <a:lnTo>
                      <a:pt x="37" y="2446"/>
                    </a:lnTo>
                    <a:cubicBezTo>
                      <a:pt x="78" y="2464"/>
                      <a:pt x="132" y="2464"/>
                      <a:pt x="173" y="2464"/>
                    </a:cubicBezTo>
                    <a:cubicBezTo>
                      <a:pt x="306" y="2464"/>
                      <a:pt x="438" y="2405"/>
                      <a:pt x="515" y="2291"/>
                    </a:cubicBezTo>
                    <a:lnTo>
                      <a:pt x="875" y="1763"/>
                    </a:lnTo>
                    <a:cubicBezTo>
                      <a:pt x="875" y="1740"/>
                      <a:pt x="875" y="1722"/>
                      <a:pt x="857" y="1704"/>
                    </a:cubicBezTo>
                    <a:cubicBezTo>
                      <a:pt x="849" y="1698"/>
                      <a:pt x="842" y="1696"/>
                      <a:pt x="836" y="1696"/>
                    </a:cubicBezTo>
                    <a:cubicBezTo>
                      <a:pt x="824" y="1696"/>
                      <a:pt x="816" y="1704"/>
                      <a:pt x="816" y="1704"/>
                    </a:cubicBezTo>
                    <a:lnTo>
                      <a:pt x="438" y="2255"/>
                    </a:lnTo>
                    <a:cubicBezTo>
                      <a:pt x="373" y="2350"/>
                      <a:pt x="269" y="2391"/>
                      <a:pt x="160" y="2391"/>
                    </a:cubicBezTo>
                    <a:cubicBezTo>
                      <a:pt x="139" y="2391"/>
                      <a:pt x="117" y="2390"/>
                      <a:pt x="96" y="2387"/>
                    </a:cubicBezTo>
                    <a:lnTo>
                      <a:pt x="875" y="624"/>
                    </a:lnTo>
                    <a:cubicBezTo>
                      <a:pt x="1005" y="292"/>
                      <a:pt x="1353" y="77"/>
                      <a:pt x="1701" y="77"/>
                    </a:cubicBezTo>
                    <a:cubicBezTo>
                      <a:pt x="1754" y="77"/>
                      <a:pt x="1807" y="82"/>
                      <a:pt x="1858" y="92"/>
                    </a:cubicBezTo>
                    <a:cubicBezTo>
                      <a:pt x="1865" y="97"/>
                      <a:pt x="1871" y="99"/>
                      <a:pt x="1877" y="99"/>
                    </a:cubicBezTo>
                    <a:cubicBezTo>
                      <a:pt x="1892" y="99"/>
                      <a:pt x="1905" y="86"/>
                      <a:pt x="1918" y="73"/>
                    </a:cubicBezTo>
                    <a:cubicBezTo>
                      <a:pt x="1918" y="55"/>
                      <a:pt x="1899" y="32"/>
                      <a:pt x="1881" y="14"/>
                    </a:cubicBezTo>
                    <a:cubicBezTo>
                      <a:pt x="1825" y="5"/>
                      <a:pt x="1768" y="1"/>
                      <a:pt x="1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rot="-2170710">
                <a:off x="5442744" y="556899"/>
                <a:ext cx="38083" cy="44350"/>
              </a:xfrm>
              <a:custGeom>
                <a:avLst/>
                <a:gdLst/>
                <a:ahLst/>
                <a:cxnLst/>
                <a:rect l="l" t="t" r="r" b="b"/>
                <a:pathLst>
                  <a:path w="474" h="552" extrusionOk="0">
                    <a:moveTo>
                      <a:pt x="360" y="1"/>
                    </a:moveTo>
                    <a:lnTo>
                      <a:pt x="0" y="456"/>
                    </a:lnTo>
                    <a:lnTo>
                      <a:pt x="114" y="552"/>
                    </a:lnTo>
                    <a:lnTo>
                      <a:pt x="474" y="97"/>
                    </a:lnTo>
                    <a:lnTo>
                      <a:pt x="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rot="-2170710">
                <a:off x="5437901" y="552166"/>
                <a:ext cx="47644" cy="53509"/>
              </a:xfrm>
              <a:custGeom>
                <a:avLst/>
                <a:gdLst/>
                <a:ahLst/>
                <a:cxnLst/>
                <a:rect l="l" t="t" r="r" b="b"/>
                <a:pathLst>
                  <a:path w="593" h="666" extrusionOk="0">
                    <a:moveTo>
                      <a:pt x="419" y="115"/>
                    </a:moveTo>
                    <a:lnTo>
                      <a:pt x="478" y="156"/>
                    </a:lnTo>
                    <a:lnTo>
                      <a:pt x="173" y="552"/>
                    </a:lnTo>
                    <a:lnTo>
                      <a:pt x="114" y="515"/>
                    </a:lnTo>
                    <a:lnTo>
                      <a:pt x="419" y="115"/>
                    </a:lnTo>
                    <a:close/>
                    <a:moveTo>
                      <a:pt x="419" y="1"/>
                    </a:moveTo>
                    <a:lnTo>
                      <a:pt x="0" y="533"/>
                    </a:lnTo>
                    <a:lnTo>
                      <a:pt x="173" y="666"/>
                    </a:lnTo>
                    <a:lnTo>
                      <a:pt x="592" y="133"/>
                    </a:ln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rot="-2170710">
                <a:off x="5449671" y="541200"/>
                <a:ext cx="24585" cy="22336"/>
              </a:xfrm>
              <a:custGeom>
                <a:avLst/>
                <a:gdLst/>
                <a:ahLst/>
                <a:cxnLst/>
                <a:rect l="l" t="t" r="r" b="b"/>
                <a:pathLst>
                  <a:path w="306" h="278" extrusionOk="0">
                    <a:moveTo>
                      <a:pt x="158" y="0"/>
                    </a:moveTo>
                    <a:cubicBezTo>
                      <a:pt x="117" y="0"/>
                      <a:pt x="81" y="21"/>
                      <a:pt x="60" y="53"/>
                    </a:cubicBezTo>
                    <a:cubicBezTo>
                      <a:pt x="1" y="113"/>
                      <a:pt x="23" y="204"/>
                      <a:pt x="78" y="245"/>
                    </a:cubicBezTo>
                    <a:cubicBezTo>
                      <a:pt x="103" y="268"/>
                      <a:pt x="133" y="278"/>
                      <a:pt x="163" y="278"/>
                    </a:cubicBezTo>
                    <a:cubicBezTo>
                      <a:pt x="205" y="278"/>
                      <a:pt x="246" y="258"/>
                      <a:pt x="269" y="227"/>
                    </a:cubicBezTo>
                    <a:cubicBezTo>
                      <a:pt x="306" y="167"/>
                      <a:pt x="306" y="72"/>
                      <a:pt x="251" y="35"/>
                    </a:cubicBezTo>
                    <a:cubicBezTo>
                      <a:pt x="219" y="11"/>
                      <a:pt x="187"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rot="-2170710">
                <a:off x="5447978" y="537231"/>
                <a:ext cx="30772" cy="28522"/>
              </a:xfrm>
              <a:custGeom>
                <a:avLst/>
                <a:gdLst/>
                <a:ahLst/>
                <a:cxnLst/>
                <a:rect l="l" t="t" r="r" b="b"/>
                <a:pathLst>
                  <a:path w="383" h="355" extrusionOk="0">
                    <a:moveTo>
                      <a:pt x="174" y="72"/>
                    </a:moveTo>
                    <a:cubicBezTo>
                      <a:pt x="192" y="72"/>
                      <a:pt x="210" y="90"/>
                      <a:pt x="228" y="90"/>
                    </a:cubicBezTo>
                    <a:cubicBezTo>
                      <a:pt x="287" y="127"/>
                      <a:pt x="287" y="186"/>
                      <a:pt x="246" y="241"/>
                    </a:cubicBezTo>
                    <a:cubicBezTo>
                      <a:pt x="246" y="264"/>
                      <a:pt x="210" y="282"/>
                      <a:pt x="192" y="282"/>
                    </a:cubicBezTo>
                    <a:cubicBezTo>
                      <a:pt x="174" y="282"/>
                      <a:pt x="133" y="282"/>
                      <a:pt x="114" y="264"/>
                    </a:cubicBezTo>
                    <a:cubicBezTo>
                      <a:pt x="96" y="241"/>
                      <a:pt x="78" y="223"/>
                      <a:pt x="78" y="186"/>
                    </a:cubicBezTo>
                    <a:cubicBezTo>
                      <a:pt x="78" y="168"/>
                      <a:pt x="78" y="127"/>
                      <a:pt x="96" y="109"/>
                    </a:cubicBezTo>
                    <a:cubicBezTo>
                      <a:pt x="114" y="90"/>
                      <a:pt x="155" y="72"/>
                      <a:pt x="174" y="72"/>
                    </a:cubicBezTo>
                    <a:close/>
                    <a:moveTo>
                      <a:pt x="183" y="1"/>
                    </a:moveTo>
                    <a:cubicBezTo>
                      <a:pt x="128" y="1"/>
                      <a:pt x="74" y="26"/>
                      <a:pt x="41" y="72"/>
                    </a:cubicBezTo>
                    <a:cubicBezTo>
                      <a:pt x="0" y="109"/>
                      <a:pt x="0" y="150"/>
                      <a:pt x="0" y="204"/>
                    </a:cubicBezTo>
                    <a:cubicBezTo>
                      <a:pt x="0" y="241"/>
                      <a:pt x="41" y="282"/>
                      <a:pt x="78" y="318"/>
                    </a:cubicBezTo>
                    <a:cubicBezTo>
                      <a:pt x="96" y="336"/>
                      <a:pt x="133" y="355"/>
                      <a:pt x="174" y="355"/>
                    </a:cubicBezTo>
                    <a:lnTo>
                      <a:pt x="192" y="355"/>
                    </a:lnTo>
                    <a:cubicBezTo>
                      <a:pt x="246" y="336"/>
                      <a:pt x="287" y="318"/>
                      <a:pt x="324" y="282"/>
                    </a:cubicBezTo>
                    <a:cubicBezTo>
                      <a:pt x="383" y="204"/>
                      <a:pt x="360" y="90"/>
                      <a:pt x="287" y="36"/>
                    </a:cubicBezTo>
                    <a:cubicBezTo>
                      <a:pt x="256" y="12"/>
                      <a:pt x="21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rot="-2170710">
                <a:off x="5295245" y="640200"/>
                <a:ext cx="326118" cy="377136"/>
              </a:xfrm>
              <a:custGeom>
                <a:avLst/>
                <a:gdLst/>
                <a:ahLst/>
                <a:cxnLst/>
                <a:rect l="l" t="t" r="r" b="b"/>
                <a:pathLst>
                  <a:path w="4059" h="4694" extrusionOk="0">
                    <a:moveTo>
                      <a:pt x="3687" y="1"/>
                    </a:moveTo>
                    <a:cubicBezTo>
                      <a:pt x="2843" y="1"/>
                      <a:pt x="1765" y="731"/>
                      <a:pt x="1290" y="1351"/>
                    </a:cubicBezTo>
                    <a:lnTo>
                      <a:pt x="739" y="2075"/>
                    </a:lnTo>
                    <a:cubicBezTo>
                      <a:pt x="301" y="2645"/>
                      <a:pt x="37" y="3328"/>
                      <a:pt x="1" y="4047"/>
                    </a:cubicBezTo>
                    <a:lnTo>
                      <a:pt x="397" y="4352"/>
                    </a:lnTo>
                    <a:lnTo>
                      <a:pt x="438" y="4389"/>
                    </a:lnTo>
                    <a:lnTo>
                      <a:pt x="834" y="4694"/>
                    </a:lnTo>
                    <a:cubicBezTo>
                      <a:pt x="1517" y="4466"/>
                      <a:pt x="2123" y="4047"/>
                      <a:pt x="2560" y="3478"/>
                    </a:cubicBezTo>
                    <a:lnTo>
                      <a:pt x="3111" y="2758"/>
                    </a:lnTo>
                    <a:cubicBezTo>
                      <a:pt x="3603" y="2112"/>
                      <a:pt x="4059" y="823"/>
                      <a:pt x="3794" y="26"/>
                    </a:cubicBezTo>
                    <a:lnTo>
                      <a:pt x="3776" y="3"/>
                    </a:lnTo>
                    <a:cubicBezTo>
                      <a:pt x="3747" y="1"/>
                      <a:pt x="3717" y="1"/>
                      <a:pt x="3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rot="-2170710">
                <a:off x="5368532" y="618650"/>
                <a:ext cx="162296" cy="143897"/>
              </a:xfrm>
              <a:custGeom>
                <a:avLst/>
                <a:gdLst/>
                <a:ahLst/>
                <a:cxnLst/>
                <a:rect l="l" t="t" r="r" b="b"/>
                <a:pathLst>
                  <a:path w="2020" h="1791" extrusionOk="0">
                    <a:moveTo>
                      <a:pt x="1738" y="0"/>
                    </a:moveTo>
                    <a:cubicBezTo>
                      <a:pt x="1240" y="0"/>
                      <a:pt x="642" y="274"/>
                      <a:pt x="157" y="614"/>
                    </a:cubicBezTo>
                    <a:cubicBezTo>
                      <a:pt x="0" y="719"/>
                      <a:pt x="1394" y="1790"/>
                      <a:pt x="1657" y="1790"/>
                    </a:cubicBezTo>
                    <a:cubicBezTo>
                      <a:pt x="1677" y="1790"/>
                      <a:pt x="1691" y="1784"/>
                      <a:pt x="1696" y="1770"/>
                    </a:cubicBezTo>
                    <a:cubicBezTo>
                      <a:pt x="1906" y="1183"/>
                      <a:pt x="2019" y="518"/>
                      <a:pt x="1846" y="26"/>
                    </a:cubicBezTo>
                    <a:lnTo>
                      <a:pt x="1846" y="3"/>
                    </a:lnTo>
                    <a:lnTo>
                      <a:pt x="1828" y="3"/>
                    </a:lnTo>
                    <a:cubicBezTo>
                      <a:pt x="1799" y="1"/>
                      <a:pt x="1768" y="0"/>
                      <a:pt x="1738" y="0"/>
                    </a:cubicBezTo>
                    <a:close/>
                  </a:path>
                </a:pathLst>
              </a:custGeom>
              <a:solidFill>
                <a:srgbClr val="AF9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rot="-2170710">
                <a:off x="5379318" y="617887"/>
                <a:ext cx="143495" cy="143495"/>
              </a:xfrm>
              <a:custGeom>
                <a:avLst/>
                <a:gdLst/>
                <a:ahLst/>
                <a:cxnLst/>
                <a:rect l="l" t="t" r="r" b="b"/>
                <a:pathLst>
                  <a:path w="1786" h="1786" extrusionOk="0">
                    <a:moveTo>
                      <a:pt x="1576" y="0"/>
                    </a:moveTo>
                    <a:cubicBezTo>
                      <a:pt x="1084" y="0"/>
                      <a:pt x="515" y="269"/>
                      <a:pt x="19" y="611"/>
                    </a:cubicBezTo>
                    <a:lnTo>
                      <a:pt x="1" y="629"/>
                    </a:lnTo>
                    <a:cubicBezTo>
                      <a:pt x="1" y="820"/>
                      <a:pt x="1271" y="1785"/>
                      <a:pt x="1517" y="1785"/>
                    </a:cubicBezTo>
                    <a:cubicBezTo>
                      <a:pt x="1540" y="1785"/>
                      <a:pt x="1540" y="1785"/>
                      <a:pt x="1558" y="1767"/>
                    </a:cubicBezTo>
                    <a:cubicBezTo>
                      <a:pt x="1690" y="1389"/>
                      <a:pt x="1786" y="952"/>
                      <a:pt x="1786" y="570"/>
                    </a:cubicBezTo>
                    <a:cubicBezTo>
                      <a:pt x="1786" y="419"/>
                      <a:pt x="1768" y="269"/>
                      <a:pt x="1745" y="137"/>
                    </a:cubicBezTo>
                    <a:cubicBezTo>
                      <a:pt x="1727" y="96"/>
                      <a:pt x="1727" y="78"/>
                      <a:pt x="1708" y="41"/>
                    </a:cubicBezTo>
                    <a:lnTo>
                      <a:pt x="1708" y="23"/>
                    </a:lnTo>
                    <a:lnTo>
                      <a:pt x="1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rot="-2170710">
                <a:off x="5397564" y="760281"/>
                <a:ext cx="116098" cy="103484"/>
              </a:xfrm>
              <a:custGeom>
                <a:avLst/>
                <a:gdLst/>
                <a:ahLst/>
                <a:cxnLst/>
                <a:rect l="l" t="t" r="r" b="b"/>
                <a:pathLst>
                  <a:path w="1445" h="1288" extrusionOk="0">
                    <a:moveTo>
                      <a:pt x="723" y="0"/>
                    </a:moveTo>
                    <a:cubicBezTo>
                      <a:pt x="532" y="0"/>
                      <a:pt x="342" y="89"/>
                      <a:pt x="210" y="255"/>
                    </a:cubicBezTo>
                    <a:cubicBezTo>
                      <a:pt x="1" y="538"/>
                      <a:pt x="37" y="938"/>
                      <a:pt x="324" y="1148"/>
                    </a:cubicBezTo>
                    <a:cubicBezTo>
                      <a:pt x="441" y="1243"/>
                      <a:pt x="579" y="1288"/>
                      <a:pt x="717" y="1288"/>
                    </a:cubicBezTo>
                    <a:cubicBezTo>
                      <a:pt x="910" y="1288"/>
                      <a:pt x="1102" y="1199"/>
                      <a:pt x="1235" y="1034"/>
                    </a:cubicBezTo>
                    <a:cubicBezTo>
                      <a:pt x="1444" y="747"/>
                      <a:pt x="1403" y="351"/>
                      <a:pt x="1121" y="141"/>
                    </a:cubicBezTo>
                    <a:cubicBezTo>
                      <a:pt x="1001" y="46"/>
                      <a:pt x="861" y="0"/>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rot="-2170710">
                <a:off x="5398737" y="755668"/>
                <a:ext cx="118990" cy="110072"/>
              </a:xfrm>
              <a:custGeom>
                <a:avLst/>
                <a:gdLst/>
                <a:ahLst/>
                <a:cxnLst/>
                <a:rect l="l" t="t" r="r" b="b"/>
                <a:pathLst>
                  <a:path w="1481" h="1370" extrusionOk="0">
                    <a:moveTo>
                      <a:pt x="702" y="81"/>
                    </a:moveTo>
                    <a:cubicBezTo>
                      <a:pt x="839" y="81"/>
                      <a:pt x="971" y="117"/>
                      <a:pt x="1085" y="195"/>
                    </a:cubicBezTo>
                    <a:cubicBezTo>
                      <a:pt x="1349" y="404"/>
                      <a:pt x="1385" y="782"/>
                      <a:pt x="1180" y="1051"/>
                    </a:cubicBezTo>
                    <a:cubicBezTo>
                      <a:pt x="1068" y="1206"/>
                      <a:pt x="882" y="1289"/>
                      <a:pt x="695" y="1289"/>
                    </a:cubicBezTo>
                    <a:cubicBezTo>
                      <a:pt x="564" y="1289"/>
                      <a:pt x="433" y="1249"/>
                      <a:pt x="324" y="1165"/>
                    </a:cubicBezTo>
                    <a:cubicBezTo>
                      <a:pt x="210" y="1069"/>
                      <a:pt x="115" y="914"/>
                      <a:pt x="96" y="764"/>
                    </a:cubicBezTo>
                    <a:cubicBezTo>
                      <a:pt x="78" y="595"/>
                      <a:pt x="115" y="441"/>
                      <a:pt x="228" y="308"/>
                    </a:cubicBezTo>
                    <a:cubicBezTo>
                      <a:pt x="342" y="158"/>
                      <a:pt x="515" y="81"/>
                      <a:pt x="702" y="81"/>
                    </a:cubicBezTo>
                    <a:close/>
                    <a:moveTo>
                      <a:pt x="708" y="0"/>
                    </a:moveTo>
                    <a:cubicBezTo>
                      <a:pt x="506" y="0"/>
                      <a:pt x="307" y="93"/>
                      <a:pt x="174" y="272"/>
                    </a:cubicBezTo>
                    <a:cubicBezTo>
                      <a:pt x="60" y="404"/>
                      <a:pt x="1" y="595"/>
                      <a:pt x="19" y="764"/>
                    </a:cubicBezTo>
                    <a:cubicBezTo>
                      <a:pt x="60" y="955"/>
                      <a:pt x="133" y="1105"/>
                      <a:pt x="288" y="1219"/>
                    </a:cubicBezTo>
                    <a:cubicBezTo>
                      <a:pt x="420" y="1315"/>
                      <a:pt x="552" y="1370"/>
                      <a:pt x="702" y="1370"/>
                    </a:cubicBezTo>
                    <a:cubicBezTo>
                      <a:pt x="912" y="1370"/>
                      <a:pt x="1103" y="1278"/>
                      <a:pt x="1235" y="1105"/>
                    </a:cubicBezTo>
                    <a:cubicBezTo>
                      <a:pt x="1481" y="800"/>
                      <a:pt x="1426" y="368"/>
                      <a:pt x="1121" y="140"/>
                    </a:cubicBezTo>
                    <a:cubicBezTo>
                      <a:pt x="995" y="46"/>
                      <a:pt x="850"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rot="-2170710">
                <a:off x="5411440" y="772180"/>
                <a:ext cx="88298" cy="79621"/>
              </a:xfrm>
              <a:custGeom>
                <a:avLst/>
                <a:gdLst/>
                <a:ahLst/>
                <a:cxnLst/>
                <a:rect l="l" t="t" r="r" b="b"/>
                <a:pathLst>
                  <a:path w="1099" h="991" extrusionOk="0">
                    <a:moveTo>
                      <a:pt x="545" y="0"/>
                    </a:moveTo>
                    <a:cubicBezTo>
                      <a:pt x="398" y="0"/>
                      <a:pt x="257" y="70"/>
                      <a:pt x="169" y="203"/>
                    </a:cubicBezTo>
                    <a:cubicBezTo>
                      <a:pt x="1" y="412"/>
                      <a:pt x="37" y="713"/>
                      <a:pt x="247" y="886"/>
                    </a:cubicBezTo>
                    <a:cubicBezTo>
                      <a:pt x="341" y="956"/>
                      <a:pt x="449" y="991"/>
                      <a:pt x="553" y="991"/>
                    </a:cubicBezTo>
                    <a:cubicBezTo>
                      <a:pt x="699" y="991"/>
                      <a:pt x="839" y="923"/>
                      <a:pt x="930" y="790"/>
                    </a:cubicBezTo>
                    <a:cubicBezTo>
                      <a:pt x="1098" y="581"/>
                      <a:pt x="1062" y="276"/>
                      <a:pt x="852" y="107"/>
                    </a:cubicBezTo>
                    <a:cubicBezTo>
                      <a:pt x="758" y="35"/>
                      <a:pt x="650"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rot="-2170710">
                <a:off x="5425933" y="783903"/>
                <a:ext cx="39610" cy="34950"/>
              </a:xfrm>
              <a:custGeom>
                <a:avLst/>
                <a:gdLst/>
                <a:ahLst/>
                <a:cxnLst/>
                <a:rect l="l" t="t" r="r" b="b"/>
                <a:pathLst>
                  <a:path w="493" h="435" extrusionOk="0">
                    <a:moveTo>
                      <a:pt x="251" y="0"/>
                    </a:moveTo>
                    <a:cubicBezTo>
                      <a:pt x="186" y="0"/>
                      <a:pt x="121" y="30"/>
                      <a:pt x="78" y="86"/>
                    </a:cubicBezTo>
                    <a:cubicBezTo>
                      <a:pt x="1" y="177"/>
                      <a:pt x="19" y="332"/>
                      <a:pt x="115" y="386"/>
                    </a:cubicBezTo>
                    <a:cubicBezTo>
                      <a:pt x="155" y="419"/>
                      <a:pt x="202" y="435"/>
                      <a:pt x="248" y="435"/>
                    </a:cubicBezTo>
                    <a:cubicBezTo>
                      <a:pt x="312" y="435"/>
                      <a:pt x="375" y="405"/>
                      <a:pt x="420" y="350"/>
                    </a:cubicBezTo>
                    <a:cubicBezTo>
                      <a:pt x="493" y="254"/>
                      <a:pt x="475" y="122"/>
                      <a:pt x="379" y="45"/>
                    </a:cubicBezTo>
                    <a:cubicBezTo>
                      <a:pt x="341" y="15"/>
                      <a:pt x="296"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rot="-2170710">
                <a:off x="5411289" y="1012058"/>
                <a:ext cx="79461" cy="73274"/>
              </a:xfrm>
              <a:custGeom>
                <a:avLst/>
                <a:gdLst/>
                <a:ahLst/>
                <a:cxnLst/>
                <a:rect l="l" t="t" r="r" b="b"/>
                <a:pathLst>
                  <a:path w="989" h="912" extrusionOk="0">
                    <a:moveTo>
                      <a:pt x="155" y="0"/>
                    </a:moveTo>
                    <a:lnTo>
                      <a:pt x="0" y="456"/>
                    </a:lnTo>
                    <a:lnTo>
                      <a:pt x="592" y="911"/>
                    </a:lnTo>
                    <a:lnTo>
                      <a:pt x="988" y="647"/>
                    </a:lnTo>
                    <a:lnTo>
                      <a:pt x="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rot="-2170710">
                <a:off x="5407461" y="1006547"/>
                <a:ext cx="88620" cy="80907"/>
              </a:xfrm>
              <a:custGeom>
                <a:avLst/>
                <a:gdLst/>
                <a:ahLst/>
                <a:cxnLst/>
                <a:rect l="l" t="t" r="r" b="b"/>
                <a:pathLst>
                  <a:path w="1103" h="1007" extrusionOk="0">
                    <a:moveTo>
                      <a:pt x="210" y="114"/>
                    </a:moveTo>
                    <a:lnTo>
                      <a:pt x="971" y="706"/>
                    </a:lnTo>
                    <a:lnTo>
                      <a:pt x="629" y="911"/>
                    </a:lnTo>
                    <a:lnTo>
                      <a:pt x="96" y="515"/>
                    </a:lnTo>
                    <a:lnTo>
                      <a:pt x="210" y="114"/>
                    </a:lnTo>
                    <a:close/>
                    <a:moveTo>
                      <a:pt x="174" y="0"/>
                    </a:moveTo>
                    <a:lnTo>
                      <a:pt x="1" y="533"/>
                    </a:lnTo>
                    <a:lnTo>
                      <a:pt x="629" y="1007"/>
                    </a:lnTo>
                    <a:lnTo>
                      <a:pt x="1103" y="706"/>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rot="-2170710">
                <a:off x="5357996" y="929027"/>
                <a:ext cx="183024" cy="224723"/>
              </a:xfrm>
              <a:custGeom>
                <a:avLst/>
                <a:gdLst/>
                <a:ahLst/>
                <a:cxnLst/>
                <a:rect l="l" t="t" r="r" b="b"/>
                <a:pathLst>
                  <a:path w="2278" h="2797" extrusionOk="0">
                    <a:moveTo>
                      <a:pt x="2083" y="0"/>
                    </a:moveTo>
                    <a:cubicBezTo>
                      <a:pt x="2037" y="0"/>
                      <a:pt x="1994" y="18"/>
                      <a:pt x="1972" y="57"/>
                    </a:cubicBezTo>
                    <a:lnTo>
                      <a:pt x="151" y="2394"/>
                    </a:lnTo>
                    <a:cubicBezTo>
                      <a:pt x="114" y="2471"/>
                      <a:pt x="0" y="2735"/>
                      <a:pt x="78" y="2790"/>
                    </a:cubicBezTo>
                    <a:cubicBezTo>
                      <a:pt x="86" y="2794"/>
                      <a:pt x="96" y="2797"/>
                      <a:pt x="108" y="2797"/>
                    </a:cubicBezTo>
                    <a:cubicBezTo>
                      <a:pt x="200" y="2797"/>
                      <a:pt x="383" y="2668"/>
                      <a:pt x="419" y="2603"/>
                    </a:cubicBezTo>
                    <a:lnTo>
                      <a:pt x="2241" y="267"/>
                    </a:lnTo>
                    <a:cubicBezTo>
                      <a:pt x="2277" y="194"/>
                      <a:pt x="2277" y="98"/>
                      <a:pt x="2200" y="39"/>
                    </a:cubicBezTo>
                    <a:cubicBezTo>
                      <a:pt x="2166" y="14"/>
                      <a:pt x="2124" y="0"/>
                      <a:pt x="2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rot="-2170710">
                <a:off x="5414255" y="1101262"/>
                <a:ext cx="76166" cy="69016"/>
              </a:xfrm>
              <a:custGeom>
                <a:avLst/>
                <a:gdLst/>
                <a:ahLst/>
                <a:cxnLst/>
                <a:rect l="l" t="t" r="r" b="b"/>
                <a:pathLst>
                  <a:path w="948" h="859" extrusionOk="0">
                    <a:moveTo>
                      <a:pt x="948" y="0"/>
                    </a:moveTo>
                    <a:lnTo>
                      <a:pt x="151" y="456"/>
                    </a:lnTo>
                    <a:cubicBezTo>
                      <a:pt x="114" y="533"/>
                      <a:pt x="0" y="797"/>
                      <a:pt x="78" y="852"/>
                    </a:cubicBezTo>
                    <a:cubicBezTo>
                      <a:pt x="86" y="856"/>
                      <a:pt x="96" y="859"/>
                      <a:pt x="108" y="859"/>
                    </a:cubicBezTo>
                    <a:cubicBezTo>
                      <a:pt x="200" y="859"/>
                      <a:pt x="383" y="730"/>
                      <a:pt x="419" y="665"/>
                    </a:cubicBez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rot="-2170710">
                <a:off x="5414005" y="1097767"/>
                <a:ext cx="78014" cy="74720"/>
              </a:xfrm>
              <a:custGeom>
                <a:avLst/>
                <a:gdLst/>
                <a:ahLst/>
                <a:cxnLst/>
                <a:rect l="l" t="t" r="r" b="b"/>
                <a:pathLst>
                  <a:path w="971" h="930" extrusionOk="0">
                    <a:moveTo>
                      <a:pt x="911" y="1"/>
                    </a:moveTo>
                    <a:lnTo>
                      <a:pt x="401" y="684"/>
                    </a:lnTo>
                    <a:cubicBezTo>
                      <a:pt x="378" y="702"/>
                      <a:pt x="305" y="757"/>
                      <a:pt x="228" y="798"/>
                    </a:cubicBezTo>
                    <a:cubicBezTo>
                      <a:pt x="151" y="852"/>
                      <a:pt x="114" y="852"/>
                      <a:pt x="96" y="852"/>
                    </a:cubicBezTo>
                    <a:cubicBezTo>
                      <a:pt x="78" y="834"/>
                      <a:pt x="78" y="798"/>
                      <a:pt x="96" y="702"/>
                    </a:cubicBezTo>
                    <a:cubicBezTo>
                      <a:pt x="132" y="625"/>
                      <a:pt x="173" y="547"/>
                      <a:pt x="192" y="511"/>
                    </a:cubicBezTo>
                    <a:lnTo>
                      <a:pt x="132" y="474"/>
                    </a:lnTo>
                    <a:cubicBezTo>
                      <a:pt x="96" y="511"/>
                      <a:pt x="60" y="606"/>
                      <a:pt x="37" y="684"/>
                    </a:cubicBezTo>
                    <a:cubicBezTo>
                      <a:pt x="0" y="798"/>
                      <a:pt x="0" y="870"/>
                      <a:pt x="60" y="911"/>
                    </a:cubicBezTo>
                    <a:cubicBezTo>
                      <a:pt x="60" y="930"/>
                      <a:pt x="96" y="930"/>
                      <a:pt x="114" y="930"/>
                    </a:cubicBezTo>
                    <a:cubicBezTo>
                      <a:pt x="151" y="930"/>
                      <a:pt x="210" y="911"/>
                      <a:pt x="287" y="870"/>
                    </a:cubicBezTo>
                    <a:cubicBezTo>
                      <a:pt x="342" y="834"/>
                      <a:pt x="419" y="757"/>
                      <a:pt x="456" y="720"/>
                    </a:cubicBezTo>
                    <a:lnTo>
                      <a:pt x="970" y="55"/>
                    </a:lnTo>
                    <a:lnTo>
                      <a:pt x="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40"/>
            <p:cNvGrpSpPr/>
            <p:nvPr/>
          </p:nvGrpSpPr>
          <p:grpSpPr>
            <a:xfrm>
              <a:off x="6363237" y="3310473"/>
              <a:ext cx="1721283" cy="1293533"/>
              <a:chOff x="6210699" y="2066492"/>
              <a:chExt cx="1261753" cy="948199"/>
            </a:xfrm>
          </p:grpSpPr>
          <p:sp>
            <p:nvSpPr>
              <p:cNvPr id="1475" name="Google Shape;1475;p40"/>
              <p:cNvSpPr/>
              <p:nvPr/>
            </p:nvSpPr>
            <p:spPr>
              <a:xfrm>
                <a:off x="6210699" y="2066492"/>
                <a:ext cx="1261753" cy="813813"/>
              </a:xfrm>
              <a:custGeom>
                <a:avLst/>
                <a:gdLst/>
                <a:ahLst/>
                <a:cxnLst/>
                <a:rect l="l" t="t" r="r" b="b"/>
                <a:pathLst>
                  <a:path w="16036" h="10343" extrusionOk="0">
                    <a:moveTo>
                      <a:pt x="515" y="1"/>
                    </a:moveTo>
                    <a:cubicBezTo>
                      <a:pt x="228" y="1"/>
                      <a:pt x="1" y="228"/>
                      <a:pt x="1" y="511"/>
                    </a:cubicBezTo>
                    <a:lnTo>
                      <a:pt x="1" y="9828"/>
                    </a:lnTo>
                    <a:cubicBezTo>
                      <a:pt x="1" y="10115"/>
                      <a:pt x="228" y="10343"/>
                      <a:pt x="515" y="10343"/>
                    </a:cubicBezTo>
                    <a:lnTo>
                      <a:pt x="15521" y="10343"/>
                    </a:lnTo>
                    <a:cubicBezTo>
                      <a:pt x="15808" y="10343"/>
                      <a:pt x="16035" y="10115"/>
                      <a:pt x="16035" y="9828"/>
                    </a:cubicBezTo>
                    <a:lnTo>
                      <a:pt x="16035" y="511"/>
                    </a:lnTo>
                    <a:cubicBezTo>
                      <a:pt x="16035" y="228"/>
                      <a:pt x="15808" y="1"/>
                      <a:pt x="15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6287021" y="2112678"/>
                <a:ext cx="1115167" cy="655504"/>
              </a:xfrm>
              <a:custGeom>
                <a:avLst/>
                <a:gdLst/>
                <a:ahLst/>
                <a:cxnLst/>
                <a:rect l="l" t="t" r="r" b="b"/>
                <a:pathLst>
                  <a:path w="14173" h="8331" extrusionOk="0">
                    <a:moveTo>
                      <a:pt x="456" y="1"/>
                    </a:moveTo>
                    <a:cubicBezTo>
                      <a:pt x="205" y="1"/>
                      <a:pt x="1" y="210"/>
                      <a:pt x="1" y="493"/>
                    </a:cubicBezTo>
                    <a:lnTo>
                      <a:pt x="1" y="8330"/>
                    </a:lnTo>
                    <a:lnTo>
                      <a:pt x="14173" y="8330"/>
                    </a:lnTo>
                    <a:lnTo>
                      <a:pt x="14173" y="493"/>
                    </a:lnTo>
                    <a:cubicBezTo>
                      <a:pt x="14173" y="210"/>
                      <a:pt x="13963" y="1"/>
                      <a:pt x="137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6442182" y="2223069"/>
                <a:ext cx="788399" cy="57045"/>
              </a:xfrm>
              <a:custGeom>
                <a:avLst/>
                <a:gdLst/>
                <a:ahLst/>
                <a:cxnLst/>
                <a:rect l="l" t="t" r="r" b="b"/>
                <a:pathLst>
                  <a:path w="10020" h="725" extrusionOk="0">
                    <a:moveTo>
                      <a:pt x="378" y="1"/>
                    </a:moveTo>
                    <a:cubicBezTo>
                      <a:pt x="210" y="1"/>
                      <a:pt x="0" y="174"/>
                      <a:pt x="0" y="192"/>
                    </a:cubicBezTo>
                    <a:lnTo>
                      <a:pt x="0" y="684"/>
                    </a:lnTo>
                    <a:cubicBezTo>
                      <a:pt x="0" y="702"/>
                      <a:pt x="133" y="725"/>
                      <a:pt x="306" y="725"/>
                    </a:cubicBezTo>
                    <a:lnTo>
                      <a:pt x="9696" y="725"/>
                    </a:lnTo>
                    <a:cubicBezTo>
                      <a:pt x="9869" y="725"/>
                      <a:pt x="10019" y="702"/>
                      <a:pt x="10019" y="684"/>
                    </a:cubicBezTo>
                    <a:lnTo>
                      <a:pt x="10019" y="269"/>
                    </a:lnTo>
                    <a:cubicBezTo>
                      <a:pt x="10019" y="247"/>
                      <a:pt x="986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439349" y="2220237"/>
                <a:ext cx="794064" cy="459821"/>
              </a:xfrm>
              <a:custGeom>
                <a:avLst/>
                <a:gdLst/>
                <a:ahLst/>
                <a:cxnLst/>
                <a:rect l="l" t="t" r="r" b="b"/>
                <a:pathLst>
                  <a:path w="10092" h="5844" extrusionOk="0">
                    <a:moveTo>
                      <a:pt x="9732" y="78"/>
                    </a:moveTo>
                    <a:cubicBezTo>
                      <a:pt x="9882" y="78"/>
                      <a:pt x="10019" y="191"/>
                      <a:pt x="10019" y="342"/>
                    </a:cubicBezTo>
                    <a:lnTo>
                      <a:pt x="10019" y="5501"/>
                    </a:lnTo>
                    <a:cubicBezTo>
                      <a:pt x="10019" y="5656"/>
                      <a:pt x="9882" y="5770"/>
                      <a:pt x="9732" y="5770"/>
                    </a:cubicBezTo>
                    <a:lnTo>
                      <a:pt x="342" y="5770"/>
                    </a:lnTo>
                    <a:cubicBezTo>
                      <a:pt x="187" y="5770"/>
                      <a:pt x="73" y="5656"/>
                      <a:pt x="73" y="5501"/>
                    </a:cubicBezTo>
                    <a:lnTo>
                      <a:pt x="73" y="342"/>
                    </a:lnTo>
                    <a:cubicBezTo>
                      <a:pt x="73" y="191"/>
                      <a:pt x="187" y="78"/>
                      <a:pt x="342" y="78"/>
                    </a:cubicBezTo>
                    <a:close/>
                    <a:moveTo>
                      <a:pt x="342" y="0"/>
                    </a:moveTo>
                    <a:cubicBezTo>
                      <a:pt x="150" y="0"/>
                      <a:pt x="0" y="150"/>
                      <a:pt x="0" y="342"/>
                    </a:cubicBezTo>
                    <a:lnTo>
                      <a:pt x="0" y="5501"/>
                    </a:lnTo>
                    <a:cubicBezTo>
                      <a:pt x="0" y="5693"/>
                      <a:pt x="150" y="5843"/>
                      <a:pt x="342" y="5843"/>
                    </a:cubicBezTo>
                    <a:lnTo>
                      <a:pt x="9732" y="5843"/>
                    </a:lnTo>
                    <a:cubicBezTo>
                      <a:pt x="9941" y="5843"/>
                      <a:pt x="10092" y="5693"/>
                      <a:pt x="10092" y="5501"/>
                    </a:cubicBezTo>
                    <a:lnTo>
                      <a:pt x="10092" y="342"/>
                    </a:lnTo>
                    <a:cubicBezTo>
                      <a:pt x="10092" y="150"/>
                      <a:pt x="9941" y="0"/>
                      <a:pt x="9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6469012" y="2276809"/>
                <a:ext cx="764400" cy="6216"/>
              </a:xfrm>
              <a:custGeom>
                <a:avLst/>
                <a:gdLst/>
                <a:ahLst/>
                <a:cxnLst/>
                <a:rect l="l" t="t" r="r" b="b"/>
                <a:pathLst>
                  <a:path w="9715" h="79" extrusionOk="0">
                    <a:moveTo>
                      <a:pt x="37" y="1"/>
                    </a:moveTo>
                    <a:cubicBezTo>
                      <a:pt x="19" y="1"/>
                      <a:pt x="1" y="19"/>
                      <a:pt x="1" y="42"/>
                    </a:cubicBezTo>
                    <a:cubicBezTo>
                      <a:pt x="1" y="60"/>
                      <a:pt x="19" y="78"/>
                      <a:pt x="37" y="78"/>
                    </a:cubicBezTo>
                    <a:lnTo>
                      <a:pt x="9678" y="78"/>
                    </a:lnTo>
                    <a:cubicBezTo>
                      <a:pt x="9697" y="78"/>
                      <a:pt x="9715" y="60"/>
                      <a:pt x="9715" y="42"/>
                    </a:cubicBezTo>
                    <a:cubicBezTo>
                      <a:pt x="9715" y="19"/>
                      <a:pt x="9697" y="1"/>
                      <a:pt x="9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469012" y="2247067"/>
                <a:ext cx="16602" cy="18018"/>
              </a:xfrm>
              <a:custGeom>
                <a:avLst/>
                <a:gdLst/>
                <a:ahLst/>
                <a:cxnLst/>
                <a:rect l="l" t="t" r="r" b="b"/>
                <a:pathLst>
                  <a:path w="211" h="229" extrusionOk="0">
                    <a:moveTo>
                      <a:pt x="97" y="37"/>
                    </a:moveTo>
                    <a:cubicBezTo>
                      <a:pt x="151" y="37"/>
                      <a:pt x="169" y="78"/>
                      <a:pt x="169" y="115"/>
                    </a:cubicBezTo>
                    <a:cubicBezTo>
                      <a:pt x="169" y="151"/>
                      <a:pt x="151" y="192"/>
                      <a:pt x="97" y="192"/>
                    </a:cubicBezTo>
                    <a:cubicBezTo>
                      <a:pt x="56" y="192"/>
                      <a:pt x="37" y="151"/>
                      <a:pt x="37" y="115"/>
                    </a:cubicBezTo>
                    <a:cubicBezTo>
                      <a:pt x="37" y="78"/>
                      <a:pt x="56" y="37"/>
                      <a:pt x="97" y="37"/>
                    </a:cubicBezTo>
                    <a:close/>
                    <a:moveTo>
                      <a:pt x="97" y="1"/>
                    </a:moveTo>
                    <a:cubicBezTo>
                      <a:pt x="37" y="1"/>
                      <a:pt x="1" y="55"/>
                      <a:pt x="1" y="115"/>
                    </a:cubicBezTo>
                    <a:cubicBezTo>
                      <a:pt x="1" y="169"/>
                      <a:pt x="37" y="228"/>
                      <a:pt x="97" y="228"/>
                    </a:cubicBezTo>
                    <a:cubicBezTo>
                      <a:pt x="169" y="228"/>
                      <a:pt x="210" y="169"/>
                      <a:pt x="210" y="115"/>
                    </a:cubicBezTo>
                    <a:cubicBezTo>
                      <a:pt x="210" y="55"/>
                      <a:pt x="169"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494505" y="2247067"/>
                <a:ext cx="18018" cy="18018"/>
              </a:xfrm>
              <a:custGeom>
                <a:avLst/>
                <a:gdLst/>
                <a:ahLst/>
                <a:cxnLst/>
                <a:rect l="l" t="t" r="r" b="b"/>
                <a:pathLst>
                  <a:path w="229" h="229" extrusionOk="0">
                    <a:moveTo>
                      <a:pt x="114" y="37"/>
                    </a:moveTo>
                    <a:cubicBezTo>
                      <a:pt x="151" y="37"/>
                      <a:pt x="187" y="78"/>
                      <a:pt x="187" y="115"/>
                    </a:cubicBezTo>
                    <a:cubicBezTo>
                      <a:pt x="187" y="151"/>
                      <a:pt x="151" y="192"/>
                      <a:pt x="114" y="192"/>
                    </a:cubicBezTo>
                    <a:cubicBezTo>
                      <a:pt x="73" y="192"/>
                      <a:pt x="37" y="151"/>
                      <a:pt x="37" y="115"/>
                    </a:cubicBezTo>
                    <a:cubicBezTo>
                      <a:pt x="37" y="78"/>
                      <a:pt x="73" y="37"/>
                      <a:pt x="114" y="37"/>
                    </a:cubicBezTo>
                    <a:close/>
                    <a:moveTo>
                      <a:pt x="114" y="1"/>
                    </a:moveTo>
                    <a:cubicBezTo>
                      <a:pt x="55" y="1"/>
                      <a:pt x="0" y="55"/>
                      <a:pt x="0" y="115"/>
                    </a:cubicBezTo>
                    <a:cubicBezTo>
                      <a:pt x="0" y="169"/>
                      <a:pt x="55" y="228"/>
                      <a:pt x="114" y="228"/>
                    </a:cubicBezTo>
                    <a:cubicBezTo>
                      <a:pt x="169" y="228"/>
                      <a:pt x="228" y="169"/>
                      <a:pt x="228" y="115"/>
                    </a:cubicBezTo>
                    <a:cubicBezTo>
                      <a:pt x="228" y="55"/>
                      <a:pt x="169"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6519920" y="2247067"/>
                <a:ext cx="18018" cy="18018"/>
              </a:xfrm>
              <a:custGeom>
                <a:avLst/>
                <a:gdLst/>
                <a:ahLst/>
                <a:cxnLst/>
                <a:rect l="l" t="t" r="r" b="b"/>
                <a:pathLst>
                  <a:path w="229" h="229" extrusionOk="0">
                    <a:moveTo>
                      <a:pt x="115" y="37"/>
                    </a:moveTo>
                    <a:cubicBezTo>
                      <a:pt x="151" y="37"/>
                      <a:pt x="187" y="78"/>
                      <a:pt x="187" y="115"/>
                    </a:cubicBezTo>
                    <a:cubicBezTo>
                      <a:pt x="187" y="151"/>
                      <a:pt x="151" y="192"/>
                      <a:pt x="115" y="192"/>
                    </a:cubicBezTo>
                    <a:cubicBezTo>
                      <a:pt x="74" y="192"/>
                      <a:pt x="37" y="151"/>
                      <a:pt x="37" y="115"/>
                    </a:cubicBezTo>
                    <a:cubicBezTo>
                      <a:pt x="37" y="78"/>
                      <a:pt x="74" y="37"/>
                      <a:pt x="115" y="37"/>
                    </a:cubicBezTo>
                    <a:close/>
                    <a:moveTo>
                      <a:pt x="115" y="1"/>
                    </a:moveTo>
                    <a:cubicBezTo>
                      <a:pt x="55" y="1"/>
                      <a:pt x="1" y="55"/>
                      <a:pt x="1" y="115"/>
                    </a:cubicBezTo>
                    <a:cubicBezTo>
                      <a:pt x="1" y="169"/>
                      <a:pt x="55" y="228"/>
                      <a:pt x="115" y="228"/>
                    </a:cubicBezTo>
                    <a:cubicBezTo>
                      <a:pt x="169" y="228"/>
                      <a:pt x="228" y="169"/>
                      <a:pt x="228" y="115"/>
                    </a:cubicBezTo>
                    <a:cubicBezTo>
                      <a:pt x="228" y="55"/>
                      <a:pt x="16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6736374" y="2354547"/>
                <a:ext cx="413555" cy="6216"/>
              </a:xfrm>
              <a:custGeom>
                <a:avLst/>
                <a:gdLst/>
                <a:ahLst/>
                <a:cxnLst/>
                <a:rect l="l" t="t" r="r" b="b"/>
                <a:pathLst>
                  <a:path w="5256" h="79" extrusionOk="0">
                    <a:moveTo>
                      <a:pt x="37" y="1"/>
                    </a:moveTo>
                    <a:cubicBezTo>
                      <a:pt x="19" y="1"/>
                      <a:pt x="0" y="19"/>
                      <a:pt x="0" y="37"/>
                    </a:cubicBezTo>
                    <a:cubicBezTo>
                      <a:pt x="0" y="56"/>
                      <a:pt x="19" y="78"/>
                      <a:pt x="37" y="78"/>
                    </a:cubicBezTo>
                    <a:lnTo>
                      <a:pt x="5219" y="78"/>
                    </a:lnTo>
                    <a:cubicBezTo>
                      <a:pt x="5237" y="78"/>
                      <a:pt x="5256" y="56"/>
                      <a:pt x="5256" y="37"/>
                    </a:cubicBezTo>
                    <a:cubicBezTo>
                      <a:pt x="5256" y="19"/>
                      <a:pt x="5237" y="1"/>
                      <a:pt x="5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6736374" y="2453136"/>
                <a:ext cx="413555" cy="6137"/>
              </a:xfrm>
              <a:custGeom>
                <a:avLst/>
                <a:gdLst/>
                <a:ahLst/>
                <a:cxnLst/>
                <a:rect l="l" t="t" r="r" b="b"/>
                <a:pathLst>
                  <a:path w="5256" h="78" extrusionOk="0">
                    <a:moveTo>
                      <a:pt x="37" y="0"/>
                    </a:moveTo>
                    <a:cubicBezTo>
                      <a:pt x="19" y="0"/>
                      <a:pt x="0" y="19"/>
                      <a:pt x="0" y="37"/>
                    </a:cubicBezTo>
                    <a:cubicBezTo>
                      <a:pt x="0" y="55"/>
                      <a:pt x="19" y="78"/>
                      <a:pt x="37" y="78"/>
                    </a:cubicBezTo>
                    <a:lnTo>
                      <a:pt x="5219" y="78"/>
                    </a:lnTo>
                    <a:cubicBezTo>
                      <a:pt x="5237" y="78"/>
                      <a:pt x="5256" y="55"/>
                      <a:pt x="5256" y="37"/>
                    </a:cubicBezTo>
                    <a:cubicBezTo>
                      <a:pt x="5256" y="19"/>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6736374" y="2557783"/>
                <a:ext cx="413555" cy="5744"/>
              </a:xfrm>
              <a:custGeom>
                <a:avLst/>
                <a:gdLst/>
                <a:ahLst/>
                <a:cxnLst/>
                <a:rect l="l" t="t" r="r" b="b"/>
                <a:pathLst>
                  <a:path w="5256" h="73" extrusionOk="0">
                    <a:moveTo>
                      <a:pt x="37" y="0"/>
                    </a:moveTo>
                    <a:cubicBezTo>
                      <a:pt x="19" y="0"/>
                      <a:pt x="0" y="18"/>
                      <a:pt x="0" y="37"/>
                    </a:cubicBezTo>
                    <a:cubicBezTo>
                      <a:pt x="0" y="55"/>
                      <a:pt x="19" y="73"/>
                      <a:pt x="37" y="73"/>
                    </a:cubicBezTo>
                    <a:lnTo>
                      <a:pt x="5219" y="73"/>
                    </a:lnTo>
                    <a:cubicBezTo>
                      <a:pt x="5237" y="73"/>
                      <a:pt x="5256" y="55"/>
                      <a:pt x="5256" y="37"/>
                    </a:cubicBezTo>
                    <a:cubicBezTo>
                      <a:pt x="5256" y="18"/>
                      <a:pt x="5237" y="0"/>
                      <a:pt x="5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6736374" y="2400812"/>
                <a:ext cx="184983" cy="6137"/>
              </a:xfrm>
              <a:custGeom>
                <a:avLst/>
                <a:gdLst/>
                <a:ahLst/>
                <a:cxnLst/>
                <a:rect l="l" t="t" r="r" b="b"/>
                <a:pathLst>
                  <a:path w="2351" h="78" extrusionOk="0">
                    <a:moveTo>
                      <a:pt x="37" y="0"/>
                    </a:moveTo>
                    <a:cubicBezTo>
                      <a:pt x="19" y="0"/>
                      <a:pt x="0" y="19"/>
                      <a:pt x="0" y="37"/>
                    </a:cubicBezTo>
                    <a:cubicBezTo>
                      <a:pt x="0" y="60"/>
                      <a:pt x="19" y="78"/>
                      <a:pt x="37" y="78"/>
                    </a:cubicBezTo>
                    <a:lnTo>
                      <a:pt x="2314" y="78"/>
                    </a:lnTo>
                    <a:cubicBezTo>
                      <a:pt x="2332" y="78"/>
                      <a:pt x="2350" y="60"/>
                      <a:pt x="2350" y="37"/>
                    </a:cubicBezTo>
                    <a:cubicBezTo>
                      <a:pt x="2350" y="19"/>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6964630" y="2400812"/>
                <a:ext cx="185297" cy="6137"/>
              </a:xfrm>
              <a:custGeom>
                <a:avLst/>
                <a:gdLst/>
                <a:ahLst/>
                <a:cxnLst/>
                <a:rect l="l" t="t" r="r" b="b"/>
                <a:pathLst>
                  <a:path w="2355" h="78" extrusionOk="0">
                    <a:moveTo>
                      <a:pt x="41" y="0"/>
                    </a:moveTo>
                    <a:cubicBezTo>
                      <a:pt x="18" y="0"/>
                      <a:pt x="0" y="19"/>
                      <a:pt x="0" y="37"/>
                    </a:cubicBezTo>
                    <a:cubicBezTo>
                      <a:pt x="0" y="60"/>
                      <a:pt x="18" y="78"/>
                      <a:pt x="41" y="78"/>
                    </a:cubicBezTo>
                    <a:lnTo>
                      <a:pt x="2318" y="78"/>
                    </a:lnTo>
                    <a:cubicBezTo>
                      <a:pt x="2336" y="78"/>
                      <a:pt x="2355" y="60"/>
                      <a:pt x="2355" y="37"/>
                    </a:cubicBezTo>
                    <a:cubicBezTo>
                      <a:pt x="2355" y="19"/>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6736374" y="2505459"/>
                <a:ext cx="184983" cy="5823"/>
              </a:xfrm>
              <a:custGeom>
                <a:avLst/>
                <a:gdLst/>
                <a:ahLst/>
                <a:cxnLst/>
                <a:rect l="l" t="t" r="r" b="b"/>
                <a:pathLst>
                  <a:path w="2351" h="74" extrusionOk="0">
                    <a:moveTo>
                      <a:pt x="37" y="0"/>
                    </a:moveTo>
                    <a:cubicBezTo>
                      <a:pt x="19" y="0"/>
                      <a:pt x="0" y="18"/>
                      <a:pt x="0" y="37"/>
                    </a:cubicBezTo>
                    <a:cubicBezTo>
                      <a:pt x="0" y="55"/>
                      <a:pt x="19" y="73"/>
                      <a:pt x="37" y="73"/>
                    </a:cubicBezTo>
                    <a:lnTo>
                      <a:pt x="2314" y="73"/>
                    </a:lnTo>
                    <a:cubicBezTo>
                      <a:pt x="2332" y="73"/>
                      <a:pt x="2350" y="55"/>
                      <a:pt x="2350" y="37"/>
                    </a:cubicBezTo>
                    <a:cubicBezTo>
                      <a:pt x="2350" y="18"/>
                      <a:pt x="2332"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6964630" y="2505459"/>
                <a:ext cx="185297" cy="5823"/>
              </a:xfrm>
              <a:custGeom>
                <a:avLst/>
                <a:gdLst/>
                <a:ahLst/>
                <a:cxnLst/>
                <a:rect l="l" t="t" r="r" b="b"/>
                <a:pathLst>
                  <a:path w="2355" h="74" extrusionOk="0">
                    <a:moveTo>
                      <a:pt x="41" y="0"/>
                    </a:moveTo>
                    <a:cubicBezTo>
                      <a:pt x="18" y="0"/>
                      <a:pt x="0" y="18"/>
                      <a:pt x="0" y="37"/>
                    </a:cubicBezTo>
                    <a:cubicBezTo>
                      <a:pt x="0" y="55"/>
                      <a:pt x="18" y="73"/>
                      <a:pt x="41" y="73"/>
                    </a:cubicBezTo>
                    <a:lnTo>
                      <a:pt x="2318" y="73"/>
                    </a:lnTo>
                    <a:cubicBezTo>
                      <a:pt x="2336" y="73"/>
                      <a:pt x="2355" y="55"/>
                      <a:pt x="2355" y="37"/>
                    </a:cubicBezTo>
                    <a:cubicBezTo>
                      <a:pt x="2355" y="18"/>
                      <a:pt x="2336"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6503475" y="2358874"/>
                <a:ext cx="184983" cy="185376"/>
              </a:xfrm>
              <a:custGeom>
                <a:avLst/>
                <a:gdLst/>
                <a:ahLst/>
                <a:cxnLst/>
                <a:rect l="l" t="t" r="r" b="b"/>
                <a:pathLst>
                  <a:path w="2351" h="2356" extrusionOk="0">
                    <a:moveTo>
                      <a:pt x="1175" y="1"/>
                    </a:moveTo>
                    <a:cubicBezTo>
                      <a:pt x="528" y="1"/>
                      <a:pt x="0" y="533"/>
                      <a:pt x="0" y="1180"/>
                    </a:cubicBezTo>
                    <a:cubicBezTo>
                      <a:pt x="0" y="1822"/>
                      <a:pt x="528" y="2355"/>
                      <a:pt x="1175" y="2355"/>
                    </a:cubicBezTo>
                    <a:cubicBezTo>
                      <a:pt x="1840" y="2355"/>
                      <a:pt x="2350" y="1822"/>
                      <a:pt x="2350" y="1180"/>
                    </a:cubicBezTo>
                    <a:cubicBezTo>
                      <a:pt x="2350" y="533"/>
                      <a:pt x="1840"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6539275" y="2394753"/>
                <a:ext cx="115112" cy="115034"/>
              </a:xfrm>
              <a:custGeom>
                <a:avLst/>
                <a:gdLst/>
                <a:ahLst/>
                <a:cxnLst/>
                <a:rect l="l" t="t" r="r" b="b"/>
                <a:pathLst>
                  <a:path w="1463" h="1462" extrusionOk="0">
                    <a:moveTo>
                      <a:pt x="720" y="0"/>
                    </a:moveTo>
                    <a:cubicBezTo>
                      <a:pt x="324" y="0"/>
                      <a:pt x="1" y="323"/>
                      <a:pt x="1" y="724"/>
                    </a:cubicBezTo>
                    <a:cubicBezTo>
                      <a:pt x="1" y="1120"/>
                      <a:pt x="324" y="1462"/>
                      <a:pt x="720" y="1462"/>
                    </a:cubicBezTo>
                    <a:cubicBezTo>
                      <a:pt x="1139" y="1462"/>
                      <a:pt x="1462" y="1120"/>
                      <a:pt x="1462" y="724"/>
                    </a:cubicBezTo>
                    <a:cubicBezTo>
                      <a:pt x="1462" y="323"/>
                      <a:pt x="1139" y="0"/>
                      <a:pt x="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6566185" y="2421584"/>
                <a:ext cx="61294" cy="59956"/>
              </a:xfrm>
              <a:custGeom>
                <a:avLst/>
                <a:gdLst/>
                <a:ahLst/>
                <a:cxnLst/>
                <a:rect l="l" t="t" r="r" b="b"/>
                <a:pathLst>
                  <a:path w="779" h="762" extrusionOk="0">
                    <a:moveTo>
                      <a:pt x="378" y="1"/>
                    </a:moveTo>
                    <a:cubicBezTo>
                      <a:pt x="169" y="1"/>
                      <a:pt x="0" y="174"/>
                      <a:pt x="0" y="383"/>
                    </a:cubicBezTo>
                    <a:cubicBezTo>
                      <a:pt x="0" y="593"/>
                      <a:pt x="169" y="761"/>
                      <a:pt x="378" y="761"/>
                    </a:cubicBezTo>
                    <a:cubicBezTo>
                      <a:pt x="606" y="761"/>
                      <a:pt x="779" y="593"/>
                      <a:pt x="779" y="383"/>
                    </a:cubicBezTo>
                    <a:cubicBezTo>
                      <a:pt x="779" y="174"/>
                      <a:pt x="606" y="1"/>
                      <a:pt x="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6580819" y="2436612"/>
                <a:ext cx="30214" cy="29821"/>
              </a:xfrm>
              <a:custGeom>
                <a:avLst/>
                <a:gdLst/>
                <a:ahLst/>
                <a:cxnLst/>
                <a:rect l="l" t="t" r="r" b="b"/>
                <a:pathLst>
                  <a:path w="384" h="379" extrusionOk="0">
                    <a:moveTo>
                      <a:pt x="192" y="78"/>
                    </a:moveTo>
                    <a:cubicBezTo>
                      <a:pt x="270" y="78"/>
                      <a:pt x="306" y="133"/>
                      <a:pt x="306" y="192"/>
                    </a:cubicBezTo>
                    <a:cubicBezTo>
                      <a:pt x="306" y="247"/>
                      <a:pt x="270" y="306"/>
                      <a:pt x="192" y="306"/>
                    </a:cubicBezTo>
                    <a:cubicBezTo>
                      <a:pt x="137" y="306"/>
                      <a:pt x="78" y="247"/>
                      <a:pt x="78" y="192"/>
                    </a:cubicBezTo>
                    <a:cubicBezTo>
                      <a:pt x="78" y="133"/>
                      <a:pt x="137" y="78"/>
                      <a:pt x="192" y="78"/>
                    </a:cubicBezTo>
                    <a:close/>
                    <a:moveTo>
                      <a:pt x="192" y="1"/>
                    </a:moveTo>
                    <a:cubicBezTo>
                      <a:pt x="96" y="1"/>
                      <a:pt x="1" y="96"/>
                      <a:pt x="1" y="192"/>
                    </a:cubicBezTo>
                    <a:cubicBezTo>
                      <a:pt x="1" y="306"/>
                      <a:pt x="96" y="379"/>
                      <a:pt x="192" y="379"/>
                    </a:cubicBezTo>
                    <a:cubicBezTo>
                      <a:pt x="306" y="379"/>
                      <a:pt x="383" y="306"/>
                      <a:pt x="383" y="192"/>
                    </a:cubicBezTo>
                    <a:cubicBezTo>
                      <a:pt x="383" y="96"/>
                      <a:pt x="306"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6593015" y="2356357"/>
                <a:ext cx="86472" cy="98274"/>
              </a:xfrm>
              <a:custGeom>
                <a:avLst/>
                <a:gdLst/>
                <a:ahLst/>
                <a:cxnLst/>
                <a:rect l="l" t="t" r="r" b="b"/>
                <a:pathLst>
                  <a:path w="1099" h="1249" extrusionOk="0">
                    <a:moveTo>
                      <a:pt x="1053" y="1"/>
                    </a:moveTo>
                    <a:cubicBezTo>
                      <a:pt x="1044" y="1"/>
                      <a:pt x="1034" y="5"/>
                      <a:pt x="1025" y="14"/>
                    </a:cubicBezTo>
                    <a:lnTo>
                      <a:pt x="19" y="1194"/>
                    </a:lnTo>
                    <a:cubicBezTo>
                      <a:pt x="1" y="1212"/>
                      <a:pt x="1" y="1230"/>
                      <a:pt x="19" y="1249"/>
                    </a:cubicBezTo>
                    <a:lnTo>
                      <a:pt x="37" y="1249"/>
                    </a:lnTo>
                    <a:cubicBezTo>
                      <a:pt x="55" y="1249"/>
                      <a:pt x="55" y="1249"/>
                      <a:pt x="74" y="1230"/>
                    </a:cubicBezTo>
                    <a:lnTo>
                      <a:pt x="1080" y="55"/>
                    </a:lnTo>
                    <a:cubicBezTo>
                      <a:pt x="1098" y="55"/>
                      <a:pt x="1098" y="14"/>
                      <a:pt x="1080" y="14"/>
                    </a:cubicBezTo>
                    <a:cubicBezTo>
                      <a:pt x="1071" y="5"/>
                      <a:pt x="1062"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6646755" y="2360684"/>
                <a:ext cx="32732" cy="32653"/>
              </a:xfrm>
              <a:custGeom>
                <a:avLst/>
                <a:gdLst/>
                <a:ahLst/>
                <a:cxnLst/>
                <a:rect l="l" t="t" r="r" b="b"/>
                <a:pathLst>
                  <a:path w="416" h="415" extrusionOk="0">
                    <a:moveTo>
                      <a:pt x="115" y="0"/>
                    </a:moveTo>
                    <a:cubicBezTo>
                      <a:pt x="96" y="0"/>
                      <a:pt x="74" y="19"/>
                      <a:pt x="74" y="37"/>
                    </a:cubicBezTo>
                    <a:lnTo>
                      <a:pt x="1" y="415"/>
                    </a:lnTo>
                    <a:lnTo>
                      <a:pt x="1" y="415"/>
                    </a:lnTo>
                    <a:lnTo>
                      <a:pt x="379" y="283"/>
                    </a:lnTo>
                    <a:cubicBezTo>
                      <a:pt x="397" y="265"/>
                      <a:pt x="415" y="246"/>
                      <a:pt x="415" y="228"/>
                    </a:cubicBezTo>
                    <a:cubicBezTo>
                      <a:pt x="397" y="205"/>
                      <a:pt x="379" y="205"/>
                      <a:pt x="361" y="205"/>
                    </a:cubicBezTo>
                    <a:lnTo>
                      <a:pt x="96" y="301"/>
                    </a:lnTo>
                    <a:lnTo>
                      <a:pt x="151" y="55"/>
                    </a:lnTo>
                    <a:cubicBezTo>
                      <a:pt x="151" y="37"/>
                      <a:pt x="133" y="19"/>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6661468" y="2351714"/>
                <a:ext cx="25493" cy="25178"/>
              </a:xfrm>
              <a:custGeom>
                <a:avLst/>
                <a:gdLst/>
                <a:ahLst/>
                <a:cxnLst/>
                <a:rect l="l" t="t" r="r" b="b"/>
                <a:pathLst>
                  <a:path w="324" h="320" extrusionOk="0">
                    <a:moveTo>
                      <a:pt x="114" y="1"/>
                    </a:moveTo>
                    <a:cubicBezTo>
                      <a:pt x="96" y="1"/>
                      <a:pt x="78" y="1"/>
                      <a:pt x="60" y="37"/>
                    </a:cubicBezTo>
                    <a:lnTo>
                      <a:pt x="1" y="319"/>
                    </a:lnTo>
                    <a:lnTo>
                      <a:pt x="1" y="319"/>
                    </a:lnTo>
                    <a:lnTo>
                      <a:pt x="306" y="205"/>
                    </a:lnTo>
                    <a:cubicBezTo>
                      <a:pt x="324" y="205"/>
                      <a:pt x="324" y="169"/>
                      <a:pt x="324" y="151"/>
                    </a:cubicBezTo>
                    <a:cubicBezTo>
                      <a:pt x="306" y="133"/>
                      <a:pt x="287" y="133"/>
                      <a:pt x="269" y="133"/>
                    </a:cubicBezTo>
                    <a:lnTo>
                      <a:pt x="114" y="187"/>
                    </a:lnTo>
                    <a:lnTo>
                      <a:pt x="137" y="37"/>
                    </a:lnTo>
                    <a:cubicBezTo>
                      <a:pt x="137" y="19"/>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6210699" y="2768100"/>
                <a:ext cx="1261753" cy="246591"/>
              </a:xfrm>
              <a:custGeom>
                <a:avLst/>
                <a:gdLst/>
                <a:ahLst/>
                <a:cxnLst/>
                <a:rect l="l" t="t" r="r" b="b"/>
                <a:pathLst>
                  <a:path w="16036" h="3134" extrusionOk="0">
                    <a:moveTo>
                      <a:pt x="1" y="0"/>
                    </a:moveTo>
                    <a:lnTo>
                      <a:pt x="1" y="911"/>
                    </a:lnTo>
                    <a:cubicBezTo>
                      <a:pt x="1" y="1198"/>
                      <a:pt x="228" y="1426"/>
                      <a:pt x="515" y="1426"/>
                    </a:cubicBezTo>
                    <a:lnTo>
                      <a:pt x="6454" y="1426"/>
                    </a:lnTo>
                    <a:lnTo>
                      <a:pt x="6454" y="2031"/>
                    </a:lnTo>
                    <a:cubicBezTo>
                      <a:pt x="6454" y="2373"/>
                      <a:pt x="6244" y="2696"/>
                      <a:pt x="5939" y="2847"/>
                    </a:cubicBezTo>
                    <a:lnTo>
                      <a:pt x="5352" y="3134"/>
                    </a:lnTo>
                    <a:lnTo>
                      <a:pt x="10589" y="3134"/>
                    </a:lnTo>
                    <a:lnTo>
                      <a:pt x="9924" y="2810"/>
                    </a:lnTo>
                    <a:cubicBezTo>
                      <a:pt x="9660" y="2678"/>
                      <a:pt x="9509" y="2409"/>
                      <a:pt x="9509" y="2127"/>
                    </a:cubicBezTo>
                    <a:lnTo>
                      <a:pt x="9509" y="1426"/>
                    </a:lnTo>
                    <a:lnTo>
                      <a:pt x="15521" y="1426"/>
                    </a:lnTo>
                    <a:cubicBezTo>
                      <a:pt x="15808" y="1426"/>
                      <a:pt x="16035" y="1198"/>
                      <a:pt x="16035" y="911"/>
                    </a:cubicBez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6812302" y="2794930"/>
                <a:ext cx="50986" cy="50986"/>
              </a:xfrm>
              <a:custGeom>
                <a:avLst/>
                <a:gdLst/>
                <a:ahLst/>
                <a:cxnLst/>
                <a:rect l="l" t="t" r="r" b="b"/>
                <a:pathLst>
                  <a:path w="648" h="648" extrusionOk="0">
                    <a:moveTo>
                      <a:pt x="324" y="60"/>
                    </a:moveTo>
                    <a:cubicBezTo>
                      <a:pt x="474" y="60"/>
                      <a:pt x="588" y="192"/>
                      <a:pt x="588" y="324"/>
                    </a:cubicBezTo>
                    <a:cubicBezTo>
                      <a:pt x="588" y="475"/>
                      <a:pt x="474" y="588"/>
                      <a:pt x="324" y="588"/>
                    </a:cubicBezTo>
                    <a:cubicBezTo>
                      <a:pt x="174" y="588"/>
                      <a:pt x="60" y="475"/>
                      <a:pt x="60" y="324"/>
                    </a:cubicBezTo>
                    <a:cubicBezTo>
                      <a:pt x="60" y="192"/>
                      <a:pt x="174" y="60"/>
                      <a:pt x="324" y="60"/>
                    </a:cubicBezTo>
                    <a:close/>
                    <a:moveTo>
                      <a:pt x="324" y="1"/>
                    </a:moveTo>
                    <a:cubicBezTo>
                      <a:pt x="156" y="1"/>
                      <a:pt x="1" y="151"/>
                      <a:pt x="1" y="324"/>
                    </a:cubicBezTo>
                    <a:cubicBezTo>
                      <a:pt x="1" y="515"/>
                      <a:pt x="156" y="648"/>
                      <a:pt x="324" y="648"/>
                    </a:cubicBezTo>
                    <a:cubicBezTo>
                      <a:pt x="497" y="648"/>
                      <a:pt x="647" y="515"/>
                      <a:pt x="647" y="324"/>
                    </a:cubicBezTo>
                    <a:cubicBezTo>
                      <a:pt x="647" y="151"/>
                      <a:pt x="497"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6801916" y="2784544"/>
                <a:ext cx="71758" cy="73175"/>
              </a:xfrm>
              <a:custGeom>
                <a:avLst/>
                <a:gdLst/>
                <a:ahLst/>
                <a:cxnLst/>
                <a:rect l="l" t="t" r="r" b="b"/>
                <a:pathLst>
                  <a:path w="912" h="930" extrusionOk="0">
                    <a:moveTo>
                      <a:pt x="456" y="55"/>
                    </a:moveTo>
                    <a:cubicBezTo>
                      <a:pt x="684" y="55"/>
                      <a:pt x="857" y="247"/>
                      <a:pt x="857" y="456"/>
                    </a:cubicBezTo>
                    <a:cubicBezTo>
                      <a:pt x="857" y="684"/>
                      <a:pt x="684" y="875"/>
                      <a:pt x="456" y="875"/>
                    </a:cubicBezTo>
                    <a:cubicBezTo>
                      <a:pt x="228" y="875"/>
                      <a:pt x="60" y="684"/>
                      <a:pt x="60" y="456"/>
                    </a:cubicBezTo>
                    <a:cubicBezTo>
                      <a:pt x="60" y="247"/>
                      <a:pt x="228" y="55"/>
                      <a:pt x="456" y="55"/>
                    </a:cubicBezTo>
                    <a:close/>
                    <a:moveTo>
                      <a:pt x="456" y="1"/>
                    </a:moveTo>
                    <a:cubicBezTo>
                      <a:pt x="210" y="1"/>
                      <a:pt x="1" y="210"/>
                      <a:pt x="1" y="456"/>
                    </a:cubicBezTo>
                    <a:cubicBezTo>
                      <a:pt x="1" y="720"/>
                      <a:pt x="210" y="930"/>
                      <a:pt x="456" y="930"/>
                    </a:cubicBezTo>
                    <a:cubicBezTo>
                      <a:pt x="702" y="930"/>
                      <a:pt x="911" y="720"/>
                      <a:pt x="911" y="456"/>
                    </a:cubicBezTo>
                    <a:cubicBezTo>
                      <a:pt x="911" y="210"/>
                      <a:pt x="702"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6224311" y="2109846"/>
                <a:ext cx="1234528" cy="5823"/>
              </a:xfrm>
              <a:custGeom>
                <a:avLst/>
                <a:gdLst/>
                <a:ahLst/>
                <a:cxnLst/>
                <a:rect l="l" t="t" r="r" b="b"/>
                <a:pathLst>
                  <a:path w="15690" h="74" extrusionOk="0">
                    <a:moveTo>
                      <a:pt x="1" y="1"/>
                    </a:moveTo>
                    <a:lnTo>
                      <a:pt x="1" y="73"/>
                    </a:lnTo>
                    <a:lnTo>
                      <a:pt x="15689" y="73"/>
                    </a:lnTo>
                    <a:lnTo>
                      <a:pt x="156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6827409" y="2079789"/>
                <a:ext cx="20851" cy="22582"/>
              </a:xfrm>
              <a:custGeom>
                <a:avLst/>
                <a:gdLst/>
                <a:ahLst/>
                <a:cxnLst/>
                <a:rect l="l" t="t" r="r" b="b"/>
                <a:pathLst>
                  <a:path w="265" h="287" extrusionOk="0">
                    <a:moveTo>
                      <a:pt x="132" y="77"/>
                    </a:moveTo>
                    <a:cubicBezTo>
                      <a:pt x="169" y="77"/>
                      <a:pt x="191" y="114"/>
                      <a:pt x="191" y="155"/>
                    </a:cubicBezTo>
                    <a:cubicBezTo>
                      <a:pt x="191" y="191"/>
                      <a:pt x="169" y="209"/>
                      <a:pt x="132" y="209"/>
                    </a:cubicBezTo>
                    <a:cubicBezTo>
                      <a:pt x="96" y="209"/>
                      <a:pt x="77" y="191"/>
                      <a:pt x="77" y="155"/>
                    </a:cubicBezTo>
                    <a:cubicBezTo>
                      <a:pt x="77" y="114"/>
                      <a:pt x="96" y="77"/>
                      <a:pt x="132" y="77"/>
                    </a:cubicBezTo>
                    <a:close/>
                    <a:moveTo>
                      <a:pt x="132" y="0"/>
                    </a:moveTo>
                    <a:cubicBezTo>
                      <a:pt x="55" y="0"/>
                      <a:pt x="0" y="77"/>
                      <a:pt x="0" y="155"/>
                    </a:cubicBezTo>
                    <a:cubicBezTo>
                      <a:pt x="0" y="228"/>
                      <a:pt x="55" y="287"/>
                      <a:pt x="132" y="287"/>
                    </a:cubicBezTo>
                    <a:cubicBezTo>
                      <a:pt x="210" y="287"/>
                      <a:pt x="264" y="228"/>
                      <a:pt x="264" y="155"/>
                    </a:cubicBezTo>
                    <a:cubicBezTo>
                      <a:pt x="264" y="77"/>
                      <a:pt x="210"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1780;p48"/>
          <p:cNvSpPr txBox="1">
            <a:spLocks noGrp="1"/>
          </p:cNvSpPr>
          <p:nvPr>
            <p:ph type="title"/>
          </p:nvPr>
        </p:nvSpPr>
        <p:spPr>
          <a:xfrm>
            <a:off x="628527" y="2145015"/>
            <a:ext cx="3858900" cy="1058700"/>
          </a:xfrm>
          <a:prstGeom prst="rect">
            <a:avLst/>
          </a:prstGeom>
        </p:spPr>
        <p:txBody>
          <a:bodyPr spcFirstLastPara="1" wrap="square" lIns="91425" tIns="91425" rIns="91425" bIns="91425" anchor="t" anchorCtr="0">
            <a:noAutofit/>
          </a:bodyPr>
          <a:lstStyle/>
          <a:p>
            <a:pPr marL="0" lvl="0" indent="0" algn="l">
              <a:buClr>
                <a:srgbClr val="000000"/>
              </a:buClr>
              <a:buFont typeface="Arial"/>
              <a:buNone/>
            </a:pPr>
            <a:r>
              <a:rPr lang="en" sz="5400" dirty="0">
                <a:solidFill>
                  <a:schemeClr val="dk1"/>
                </a:solidFill>
                <a:sym typeface="Arial"/>
              </a:rPr>
              <a:t>Thanks!</a:t>
            </a:r>
            <a:endParaRPr sz="5400" dirty="0">
              <a:solidFill>
                <a:schemeClr val="dk1"/>
              </a:solidFill>
              <a:sym typeface="Arial"/>
            </a:endParaRPr>
          </a:p>
        </p:txBody>
      </p:sp>
    </p:spTree>
    <p:extLst>
      <p:ext uri="{BB962C8B-B14F-4D97-AF65-F5344CB8AC3E}">
        <p14:creationId xmlns:p14="http://schemas.microsoft.com/office/powerpoint/2010/main" val="190491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2"/>
          <p:cNvSpPr txBox="1">
            <a:spLocks noGrp="1"/>
          </p:cNvSpPr>
          <p:nvPr>
            <p:ph type="title"/>
          </p:nvPr>
        </p:nvSpPr>
        <p:spPr>
          <a:xfrm>
            <a:off x="713225" y="564337"/>
            <a:ext cx="4294800" cy="690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Statement</a:t>
            </a:r>
            <a:endParaRPr dirty="0"/>
          </a:p>
        </p:txBody>
      </p:sp>
      <p:sp>
        <p:nvSpPr>
          <p:cNvPr id="645" name="Google Shape;645;p32"/>
          <p:cNvSpPr txBox="1">
            <a:spLocks noGrp="1"/>
          </p:cNvSpPr>
          <p:nvPr>
            <p:ph type="subTitle" idx="1"/>
          </p:nvPr>
        </p:nvSpPr>
        <p:spPr>
          <a:xfrm>
            <a:off x="544530" y="1254603"/>
            <a:ext cx="7067369" cy="2053676"/>
          </a:xfrm>
          <a:prstGeom prst="rect">
            <a:avLst/>
          </a:prstGeom>
        </p:spPr>
        <p:txBody>
          <a:bodyPr spcFirstLastPara="1" wrap="square" lIns="91425" tIns="91425" rIns="91425" bIns="91425" anchor="t" anchorCtr="0">
            <a:noAutofit/>
          </a:bodyPr>
          <a:lstStyle/>
          <a:p>
            <a:pPr marL="152400" indent="0">
              <a:buNone/>
            </a:pPr>
            <a:r>
              <a:rPr lang="en-US" sz="1400" dirty="0"/>
              <a:t>The online </a:t>
            </a:r>
            <a:r>
              <a:rPr lang="en-US" sz="1400" dirty="0" err="1"/>
              <a:t>Edu</a:t>
            </a:r>
            <a:r>
              <a:rPr lang="en-US" sz="1400" dirty="0"/>
              <a:t>-Tech platform that generates leads through various sources. The marketing and sales </a:t>
            </a:r>
            <a:r>
              <a:rPr lang="en-US" sz="1400" dirty="0" smtClean="0"/>
              <a:t>teams </a:t>
            </a:r>
            <a:r>
              <a:rPr lang="en-US" sz="1400" dirty="0"/>
              <a:t>want to optimize their lead conversion rates and improve the efficiency of their lead management </a:t>
            </a:r>
            <a:r>
              <a:rPr lang="en-US" sz="1400" dirty="0" smtClean="0"/>
              <a:t>process</a:t>
            </a:r>
            <a:r>
              <a:rPr lang="en-US" sz="1400" dirty="0"/>
              <a:t>. The primary goal is to predict whether a lead will be successfully converted into a customer or </a:t>
            </a:r>
            <a:r>
              <a:rPr lang="en-US" sz="1400" dirty="0" smtClean="0"/>
              <a:t>not</a:t>
            </a:r>
            <a:r>
              <a:rPr lang="en-US" sz="1400" dirty="0"/>
              <a:t>. This prediction can help the </a:t>
            </a:r>
            <a:r>
              <a:rPr lang="en-US" sz="1400" dirty="0" err="1"/>
              <a:t>Edu</a:t>
            </a:r>
            <a:r>
              <a:rPr lang="en-US" sz="1400" dirty="0"/>
              <a:t>-Tech company to prioritize leads with the highest conversion </a:t>
            </a:r>
            <a:r>
              <a:rPr lang="en-US" sz="1400" dirty="0" smtClean="0"/>
              <a:t>potential </a:t>
            </a:r>
            <a:r>
              <a:rPr lang="en-US" sz="1400" dirty="0"/>
              <a:t>and tailor marketing and sales strategies accordingly. The analysis and prediction (optional) </a:t>
            </a:r>
            <a:r>
              <a:rPr lang="en-US" sz="1400" dirty="0" smtClean="0"/>
              <a:t>will </a:t>
            </a:r>
            <a:r>
              <a:rPr lang="en-US" sz="1400" dirty="0"/>
              <a:t>be based on the information available in the provided dataset. </a:t>
            </a:r>
            <a:endParaRPr sz="1400" dirty="0"/>
          </a:p>
        </p:txBody>
      </p:sp>
      <p:grpSp>
        <p:nvGrpSpPr>
          <p:cNvPr id="37" name="Google Shape;7195;p60"/>
          <p:cNvGrpSpPr/>
          <p:nvPr/>
        </p:nvGrpSpPr>
        <p:grpSpPr>
          <a:xfrm>
            <a:off x="7504808" y="4505761"/>
            <a:ext cx="1243128" cy="637739"/>
            <a:chOff x="2496310" y="3693351"/>
            <a:chExt cx="1342906" cy="688926"/>
          </a:xfrm>
        </p:grpSpPr>
        <p:grpSp>
          <p:nvGrpSpPr>
            <p:cNvPr id="38" name="Google Shape;7196;p60"/>
            <p:cNvGrpSpPr/>
            <p:nvPr/>
          </p:nvGrpSpPr>
          <p:grpSpPr>
            <a:xfrm>
              <a:off x="2496310" y="3693351"/>
              <a:ext cx="1342906" cy="688875"/>
              <a:chOff x="2496310" y="3693351"/>
              <a:chExt cx="1342906" cy="688875"/>
            </a:xfrm>
          </p:grpSpPr>
          <p:sp>
            <p:nvSpPr>
              <p:cNvPr id="43" name="Google Shape;7197;p60"/>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98;p60"/>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99;p60"/>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00;p60"/>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01;p60"/>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202;p60"/>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7203;p60"/>
              <p:cNvCxnSpPr>
                <a:stCxn id="47"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50" name="Google Shape;7204;p60"/>
              <p:cNvCxnSpPr>
                <a:stCxn id="44"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51" name="Google Shape;7205;p60"/>
              <p:cNvCxnSpPr>
                <a:stCxn id="45"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52" name="Google Shape;7206;p60"/>
              <p:cNvCxnSpPr>
                <a:stCxn id="48"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53" name="Google Shape;7207;p60"/>
              <p:cNvCxnSpPr>
                <a:stCxn id="46"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39" name="Google Shape;7208;p60"/>
            <p:cNvGrpSpPr/>
            <p:nvPr/>
          </p:nvGrpSpPr>
          <p:grpSpPr>
            <a:xfrm>
              <a:off x="2675275" y="3930557"/>
              <a:ext cx="1003306" cy="451719"/>
              <a:chOff x="2675275" y="4174282"/>
              <a:chExt cx="1003306" cy="451719"/>
            </a:xfrm>
          </p:grpSpPr>
          <p:sp>
            <p:nvSpPr>
              <p:cNvPr id="40" name="Google Shape;7209;p60"/>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10;p60"/>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11;p60"/>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7936;p62"/>
          <p:cNvGrpSpPr/>
          <p:nvPr/>
        </p:nvGrpSpPr>
        <p:grpSpPr>
          <a:xfrm rot="20563746">
            <a:off x="7739767" y="233841"/>
            <a:ext cx="880302" cy="995068"/>
            <a:chOff x="4123213" y="2747816"/>
            <a:chExt cx="384307" cy="370135"/>
          </a:xfrm>
        </p:grpSpPr>
        <p:sp>
          <p:nvSpPr>
            <p:cNvPr id="55" name="Google Shape;7937;p62"/>
            <p:cNvSpPr/>
            <p:nvPr/>
          </p:nvSpPr>
          <p:spPr>
            <a:xfrm>
              <a:off x="4328686" y="2943335"/>
              <a:ext cx="91761" cy="91578"/>
            </a:xfrm>
            <a:custGeom>
              <a:avLst/>
              <a:gdLst/>
              <a:ahLst/>
              <a:cxnLst/>
              <a:rect l="l" t="t" r="r" b="b"/>
              <a:pathLst>
                <a:path w="3503" h="3496" extrusionOk="0">
                  <a:moveTo>
                    <a:pt x="645" y="0"/>
                  </a:moveTo>
                  <a:lnTo>
                    <a:pt x="0" y="641"/>
                  </a:lnTo>
                  <a:lnTo>
                    <a:pt x="2858" y="3495"/>
                  </a:lnTo>
                  <a:lnTo>
                    <a:pt x="3502" y="2855"/>
                  </a:lnTo>
                  <a:lnTo>
                    <a:pt x="645" y="0"/>
                  </a:lnTo>
                  <a:close/>
                </a:path>
              </a:pathLst>
            </a:custGeom>
            <a:solidFill>
              <a:srgbClr val="D6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938;p62"/>
            <p:cNvSpPr/>
            <p:nvPr/>
          </p:nvSpPr>
          <p:spPr>
            <a:xfrm>
              <a:off x="4367455" y="2983073"/>
              <a:ext cx="134040" cy="129508"/>
            </a:xfrm>
            <a:custGeom>
              <a:avLst/>
              <a:gdLst/>
              <a:ahLst/>
              <a:cxnLst/>
              <a:rect l="l" t="t" r="r" b="b"/>
              <a:pathLst>
                <a:path w="5117" h="4944" extrusionOk="0">
                  <a:moveTo>
                    <a:pt x="1078" y="1"/>
                  </a:moveTo>
                  <a:cubicBezTo>
                    <a:pt x="982" y="1"/>
                    <a:pt x="886" y="38"/>
                    <a:pt x="813" y="111"/>
                  </a:cubicBezTo>
                  <a:lnTo>
                    <a:pt x="148" y="776"/>
                  </a:lnTo>
                  <a:cubicBezTo>
                    <a:pt x="11" y="913"/>
                    <a:pt x="1" y="1139"/>
                    <a:pt x="131" y="1286"/>
                  </a:cubicBezTo>
                  <a:lnTo>
                    <a:pt x="2996" y="4559"/>
                  </a:lnTo>
                  <a:lnTo>
                    <a:pt x="2996" y="4555"/>
                  </a:lnTo>
                  <a:cubicBezTo>
                    <a:pt x="3221" y="4813"/>
                    <a:pt x="3535" y="4943"/>
                    <a:pt x="3851" y="4943"/>
                  </a:cubicBezTo>
                  <a:cubicBezTo>
                    <a:pt x="4140" y="4943"/>
                    <a:pt x="4429" y="4833"/>
                    <a:pt x="4651" y="4610"/>
                  </a:cubicBezTo>
                  <a:cubicBezTo>
                    <a:pt x="5117" y="4148"/>
                    <a:pt x="5089" y="3387"/>
                    <a:pt x="4596" y="2955"/>
                  </a:cubicBezTo>
                  <a:lnTo>
                    <a:pt x="1327" y="94"/>
                  </a:lnTo>
                  <a:cubicBezTo>
                    <a:pt x="1255" y="32"/>
                    <a:pt x="1166" y="1"/>
                    <a:pt x="1078" y="1"/>
                  </a:cubicBezTo>
                  <a:close/>
                </a:path>
              </a:pathLst>
            </a:custGeom>
            <a:solidFill>
              <a:srgbClr val="AA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39;p62"/>
            <p:cNvSpPr/>
            <p:nvPr/>
          </p:nvSpPr>
          <p:spPr>
            <a:xfrm>
              <a:off x="4367455" y="2991979"/>
              <a:ext cx="128853" cy="120654"/>
            </a:xfrm>
            <a:custGeom>
              <a:avLst/>
              <a:gdLst/>
              <a:ahLst/>
              <a:cxnLst/>
              <a:rect l="l" t="t" r="r" b="b"/>
              <a:pathLst>
                <a:path w="4919" h="4606" extrusionOk="0">
                  <a:moveTo>
                    <a:pt x="583" y="0"/>
                  </a:moveTo>
                  <a:lnTo>
                    <a:pt x="148" y="436"/>
                  </a:lnTo>
                  <a:cubicBezTo>
                    <a:pt x="11" y="573"/>
                    <a:pt x="1" y="799"/>
                    <a:pt x="131" y="946"/>
                  </a:cubicBezTo>
                  <a:lnTo>
                    <a:pt x="2996" y="4219"/>
                  </a:lnTo>
                  <a:cubicBezTo>
                    <a:pt x="3220" y="4476"/>
                    <a:pt x="3534" y="4605"/>
                    <a:pt x="3849" y="4605"/>
                  </a:cubicBezTo>
                  <a:cubicBezTo>
                    <a:pt x="4139" y="4605"/>
                    <a:pt x="4429" y="4495"/>
                    <a:pt x="4651" y="4274"/>
                  </a:cubicBezTo>
                  <a:cubicBezTo>
                    <a:pt x="4771" y="4154"/>
                    <a:pt x="4860" y="4013"/>
                    <a:pt x="4918" y="3856"/>
                  </a:cubicBezTo>
                  <a:lnTo>
                    <a:pt x="4918" y="3856"/>
                  </a:lnTo>
                  <a:cubicBezTo>
                    <a:pt x="4792" y="3901"/>
                    <a:pt x="4661" y="3922"/>
                    <a:pt x="4532" y="3922"/>
                  </a:cubicBezTo>
                  <a:cubicBezTo>
                    <a:pt x="4211" y="3922"/>
                    <a:pt x="3898" y="3786"/>
                    <a:pt x="3678" y="3537"/>
                  </a:cubicBezTo>
                  <a:lnTo>
                    <a:pt x="583"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40;p62"/>
            <p:cNvSpPr/>
            <p:nvPr/>
          </p:nvSpPr>
          <p:spPr>
            <a:xfrm>
              <a:off x="4126094" y="2753186"/>
              <a:ext cx="282225" cy="257130"/>
            </a:xfrm>
            <a:custGeom>
              <a:avLst/>
              <a:gdLst/>
              <a:ahLst/>
              <a:cxnLst/>
              <a:rect l="l" t="t" r="r" b="b"/>
              <a:pathLst>
                <a:path w="10774" h="9816" extrusionOk="0">
                  <a:moveTo>
                    <a:pt x="5385" y="0"/>
                  </a:moveTo>
                  <a:cubicBezTo>
                    <a:pt x="4129" y="0"/>
                    <a:pt x="2873" y="479"/>
                    <a:pt x="1916" y="1437"/>
                  </a:cubicBezTo>
                  <a:cubicBezTo>
                    <a:pt x="0" y="3353"/>
                    <a:pt x="0" y="6461"/>
                    <a:pt x="1916" y="8376"/>
                  </a:cubicBezTo>
                  <a:cubicBezTo>
                    <a:pt x="2873" y="9336"/>
                    <a:pt x="4129" y="9816"/>
                    <a:pt x="5385" y="9816"/>
                  </a:cubicBezTo>
                  <a:cubicBezTo>
                    <a:pt x="6641" y="9816"/>
                    <a:pt x="7897" y="9336"/>
                    <a:pt x="8855" y="8376"/>
                  </a:cubicBezTo>
                  <a:cubicBezTo>
                    <a:pt x="10774" y="6461"/>
                    <a:pt x="10774" y="3353"/>
                    <a:pt x="8855" y="1437"/>
                  </a:cubicBezTo>
                  <a:cubicBezTo>
                    <a:pt x="7897" y="479"/>
                    <a:pt x="6641" y="0"/>
                    <a:pt x="5385"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941;p62"/>
            <p:cNvSpPr/>
            <p:nvPr/>
          </p:nvSpPr>
          <p:spPr>
            <a:xfrm>
              <a:off x="4159021" y="2783179"/>
              <a:ext cx="216371" cy="197144"/>
            </a:xfrm>
            <a:custGeom>
              <a:avLst/>
              <a:gdLst/>
              <a:ahLst/>
              <a:cxnLst/>
              <a:rect l="l" t="t" r="r" b="b"/>
              <a:pathLst>
                <a:path w="8260" h="7526" extrusionOk="0">
                  <a:moveTo>
                    <a:pt x="4128" y="1"/>
                  </a:moveTo>
                  <a:cubicBezTo>
                    <a:pt x="3165" y="1"/>
                    <a:pt x="2202" y="367"/>
                    <a:pt x="1467" y="1101"/>
                  </a:cubicBezTo>
                  <a:cubicBezTo>
                    <a:pt x="1" y="2571"/>
                    <a:pt x="1" y="4952"/>
                    <a:pt x="1467" y="6423"/>
                  </a:cubicBezTo>
                  <a:cubicBezTo>
                    <a:pt x="2202" y="7158"/>
                    <a:pt x="3165" y="7525"/>
                    <a:pt x="4128" y="7525"/>
                  </a:cubicBezTo>
                  <a:cubicBezTo>
                    <a:pt x="5091" y="7525"/>
                    <a:pt x="6054" y="7158"/>
                    <a:pt x="6789" y="6423"/>
                  </a:cubicBezTo>
                  <a:cubicBezTo>
                    <a:pt x="8259" y="4952"/>
                    <a:pt x="8259" y="2571"/>
                    <a:pt x="6789" y="1101"/>
                  </a:cubicBezTo>
                  <a:cubicBezTo>
                    <a:pt x="6054" y="367"/>
                    <a:pt x="5091" y="1"/>
                    <a:pt x="4128" y="1"/>
                  </a:cubicBezTo>
                  <a:close/>
                </a:path>
              </a:pathLst>
            </a:custGeom>
            <a:solidFill>
              <a:srgbClr val="BFC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42;p62"/>
            <p:cNvSpPr/>
            <p:nvPr/>
          </p:nvSpPr>
          <p:spPr>
            <a:xfrm>
              <a:off x="4157135" y="2803742"/>
              <a:ext cx="188002" cy="176580"/>
            </a:xfrm>
            <a:custGeom>
              <a:avLst/>
              <a:gdLst/>
              <a:ahLst/>
              <a:cxnLst/>
              <a:rect l="l" t="t" r="r" b="b"/>
              <a:pathLst>
                <a:path w="7177" h="6741" extrusionOk="0">
                  <a:moveTo>
                    <a:pt x="1896" y="0"/>
                  </a:moveTo>
                  <a:lnTo>
                    <a:pt x="1896" y="0"/>
                  </a:lnTo>
                  <a:cubicBezTo>
                    <a:pt x="1772" y="96"/>
                    <a:pt x="1652" y="203"/>
                    <a:pt x="1539" y="316"/>
                  </a:cubicBezTo>
                  <a:cubicBezTo>
                    <a:pt x="1" y="1851"/>
                    <a:pt x="83" y="4366"/>
                    <a:pt x="1711" y="5802"/>
                  </a:cubicBezTo>
                  <a:cubicBezTo>
                    <a:pt x="2428" y="6433"/>
                    <a:pt x="3314" y="6741"/>
                    <a:pt x="4195" y="6741"/>
                  </a:cubicBezTo>
                  <a:cubicBezTo>
                    <a:pt x="5317" y="6741"/>
                    <a:pt x="6431" y="6242"/>
                    <a:pt x="7176" y="5278"/>
                  </a:cubicBezTo>
                  <a:lnTo>
                    <a:pt x="7176" y="5278"/>
                  </a:lnTo>
                  <a:cubicBezTo>
                    <a:pt x="6495" y="5804"/>
                    <a:pt x="5685" y="6063"/>
                    <a:pt x="4877" y="6063"/>
                  </a:cubicBezTo>
                  <a:cubicBezTo>
                    <a:pt x="3909" y="6063"/>
                    <a:pt x="2945" y="5691"/>
                    <a:pt x="2214" y="4962"/>
                  </a:cubicBezTo>
                  <a:cubicBezTo>
                    <a:pt x="875" y="3623"/>
                    <a:pt x="741" y="1498"/>
                    <a:pt x="1896" y="0"/>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943;p62"/>
            <p:cNvSpPr/>
            <p:nvPr/>
          </p:nvSpPr>
          <p:spPr>
            <a:xfrm>
              <a:off x="4367455" y="2983073"/>
              <a:ext cx="54250" cy="53281"/>
            </a:xfrm>
            <a:custGeom>
              <a:avLst/>
              <a:gdLst/>
              <a:ahLst/>
              <a:cxnLst/>
              <a:rect l="l" t="t" r="r" b="b"/>
              <a:pathLst>
                <a:path w="2071" h="2034" extrusionOk="0">
                  <a:moveTo>
                    <a:pt x="1078" y="1"/>
                  </a:moveTo>
                  <a:cubicBezTo>
                    <a:pt x="982" y="1"/>
                    <a:pt x="886" y="38"/>
                    <a:pt x="813" y="111"/>
                  </a:cubicBezTo>
                  <a:lnTo>
                    <a:pt x="148" y="776"/>
                  </a:lnTo>
                  <a:cubicBezTo>
                    <a:pt x="11" y="913"/>
                    <a:pt x="1" y="1139"/>
                    <a:pt x="131" y="1286"/>
                  </a:cubicBezTo>
                  <a:lnTo>
                    <a:pt x="785" y="2033"/>
                  </a:lnTo>
                  <a:lnTo>
                    <a:pt x="2070" y="748"/>
                  </a:lnTo>
                  <a:lnTo>
                    <a:pt x="1323" y="94"/>
                  </a:lnTo>
                  <a:cubicBezTo>
                    <a:pt x="1253" y="32"/>
                    <a:pt x="1165" y="1"/>
                    <a:pt x="1078" y="1"/>
                  </a:cubicBezTo>
                  <a:close/>
                </a:path>
              </a:pathLst>
            </a:custGeom>
            <a:solidFill>
              <a:srgbClr val="C5D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944;p62"/>
            <p:cNvSpPr/>
            <p:nvPr/>
          </p:nvSpPr>
          <p:spPr>
            <a:xfrm>
              <a:off x="4367455" y="2991979"/>
              <a:ext cx="38454" cy="44374"/>
            </a:xfrm>
            <a:custGeom>
              <a:avLst/>
              <a:gdLst/>
              <a:ahLst/>
              <a:cxnLst/>
              <a:rect l="l" t="t" r="r" b="b"/>
              <a:pathLst>
                <a:path w="1468" h="1694" extrusionOk="0">
                  <a:moveTo>
                    <a:pt x="583" y="0"/>
                  </a:moveTo>
                  <a:lnTo>
                    <a:pt x="148" y="436"/>
                  </a:lnTo>
                  <a:cubicBezTo>
                    <a:pt x="11" y="576"/>
                    <a:pt x="1" y="799"/>
                    <a:pt x="131" y="946"/>
                  </a:cubicBezTo>
                  <a:lnTo>
                    <a:pt x="785" y="1693"/>
                  </a:lnTo>
                  <a:lnTo>
                    <a:pt x="1467" y="1011"/>
                  </a:lnTo>
                  <a:lnTo>
                    <a:pt x="583" y="0"/>
                  </a:lnTo>
                  <a:close/>
                </a:path>
              </a:pathLst>
            </a:custGeom>
            <a:solidFill>
              <a:srgbClr val="B9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945;p62"/>
            <p:cNvSpPr/>
            <p:nvPr/>
          </p:nvSpPr>
          <p:spPr>
            <a:xfrm>
              <a:off x="4212721" y="2810370"/>
              <a:ext cx="108788" cy="30255"/>
            </a:xfrm>
            <a:custGeom>
              <a:avLst/>
              <a:gdLst/>
              <a:ahLst/>
              <a:cxnLst/>
              <a:rect l="l" t="t" r="r" b="b"/>
              <a:pathLst>
                <a:path w="4153" h="1155" extrusionOk="0">
                  <a:moveTo>
                    <a:pt x="2078" y="0"/>
                  </a:moveTo>
                  <a:cubicBezTo>
                    <a:pt x="1381" y="0"/>
                    <a:pt x="684" y="267"/>
                    <a:pt x="151" y="800"/>
                  </a:cubicBezTo>
                  <a:cubicBezTo>
                    <a:pt x="1" y="947"/>
                    <a:pt x="140" y="1155"/>
                    <a:pt x="301" y="1155"/>
                  </a:cubicBezTo>
                  <a:cubicBezTo>
                    <a:pt x="349" y="1155"/>
                    <a:pt x="400" y="1136"/>
                    <a:pt x="445" y="1091"/>
                  </a:cubicBezTo>
                  <a:cubicBezTo>
                    <a:pt x="896" y="640"/>
                    <a:pt x="1487" y="415"/>
                    <a:pt x="2078" y="415"/>
                  </a:cubicBezTo>
                  <a:cubicBezTo>
                    <a:pt x="2669" y="415"/>
                    <a:pt x="3260" y="640"/>
                    <a:pt x="3711" y="1091"/>
                  </a:cubicBezTo>
                  <a:cubicBezTo>
                    <a:pt x="3756" y="1136"/>
                    <a:pt x="3807" y="1155"/>
                    <a:pt x="3855" y="1155"/>
                  </a:cubicBezTo>
                  <a:cubicBezTo>
                    <a:pt x="4015" y="1155"/>
                    <a:pt x="4152" y="947"/>
                    <a:pt x="4002" y="800"/>
                  </a:cubicBezTo>
                  <a:cubicBezTo>
                    <a:pt x="3471" y="267"/>
                    <a:pt x="2775" y="0"/>
                    <a:pt x="2078"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946;p62"/>
            <p:cNvSpPr/>
            <p:nvPr/>
          </p:nvSpPr>
          <p:spPr>
            <a:xfrm>
              <a:off x="4123213" y="2747816"/>
              <a:ext cx="384307" cy="370135"/>
            </a:xfrm>
            <a:custGeom>
              <a:avLst/>
              <a:gdLst/>
              <a:ahLst/>
              <a:cxnLst/>
              <a:rect l="l" t="t" r="r" b="b"/>
              <a:pathLst>
                <a:path w="14671" h="14130" extrusionOk="0">
                  <a:moveTo>
                    <a:pt x="9284" y="8550"/>
                  </a:moveTo>
                  <a:lnTo>
                    <a:pt x="9835" y="9102"/>
                  </a:lnTo>
                  <a:lnTo>
                    <a:pt x="9482" y="9452"/>
                  </a:lnTo>
                  <a:lnTo>
                    <a:pt x="8931" y="8900"/>
                  </a:lnTo>
                  <a:cubicBezTo>
                    <a:pt x="9057" y="8783"/>
                    <a:pt x="9174" y="8670"/>
                    <a:pt x="9284" y="8550"/>
                  </a:cubicBezTo>
                  <a:close/>
                  <a:moveTo>
                    <a:pt x="5489" y="410"/>
                  </a:moveTo>
                  <a:cubicBezTo>
                    <a:pt x="7266" y="410"/>
                    <a:pt x="8901" y="1412"/>
                    <a:pt x="9698" y="3013"/>
                  </a:cubicBezTo>
                  <a:cubicBezTo>
                    <a:pt x="10531" y="4678"/>
                    <a:pt x="10301" y="6676"/>
                    <a:pt x="9116" y="8112"/>
                  </a:cubicBezTo>
                  <a:lnTo>
                    <a:pt x="9109" y="8119"/>
                  </a:lnTo>
                  <a:cubicBezTo>
                    <a:pt x="8924" y="8338"/>
                    <a:pt x="8722" y="8544"/>
                    <a:pt x="8499" y="8729"/>
                  </a:cubicBezTo>
                  <a:lnTo>
                    <a:pt x="8492" y="8732"/>
                  </a:lnTo>
                  <a:cubicBezTo>
                    <a:pt x="7618" y="9457"/>
                    <a:pt x="6554" y="9814"/>
                    <a:pt x="5492" y="9814"/>
                  </a:cubicBezTo>
                  <a:cubicBezTo>
                    <a:pt x="4285" y="9814"/>
                    <a:pt x="3081" y="9351"/>
                    <a:pt x="2170" y="8437"/>
                  </a:cubicBezTo>
                  <a:cubicBezTo>
                    <a:pt x="850" y="7121"/>
                    <a:pt x="436" y="5151"/>
                    <a:pt x="1107" y="3414"/>
                  </a:cubicBezTo>
                  <a:cubicBezTo>
                    <a:pt x="1779" y="1680"/>
                    <a:pt x="3413" y="504"/>
                    <a:pt x="5271" y="415"/>
                  </a:cubicBezTo>
                  <a:cubicBezTo>
                    <a:pt x="5344" y="412"/>
                    <a:pt x="5416" y="410"/>
                    <a:pt x="5489" y="410"/>
                  </a:cubicBezTo>
                  <a:close/>
                  <a:moveTo>
                    <a:pt x="10402" y="9187"/>
                  </a:moveTo>
                  <a:cubicBezTo>
                    <a:pt x="10441" y="9187"/>
                    <a:pt x="10481" y="9201"/>
                    <a:pt x="10514" y="9229"/>
                  </a:cubicBezTo>
                  <a:lnTo>
                    <a:pt x="11093" y="9736"/>
                  </a:lnTo>
                  <a:lnTo>
                    <a:pt x="10120" y="10709"/>
                  </a:lnTo>
                  <a:lnTo>
                    <a:pt x="9613" y="10130"/>
                  </a:lnTo>
                  <a:cubicBezTo>
                    <a:pt x="9554" y="10065"/>
                    <a:pt x="9558" y="9966"/>
                    <a:pt x="9619" y="9901"/>
                  </a:cubicBezTo>
                  <a:lnTo>
                    <a:pt x="10284" y="9236"/>
                  </a:lnTo>
                  <a:cubicBezTo>
                    <a:pt x="10316" y="9204"/>
                    <a:pt x="10359" y="9187"/>
                    <a:pt x="10402" y="9187"/>
                  </a:cubicBezTo>
                  <a:close/>
                  <a:moveTo>
                    <a:pt x="11405" y="10010"/>
                  </a:moveTo>
                  <a:lnTo>
                    <a:pt x="13786" y="12094"/>
                  </a:lnTo>
                  <a:cubicBezTo>
                    <a:pt x="14184" y="12447"/>
                    <a:pt x="14204" y="13067"/>
                    <a:pt x="13827" y="13444"/>
                  </a:cubicBezTo>
                  <a:cubicBezTo>
                    <a:pt x="13644" y="13625"/>
                    <a:pt x="13407" y="13715"/>
                    <a:pt x="13170" y="13715"/>
                  </a:cubicBezTo>
                  <a:cubicBezTo>
                    <a:pt x="12914" y="13715"/>
                    <a:pt x="12660" y="13611"/>
                    <a:pt x="12477" y="13403"/>
                  </a:cubicBezTo>
                  <a:lnTo>
                    <a:pt x="10394" y="11025"/>
                  </a:lnTo>
                  <a:lnTo>
                    <a:pt x="11405" y="10010"/>
                  </a:lnTo>
                  <a:close/>
                  <a:moveTo>
                    <a:pt x="5498" y="0"/>
                  </a:moveTo>
                  <a:cubicBezTo>
                    <a:pt x="5387" y="0"/>
                    <a:pt x="5276" y="4"/>
                    <a:pt x="5165" y="11"/>
                  </a:cubicBezTo>
                  <a:cubicBezTo>
                    <a:pt x="3160" y="141"/>
                    <a:pt x="1416" y="1433"/>
                    <a:pt x="710" y="3311"/>
                  </a:cubicBezTo>
                  <a:cubicBezTo>
                    <a:pt x="1" y="5192"/>
                    <a:pt x="456" y="7312"/>
                    <a:pt x="1877" y="8731"/>
                  </a:cubicBezTo>
                  <a:lnTo>
                    <a:pt x="1877" y="8731"/>
                  </a:lnTo>
                  <a:cubicBezTo>
                    <a:pt x="2868" y="9723"/>
                    <a:pt x="4178" y="10228"/>
                    <a:pt x="5493" y="10228"/>
                  </a:cubicBezTo>
                  <a:cubicBezTo>
                    <a:pt x="6588" y="10228"/>
                    <a:pt x="7688" y="9878"/>
                    <a:pt x="8612" y="9167"/>
                  </a:cubicBezTo>
                  <a:lnTo>
                    <a:pt x="9212" y="9767"/>
                  </a:lnTo>
                  <a:cubicBezTo>
                    <a:pt x="9112" y="9976"/>
                    <a:pt x="9146" y="10226"/>
                    <a:pt x="9297" y="10401"/>
                  </a:cubicBezTo>
                  <a:lnTo>
                    <a:pt x="12165" y="13673"/>
                  </a:lnTo>
                  <a:cubicBezTo>
                    <a:pt x="12431" y="13977"/>
                    <a:pt x="12802" y="14130"/>
                    <a:pt x="13174" y="14130"/>
                  </a:cubicBezTo>
                  <a:cubicBezTo>
                    <a:pt x="13516" y="14130"/>
                    <a:pt x="13859" y="14000"/>
                    <a:pt x="14122" y="13739"/>
                  </a:cubicBezTo>
                  <a:cubicBezTo>
                    <a:pt x="14670" y="13190"/>
                    <a:pt x="14640" y="12292"/>
                    <a:pt x="14057" y="11782"/>
                  </a:cubicBezTo>
                  <a:lnTo>
                    <a:pt x="10784" y="8921"/>
                  </a:lnTo>
                  <a:cubicBezTo>
                    <a:pt x="10677" y="8826"/>
                    <a:pt x="10542" y="8776"/>
                    <a:pt x="10405" y="8776"/>
                  </a:cubicBezTo>
                  <a:cubicBezTo>
                    <a:pt x="10319" y="8776"/>
                    <a:pt x="10232" y="8795"/>
                    <a:pt x="10151" y="8835"/>
                  </a:cubicBezTo>
                  <a:lnTo>
                    <a:pt x="9551" y="8235"/>
                  </a:lnTo>
                  <a:cubicBezTo>
                    <a:pt x="10778" y="6642"/>
                    <a:pt x="10956" y="4479"/>
                    <a:pt x="10010" y="2708"/>
                  </a:cubicBezTo>
                  <a:cubicBezTo>
                    <a:pt x="9117" y="1032"/>
                    <a:pt x="7377" y="0"/>
                    <a:pt x="5498"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47;p62"/>
            <p:cNvSpPr/>
            <p:nvPr/>
          </p:nvSpPr>
          <p:spPr>
            <a:xfrm>
              <a:off x="4273258" y="2778700"/>
              <a:ext cx="97995" cy="206102"/>
            </a:xfrm>
            <a:custGeom>
              <a:avLst/>
              <a:gdLst/>
              <a:ahLst/>
              <a:cxnLst/>
              <a:rect l="l" t="t" r="r" b="b"/>
              <a:pathLst>
                <a:path w="3741" h="7868" extrusionOk="0">
                  <a:moveTo>
                    <a:pt x="297" y="1"/>
                  </a:moveTo>
                  <a:cubicBezTo>
                    <a:pt x="59" y="1"/>
                    <a:pt x="15" y="376"/>
                    <a:pt x="276" y="415"/>
                  </a:cubicBezTo>
                  <a:cubicBezTo>
                    <a:pt x="2031" y="665"/>
                    <a:pt x="3329" y="2170"/>
                    <a:pt x="3326" y="3941"/>
                  </a:cubicBezTo>
                  <a:cubicBezTo>
                    <a:pt x="3323" y="5709"/>
                    <a:pt x="2017" y="7210"/>
                    <a:pt x="262" y="7454"/>
                  </a:cubicBezTo>
                  <a:cubicBezTo>
                    <a:pt x="0" y="7490"/>
                    <a:pt x="42" y="7867"/>
                    <a:pt x="286" y="7867"/>
                  </a:cubicBezTo>
                  <a:cubicBezTo>
                    <a:pt x="297" y="7867"/>
                    <a:pt x="309" y="7867"/>
                    <a:pt x="321" y="7865"/>
                  </a:cubicBezTo>
                  <a:cubicBezTo>
                    <a:pt x="2277" y="7587"/>
                    <a:pt x="3730" y="5915"/>
                    <a:pt x="3737" y="3941"/>
                  </a:cubicBezTo>
                  <a:cubicBezTo>
                    <a:pt x="3741" y="1964"/>
                    <a:pt x="2291" y="288"/>
                    <a:pt x="334" y="4"/>
                  </a:cubicBezTo>
                  <a:cubicBezTo>
                    <a:pt x="322" y="2"/>
                    <a:pt x="309" y="1"/>
                    <a:pt x="297"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948;p62"/>
            <p:cNvSpPr/>
            <p:nvPr/>
          </p:nvSpPr>
          <p:spPr>
            <a:xfrm>
              <a:off x="4153022" y="2778385"/>
              <a:ext cx="110098" cy="206626"/>
            </a:xfrm>
            <a:custGeom>
              <a:avLst/>
              <a:gdLst/>
              <a:ahLst/>
              <a:cxnLst/>
              <a:rect l="l" t="t" r="r" b="b"/>
              <a:pathLst>
                <a:path w="4203" h="7888" extrusionOk="0">
                  <a:moveTo>
                    <a:pt x="3915" y="1"/>
                  </a:moveTo>
                  <a:cubicBezTo>
                    <a:pt x="3907" y="1"/>
                    <a:pt x="3898" y="1"/>
                    <a:pt x="3889" y="2"/>
                  </a:cubicBezTo>
                  <a:cubicBezTo>
                    <a:pt x="3002" y="101"/>
                    <a:pt x="2180" y="502"/>
                    <a:pt x="1549" y="1136"/>
                  </a:cubicBezTo>
                  <a:cubicBezTo>
                    <a:pt x="0" y="2689"/>
                    <a:pt x="0" y="5201"/>
                    <a:pt x="1549" y="6753"/>
                  </a:cubicBezTo>
                  <a:cubicBezTo>
                    <a:pt x="2176" y="7387"/>
                    <a:pt x="3002" y="7784"/>
                    <a:pt x="3889" y="7887"/>
                  </a:cubicBezTo>
                  <a:lnTo>
                    <a:pt x="3913" y="7887"/>
                  </a:lnTo>
                  <a:cubicBezTo>
                    <a:pt x="3916" y="7887"/>
                    <a:pt x="3918" y="7887"/>
                    <a:pt x="3920" y="7887"/>
                  </a:cubicBezTo>
                  <a:cubicBezTo>
                    <a:pt x="4181" y="7887"/>
                    <a:pt x="4202" y="7496"/>
                    <a:pt x="3937" y="7476"/>
                  </a:cubicBezTo>
                  <a:cubicBezTo>
                    <a:pt x="3142" y="7383"/>
                    <a:pt x="2406" y="7024"/>
                    <a:pt x="1844" y="6458"/>
                  </a:cubicBezTo>
                  <a:cubicBezTo>
                    <a:pt x="456" y="5067"/>
                    <a:pt x="456" y="2819"/>
                    <a:pt x="1844" y="1428"/>
                  </a:cubicBezTo>
                  <a:cubicBezTo>
                    <a:pt x="2406" y="862"/>
                    <a:pt x="3142" y="502"/>
                    <a:pt x="3937" y="413"/>
                  </a:cubicBezTo>
                  <a:cubicBezTo>
                    <a:pt x="4051" y="400"/>
                    <a:pt x="4133" y="297"/>
                    <a:pt x="4119" y="180"/>
                  </a:cubicBezTo>
                  <a:cubicBezTo>
                    <a:pt x="4106" y="76"/>
                    <a:pt x="4018" y="1"/>
                    <a:pt x="3915"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500027" y="3308279"/>
            <a:ext cx="5866544" cy="134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solidFill>
                  <a:schemeClr val="accent1">
                    <a:lumMod val="10000"/>
                  </a:schemeClr>
                </a:solidFill>
                <a:latin typeface="Lato"/>
                <a:ea typeface="Lato"/>
                <a:cs typeface="Lato"/>
                <a:sym typeface="Lato"/>
              </a:rPr>
              <a:t>To predict the correct accuracy rate of conversion from prospects, use historical data analysis, machine learning </a:t>
            </a:r>
            <a:r>
              <a:rPr lang="en-US" b="1" dirty="0" smtClean="0">
                <a:solidFill>
                  <a:schemeClr val="accent1">
                    <a:lumMod val="10000"/>
                  </a:schemeClr>
                </a:solidFill>
                <a:latin typeface="Lato"/>
                <a:ea typeface="Lato"/>
                <a:cs typeface="Lato"/>
                <a:sym typeface="Lato"/>
              </a:rPr>
              <a:t>models. </a:t>
            </a:r>
          </a:p>
          <a:p>
            <a:pPr marL="285750" indent="-285750">
              <a:lnSpc>
                <a:spcPct val="150000"/>
              </a:lnSpc>
              <a:buFont typeface="Arial" panose="020B0604020202020204" pitchFamily="34" charset="0"/>
              <a:buChar char="•"/>
            </a:pPr>
            <a:r>
              <a:rPr lang="en-US" b="1" dirty="0" smtClean="0">
                <a:solidFill>
                  <a:schemeClr val="accent1">
                    <a:lumMod val="10000"/>
                  </a:schemeClr>
                </a:solidFill>
                <a:latin typeface="Lato"/>
                <a:ea typeface="Lato"/>
                <a:cs typeface="Lato"/>
                <a:sym typeface="Lato"/>
              </a:rPr>
              <a:t>And </a:t>
            </a:r>
            <a:r>
              <a:rPr lang="en-US" b="1" dirty="0">
                <a:solidFill>
                  <a:schemeClr val="accent1">
                    <a:lumMod val="10000"/>
                  </a:schemeClr>
                </a:solidFill>
                <a:latin typeface="Lato"/>
                <a:ea typeface="Lato"/>
                <a:cs typeface="Lato"/>
                <a:sym typeface="Lato"/>
              </a:rPr>
              <a:t>key metrics such as engagement, demographics, and past conversion rates to refine predictive accuracy</a:t>
            </a:r>
            <a:r>
              <a:rPr lang="en-US" dirty="0">
                <a:solidFill>
                  <a:schemeClr val="accent1">
                    <a:lumMod val="10000"/>
                  </a:schemeClr>
                </a:solidFill>
              </a:rPr>
              <a:t>.</a:t>
            </a:r>
            <a:endParaRPr lang="en-IN" dirty="0">
              <a:solidFill>
                <a:schemeClr val="accent1">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grpSp>
        <p:nvGrpSpPr>
          <p:cNvPr id="685" name="Google Shape;685;p33"/>
          <p:cNvGrpSpPr/>
          <p:nvPr/>
        </p:nvGrpSpPr>
        <p:grpSpPr>
          <a:xfrm>
            <a:off x="6911415" y="443917"/>
            <a:ext cx="1431202" cy="987620"/>
            <a:chOff x="6613463" y="532955"/>
            <a:chExt cx="1737251" cy="1488605"/>
          </a:xfrm>
        </p:grpSpPr>
        <p:grpSp>
          <p:nvGrpSpPr>
            <p:cNvPr id="686" name="Google Shape;686;p33"/>
            <p:cNvGrpSpPr/>
            <p:nvPr/>
          </p:nvGrpSpPr>
          <p:grpSpPr>
            <a:xfrm>
              <a:off x="7212073" y="1034031"/>
              <a:ext cx="1138640" cy="987529"/>
              <a:chOff x="1585433" y="460093"/>
              <a:chExt cx="492342" cy="427003"/>
            </a:xfrm>
          </p:grpSpPr>
          <p:sp>
            <p:nvSpPr>
              <p:cNvPr id="687" name="Google Shape;687;p33"/>
              <p:cNvSpPr/>
              <p:nvPr/>
            </p:nvSpPr>
            <p:spPr>
              <a:xfrm>
                <a:off x="1588420" y="462716"/>
                <a:ext cx="486369" cy="424380"/>
              </a:xfrm>
              <a:custGeom>
                <a:avLst/>
                <a:gdLst/>
                <a:ahLst/>
                <a:cxnLst/>
                <a:rect l="l" t="t" r="r" b="b"/>
                <a:pathLst>
                  <a:path w="6677" h="5826" extrusionOk="0">
                    <a:moveTo>
                      <a:pt x="283" y="1"/>
                    </a:moveTo>
                    <a:cubicBezTo>
                      <a:pt x="133" y="1"/>
                      <a:pt x="1" y="114"/>
                      <a:pt x="1" y="265"/>
                    </a:cubicBezTo>
                    <a:lnTo>
                      <a:pt x="1" y="797"/>
                    </a:lnTo>
                    <a:lnTo>
                      <a:pt x="1" y="5543"/>
                    </a:lnTo>
                    <a:cubicBezTo>
                      <a:pt x="1" y="5693"/>
                      <a:pt x="133" y="5825"/>
                      <a:pt x="283" y="5825"/>
                    </a:cubicBezTo>
                    <a:lnTo>
                      <a:pt x="6413" y="5825"/>
                    </a:lnTo>
                    <a:cubicBezTo>
                      <a:pt x="6563" y="5825"/>
                      <a:pt x="6677" y="5693"/>
                      <a:pt x="6677" y="5543"/>
                    </a:cubicBezTo>
                    <a:lnTo>
                      <a:pt x="6677" y="265"/>
                    </a:lnTo>
                    <a:cubicBezTo>
                      <a:pt x="6677" y="114"/>
                      <a:pt x="6563" y="1"/>
                      <a:pt x="6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588420" y="462716"/>
                <a:ext cx="486369" cy="424380"/>
              </a:xfrm>
              <a:custGeom>
                <a:avLst/>
                <a:gdLst/>
                <a:ahLst/>
                <a:cxnLst/>
                <a:rect l="l" t="t" r="r" b="b"/>
                <a:pathLst>
                  <a:path w="6677" h="5826" extrusionOk="0">
                    <a:moveTo>
                      <a:pt x="1613" y="2278"/>
                    </a:moveTo>
                    <a:lnTo>
                      <a:pt x="3393" y="3398"/>
                    </a:lnTo>
                    <a:lnTo>
                      <a:pt x="5197" y="2278"/>
                    </a:lnTo>
                    <a:close/>
                    <a:moveTo>
                      <a:pt x="1517" y="2296"/>
                    </a:moveTo>
                    <a:lnTo>
                      <a:pt x="1517" y="4573"/>
                    </a:lnTo>
                    <a:lnTo>
                      <a:pt x="3321" y="3434"/>
                    </a:lnTo>
                    <a:lnTo>
                      <a:pt x="1517" y="2296"/>
                    </a:lnTo>
                    <a:close/>
                    <a:moveTo>
                      <a:pt x="3393" y="3493"/>
                    </a:moveTo>
                    <a:lnTo>
                      <a:pt x="1613" y="4609"/>
                    </a:lnTo>
                    <a:lnTo>
                      <a:pt x="5160" y="4609"/>
                    </a:lnTo>
                    <a:lnTo>
                      <a:pt x="3393" y="3493"/>
                    </a:lnTo>
                    <a:close/>
                    <a:moveTo>
                      <a:pt x="5292" y="2296"/>
                    </a:moveTo>
                    <a:lnTo>
                      <a:pt x="3471" y="3434"/>
                    </a:lnTo>
                    <a:lnTo>
                      <a:pt x="5256" y="4573"/>
                    </a:lnTo>
                    <a:lnTo>
                      <a:pt x="5238" y="4609"/>
                    </a:lnTo>
                    <a:lnTo>
                      <a:pt x="5292" y="4609"/>
                    </a:lnTo>
                    <a:lnTo>
                      <a:pt x="5292" y="2296"/>
                    </a:lnTo>
                    <a:close/>
                    <a:moveTo>
                      <a:pt x="5370" y="2200"/>
                    </a:moveTo>
                    <a:lnTo>
                      <a:pt x="5370" y="4650"/>
                    </a:lnTo>
                    <a:lnTo>
                      <a:pt x="5370" y="4687"/>
                    </a:lnTo>
                    <a:lnTo>
                      <a:pt x="1440" y="4687"/>
                    </a:lnTo>
                    <a:lnTo>
                      <a:pt x="1440" y="2200"/>
                    </a:lnTo>
                    <a:close/>
                    <a:moveTo>
                      <a:pt x="529" y="1289"/>
                    </a:moveTo>
                    <a:cubicBezTo>
                      <a:pt x="433" y="1289"/>
                      <a:pt x="342" y="1367"/>
                      <a:pt x="342" y="1481"/>
                    </a:cubicBezTo>
                    <a:lnTo>
                      <a:pt x="342" y="5201"/>
                    </a:lnTo>
                    <a:cubicBezTo>
                      <a:pt x="342" y="5292"/>
                      <a:pt x="433" y="5388"/>
                      <a:pt x="529" y="5388"/>
                    </a:cubicBezTo>
                    <a:lnTo>
                      <a:pt x="6149" y="5388"/>
                    </a:lnTo>
                    <a:cubicBezTo>
                      <a:pt x="6262" y="5388"/>
                      <a:pt x="6354" y="5292"/>
                      <a:pt x="6354" y="5201"/>
                    </a:cubicBezTo>
                    <a:lnTo>
                      <a:pt x="6354" y="1481"/>
                    </a:lnTo>
                    <a:cubicBezTo>
                      <a:pt x="6354" y="1367"/>
                      <a:pt x="6262" y="1289"/>
                      <a:pt x="6149" y="1289"/>
                    </a:cubicBezTo>
                    <a:close/>
                    <a:moveTo>
                      <a:pt x="6149" y="1216"/>
                    </a:moveTo>
                    <a:cubicBezTo>
                      <a:pt x="6299" y="1216"/>
                      <a:pt x="6431" y="1330"/>
                      <a:pt x="6431" y="1481"/>
                    </a:cubicBezTo>
                    <a:lnTo>
                      <a:pt x="6431" y="5201"/>
                    </a:lnTo>
                    <a:cubicBezTo>
                      <a:pt x="6431" y="5352"/>
                      <a:pt x="6299" y="5465"/>
                      <a:pt x="6149" y="5465"/>
                    </a:cubicBezTo>
                    <a:lnTo>
                      <a:pt x="529" y="5465"/>
                    </a:lnTo>
                    <a:cubicBezTo>
                      <a:pt x="397" y="5465"/>
                      <a:pt x="265" y="5352"/>
                      <a:pt x="265" y="5201"/>
                    </a:cubicBezTo>
                    <a:lnTo>
                      <a:pt x="265" y="1481"/>
                    </a:lnTo>
                    <a:cubicBezTo>
                      <a:pt x="265" y="1330"/>
                      <a:pt x="397" y="1216"/>
                      <a:pt x="529" y="1216"/>
                    </a:cubicBezTo>
                    <a:close/>
                    <a:moveTo>
                      <a:pt x="283" y="1"/>
                    </a:moveTo>
                    <a:cubicBezTo>
                      <a:pt x="133" y="1"/>
                      <a:pt x="1" y="114"/>
                      <a:pt x="1" y="265"/>
                    </a:cubicBezTo>
                    <a:lnTo>
                      <a:pt x="1" y="797"/>
                    </a:lnTo>
                    <a:lnTo>
                      <a:pt x="1" y="5543"/>
                    </a:lnTo>
                    <a:cubicBezTo>
                      <a:pt x="1" y="5693"/>
                      <a:pt x="133" y="5825"/>
                      <a:pt x="283" y="5825"/>
                    </a:cubicBezTo>
                    <a:lnTo>
                      <a:pt x="6413" y="5825"/>
                    </a:lnTo>
                    <a:cubicBezTo>
                      <a:pt x="6563" y="5825"/>
                      <a:pt x="6677" y="5693"/>
                      <a:pt x="6677" y="5543"/>
                    </a:cubicBezTo>
                    <a:lnTo>
                      <a:pt x="6677" y="265"/>
                    </a:lnTo>
                    <a:cubicBezTo>
                      <a:pt x="6677" y="114"/>
                      <a:pt x="6563" y="1"/>
                      <a:pt x="6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588420" y="462716"/>
                <a:ext cx="486369" cy="62135"/>
              </a:xfrm>
              <a:custGeom>
                <a:avLst/>
                <a:gdLst/>
                <a:ahLst/>
                <a:cxnLst/>
                <a:rect l="l" t="t" r="r" b="b"/>
                <a:pathLst>
                  <a:path w="6677" h="853" extrusionOk="0">
                    <a:moveTo>
                      <a:pt x="283" y="1"/>
                    </a:moveTo>
                    <a:cubicBezTo>
                      <a:pt x="133" y="1"/>
                      <a:pt x="1" y="96"/>
                      <a:pt x="1" y="210"/>
                    </a:cubicBezTo>
                    <a:lnTo>
                      <a:pt x="1" y="852"/>
                    </a:lnTo>
                    <a:lnTo>
                      <a:pt x="6677" y="816"/>
                    </a:lnTo>
                    <a:lnTo>
                      <a:pt x="6677" y="210"/>
                    </a:lnTo>
                    <a:cubicBezTo>
                      <a:pt x="6677" y="96"/>
                      <a:pt x="6563" y="1"/>
                      <a:pt x="6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585433" y="460093"/>
                <a:ext cx="492342" cy="64757"/>
              </a:xfrm>
              <a:custGeom>
                <a:avLst/>
                <a:gdLst/>
                <a:ahLst/>
                <a:cxnLst/>
                <a:rect l="l" t="t" r="r" b="b"/>
                <a:pathLst>
                  <a:path w="6759" h="889" extrusionOk="0">
                    <a:moveTo>
                      <a:pt x="324" y="0"/>
                    </a:moveTo>
                    <a:cubicBezTo>
                      <a:pt x="247" y="0"/>
                      <a:pt x="174" y="18"/>
                      <a:pt x="96" y="55"/>
                    </a:cubicBezTo>
                    <a:cubicBezTo>
                      <a:pt x="42" y="114"/>
                      <a:pt x="1" y="169"/>
                      <a:pt x="1" y="246"/>
                    </a:cubicBezTo>
                    <a:lnTo>
                      <a:pt x="1" y="888"/>
                    </a:lnTo>
                    <a:lnTo>
                      <a:pt x="78" y="888"/>
                    </a:lnTo>
                    <a:lnTo>
                      <a:pt x="78" y="246"/>
                    </a:lnTo>
                    <a:cubicBezTo>
                      <a:pt x="78" y="205"/>
                      <a:pt x="115" y="150"/>
                      <a:pt x="156" y="114"/>
                    </a:cubicBezTo>
                    <a:cubicBezTo>
                      <a:pt x="192" y="91"/>
                      <a:pt x="269" y="73"/>
                      <a:pt x="324" y="73"/>
                    </a:cubicBezTo>
                    <a:lnTo>
                      <a:pt x="6454" y="73"/>
                    </a:lnTo>
                    <a:cubicBezTo>
                      <a:pt x="6508" y="73"/>
                      <a:pt x="6586" y="91"/>
                      <a:pt x="6622" y="114"/>
                    </a:cubicBezTo>
                    <a:cubicBezTo>
                      <a:pt x="6663" y="150"/>
                      <a:pt x="6681" y="205"/>
                      <a:pt x="6681" y="246"/>
                    </a:cubicBezTo>
                    <a:lnTo>
                      <a:pt x="6681" y="852"/>
                    </a:lnTo>
                    <a:lnTo>
                      <a:pt x="6759" y="852"/>
                    </a:lnTo>
                    <a:lnTo>
                      <a:pt x="6759" y="246"/>
                    </a:lnTo>
                    <a:cubicBezTo>
                      <a:pt x="6759" y="169"/>
                      <a:pt x="6718" y="114"/>
                      <a:pt x="6663" y="55"/>
                    </a:cubicBezTo>
                    <a:cubicBezTo>
                      <a:pt x="6604" y="18"/>
                      <a:pt x="6531" y="0"/>
                      <a:pt x="6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588420" y="522083"/>
                <a:ext cx="483747" cy="73"/>
              </a:xfrm>
              <a:custGeom>
                <a:avLst/>
                <a:gdLst/>
                <a:ahLst/>
                <a:cxnLst/>
                <a:rect l="l" t="t" r="r" b="b"/>
                <a:pathLst>
                  <a:path w="6641" h="1" extrusionOk="0">
                    <a:moveTo>
                      <a:pt x="6640"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588420" y="519460"/>
                <a:ext cx="483747" cy="5390"/>
              </a:xfrm>
              <a:custGeom>
                <a:avLst/>
                <a:gdLst/>
                <a:ahLst/>
                <a:cxnLst/>
                <a:rect l="l" t="t" r="r" b="b"/>
                <a:pathLst>
                  <a:path w="6641" h="74" extrusionOk="0">
                    <a:moveTo>
                      <a:pt x="1" y="0"/>
                    </a:moveTo>
                    <a:lnTo>
                      <a:pt x="1" y="73"/>
                    </a:lnTo>
                    <a:lnTo>
                      <a:pt x="6640" y="73"/>
                    </a:lnTo>
                    <a:lnTo>
                      <a:pt x="6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13332" y="484933"/>
                <a:ext cx="20614" cy="20687"/>
              </a:xfrm>
              <a:custGeom>
                <a:avLst/>
                <a:gdLst/>
                <a:ahLst/>
                <a:cxnLst/>
                <a:rect l="l" t="t" r="r" b="b"/>
                <a:pathLst>
                  <a:path w="283" h="284" extrusionOk="0">
                    <a:moveTo>
                      <a:pt x="151" y="74"/>
                    </a:moveTo>
                    <a:cubicBezTo>
                      <a:pt x="187" y="74"/>
                      <a:pt x="205" y="92"/>
                      <a:pt x="205" y="133"/>
                    </a:cubicBezTo>
                    <a:cubicBezTo>
                      <a:pt x="205" y="169"/>
                      <a:pt x="187" y="206"/>
                      <a:pt x="151" y="206"/>
                    </a:cubicBezTo>
                    <a:cubicBezTo>
                      <a:pt x="114" y="206"/>
                      <a:pt x="73" y="169"/>
                      <a:pt x="73" y="133"/>
                    </a:cubicBezTo>
                    <a:cubicBezTo>
                      <a:pt x="73" y="92"/>
                      <a:pt x="114" y="74"/>
                      <a:pt x="151" y="74"/>
                    </a:cubicBezTo>
                    <a:close/>
                    <a:moveTo>
                      <a:pt x="151" y="1"/>
                    </a:moveTo>
                    <a:cubicBezTo>
                      <a:pt x="73" y="1"/>
                      <a:pt x="0" y="55"/>
                      <a:pt x="0" y="133"/>
                    </a:cubicBezTo>
                    <a:cubicBezTo>
                      <a:pt x="0" y="206"/>
                      <a:pt x="73" y="283"/>
                      <a:pt x="151" y="283"/>
                    </a:cubicBezTo>
                    <a:cubicBezTo>
                      <a:pt x="228" y="283"/>
                      <a:pt x="283" y="206"/>
                      <a:pt x="283" y="133"/>
                    </a:cubicBezTo>
                    <a:cubicBezTo>
                      <a:pt x="283" y="55"/>
                      <a:pt x="228"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642178" y="484933"/>
                <a:ext cx="20979" cy="20687"/>
              </a:xfrm>
              <a:custGeom>
                <a:avLst/>
                <a:gdLst/>
                <a:ahLst/>
                <a:cxnLst/>
                <a:rect l="l" t="t" r="r" b="b"/>
                <a:pathLst>
                  <a:path w="288" h="284" extrusionOk="0">
                    <a:moveTo>
                      <a:pt x="151" y="74"/>
                    </a:moveTo>
                    <a:cubicBezTo>
                      <a:pt x="173" y="74"/>
                      <a:pt x="210" y="92"/>
                      <a:pt x="210" y="133"/>
                    </a:cubicBezTo>
                    <a:cubicBezTo>
                      <a:pt x="210" y="169"/>
                      <a:pt x="173" y="206"/>
                      <a:pt x="151" y="206"/>
                    </a:cubicBezTo>
                    <a:cubicBezTo>
                      <a:pt x="114" y="206"/>
                      <a:pt x="78" y="169"/>
                      <a:pt x="78" y="133"/>
                    </a:cubicBezTo>
                    <a:cubicBezTo>
                      <a:pt x="78" y="92"/>
                      <a:pt x="114" y="74"/>
                      <a:pt x="151" y="74"/>
                    </a:cubicBezTo>
                    <a:close/>
                    <a:moveTo>
                      <a:pt x="151" y="1"/>
                    </a:moveTo>
                    <a:cubicBezTo>
                      <a:pt x="60" y="1"/>
                      <a:pt x="0" y="55"/>
                      <a:pt x="0" y="133"/>
                    </a:cubicBezTo>
                    <a:cubicBezTo>
                      <a:pt x="0" y="206"/>
                      <a:pt x="60" y="283"/>
                      <a:pt x="151" y="283"/>
                    </a:cubicBezTo>
                    <a:cubicBezTo>
                      <a:pt x="228" y="283"/>
                      <a:pt x="287" y="206"/>
                      <a:pt x="287" y="133"/>
                    </a:cubicBezTo>
                    <a:cubicBezTo>
                      <a:pt x="287" y="55"/>
                      <a:pt x="228"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669713" y="484933"/>
                <a:ext cx="20979" cy="20687"/>
              </a:xfrm>
              <a:custGeom>
                <a:avLst/>
                <a:gdLst/>
                <a:ahLst/>
                <a:cxnLst/>
                <a:rect l="l" t="t" r="r" b="b"/>
                <a:pathLst>
                  <a:path w="288" h="284" extrusionOk="0">
                    <a:moveTo>
                      <a:pt x="155" y="74"/>
                    </a:moveTo>
                    <a:cubicBezTo>
                      <a:pt x="192" y="74"/>
                      <a:pt x="210" y="92"/>
                      <a:pt x="210" y="133"/>
                    </a:cubicBezTo>
                    <a:cubicBezTo>
                      <a:pt x="210" y="169"/>
                      <a:pt x="192" y="206"/>
                      <a:pt x="155" y="206"/>
                    </a:cubicBezTo>
                    <a:cubicBezTo>
                      <a:pt x="114" y="206"/>
                      <a:pt x="78" y="169"/>
                      <a:pt x="78" y="133"/>
                    </a:cubicBezTo>
                    <a:cubicBezTo>
                      <a:pt x="78" y="92"/>
                      <a:pt x="114" y="74"/>
                      <a:pt x="155" y="74"/>
                    </a:cubicBezTo>
                    <a:close/>
                    <a:moveTo>
                      <a:pt x="155" y="1"/>
                    </a:moveTo>
                    <a:cubicBezTo>
                      <a:pt x="78" y="1"/>
                      <a:pt x="0" y="55"/>
                      <a:pt x="0" y="133"/>
                    </a:cubicBezTo>
                    <a:cubicBezTo>
                      <a:pt x="0" y="206"/>
                      <a:pt x="78" y="283"/>
                      <a:pt x="155" y="283"/>
                    </a:cubicBezTo>
                    <a:cubicBezTo>
                      <a:pt x="228" y="283"/>
                      <a:pt x="287" y="206"/>
                      <a:pt x="287" y="133"/>
                    </a:cubicBezTo>
                    <a:cubicBezTo>
                      <a:pt x="287" y="55"/>
                      <a:pt x="22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607650" y="551293"/>
                <a:ext cx="449220" cy="309581"/>
              </a:xfrm>
              <a:custGeom>
                <a:avLst/>
                <a:gdLst/>
                <a:ahLst/>
                <a:cxnLst/>
                <a:rect l="l" t="t" r="r" b="b"/>
                <a:pathLst>
                  <a:path w="6167" h="4250" extrusionOk="0">
                    <a:moveTo>
                      <a:pt x="5885" y="73"/>
                    </a:moveTo>
                    <a:cubicBezTo>
                      <a:pt x="5998" y="73"/>
                      <a:pt x="6090" y="151"/>
                      <a:pt x="6090" y="265"/>
                    </a:cubicBezTo>
                    <a:lnTo>
                      <a:pt x="6090" y="3985"/>
                    </a:lnTo>
                    <a:cubicBezTo>
                      <a:pt x="6090" y="4076"/>
                      <a:pt x="5998" y="4172"/>
                      <a:pt x="5885" y="4172"/>
                    </a:cubicBezTo>
                    <a:lnTo>
                      <a:pt x="265" y="4172"/>
                    </a:lnTo>
                    <a:cubicBezTo>
                      <a:pt x="169" y="4172"/>
                      <a:pt x="78" y="4076"/>
                      <a:pt x="78" y="3985"/>
                    </a:cubicBezTo>
                    <a:lnTo>
                      <a:pt x="78" y="265"/>
                    </a:lnTo>
                    <a:cubicBezTo>
                      <a:pt x="78" y="151"/>
                      <a:pt x="169" y="73"/>
                      <a:pt x="265" y="73"/>
                    </a:cubicBezTo>
                    <a:close/>
                    <a:moveTo>
                      <a:pt x="265" y="0"/>
                    </a:moveTo>
                    <a:cubicBezTo>
                      <a:pt x="133" y="0"/>
                      <a:pt x="1" y="114"/>
                      <a:pt x="1" y="265"/>
                    </a:cubicBezTo>
                    <a:lnTo>
                      <a:pt x="1" y="3985"/>
                    </a:lnTo>
                    <a:cubicBezTo>
                      <a:pt x="1" y="4136"/>
                      <a:pt x="133" y="4249"/>
                      <a:pt x="265" y="4249"/>
                    </a:cubicBezTo>
                    <a:lnTo>
                      <a:pt x="5885" y="4249"/>
                    </a:lnTo>
                    <a:cubicBezTo>
                      <a:pt x="6035" y="4249"/>
                      <a:pt x="6167" y="4136"/>
                      <a:pt x="6167" y="3985"/>
                    </a:cubicBezTo>
                    <a:lnTo>
                      <a:pt x="6167" y="265"/>
                    </a:lnTo>
                    <a:cubicBezTo>
                      <a:pt x="6167" y="114"/>
                      <a:pt x="6035" y="0"/>
                      <a:pt x="5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693242" y="622970"/>
                <a:ext cx="286344" cy="181159"/>
              </a:xfrm>
              <a:custGeom>
                <a:avLst/>
                <a:gdLst/>
                <a:ahLst/>
                <a:cxnLst/>
                <a:rect l="l" t="t" r="r" b="b"/>
                <a:pathLst>
                  <a:path w="3931" h="2487" extrusionOk="0">
                    <a:moveTo>
                      <a:pt x="60" y="0"/>
                    </a:moveTo>
                    <a:lnTo>
                      <a:pt x="174" y="78"/>
                    </a:lnTo>
                    <a:lnTo>
                      <a:pt x="3758" y="78"/>
                    </a:lnTo>
                    <a:lnTo>
                      <a:pt x="3872" y="0"/>
                    </a:lnTo>
                    <a:close/>
                    <a:moveTo>
                      <a:pt x="1" y="0"/>
                    </a:moveTo>
                    <a:lnTo>
                      <a:pt x="1" y="2487"/>
                    </a:lnTo>
                    <a:lnTo>
                      <a:pt x="3931" y="2487"/>
                    </a:lnTo>
                    <a:lnTo>
                      <a:pt x="3931" y="2450"/>
                    </a:lnTo>
                    <a:lnTo>
                      <a:pt x="3931" y="0"/>
                    </a:lnTo>
                    <a:lnTo>
                      <a:pt x="3872" y="0"/>
                    </a:lnTo>
                    <a:lnTo>
                      <a:pt x="3913" y="59"/>
                    </a:lnTo>
                    <a:lnTo>
                      <a:pt x="3853" y="96"/>
                    </a:lnTo>
                    <a:lnTo>
                      <a:pt x="3853" y="2409"/>
                    </a:lnTo>
                    <a:lnTo>
                      <a:pt x="3799" y="2409"/>
                    </a:lnTo>
                    <a:lnTo>
                      <a:pt x="3776" y="2432"/>
                    </a:lnTo>
                    <a:lnTo>
                      <a:pt x="3721" y="2409"/>
                    </a:lnTo>
                    <a:lnTo>
                      <a:pt x="174" y="2409"/>
                    </a:lnTo>
                    <a:lnTo>
                      <a:pt x="60" y="2468"/>
                    </a:lnTo>
                    <a:lnTo>
                      <a:pt x="19" y="2409"/>
                    </a:lnTo>
                    <a:lnTo>
                      <a:pt x="78" y="2373"/>
                    </a:lnTo>
                    <a:lnTo>
                      <a:pt x="78" y="96"/>
                    </a:lnTo>
                    <a:lnTo>
                      <a:pt x="19" y="59"/>
                    </a:lnTo>
                    <a:lnTo>
                      <a:pt x="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694553" y="622970"/>
                <a:ext cx="276801" cy="177226"/>
              </a:xfrm>
              <a:custGeom>
                <a:avLst/>
                <a:gdLst/>
                <a:ahLst/>
                <a:cxnLst/>
                <a:rect l="l" t="t" r="r" b="b"/>
                <a:pathLst>
                  <a:path w="3800" h="2433" extrusionOk="0">
                    <a:moveTo>
                      <a:pt x="42" y="0"/>
                    </a:moveTo>
                    <a:lnTo>
                      <a:pt x="1" y="59"/>
                    </a:lnTo>
                    <a:lnTo>
                      <a:pt x="60" y="96"/>
                    </a:lnTo>
                    <a:lnTo>
                      <a:pt x="1864" y="1234"/>
                    </a:lnTo>
                    <a:lnTo>
                      <a:pt x="1936" y="1198"/>
                    </a:lnTo>
                    <a:lnTo>
                      <a:pt x="156" y="78"/>
                    </a:lnTo>
                    <a:lnTo>
                      <a:pt x="42" y="0"/>
                    </a:lnTo>
                    <a:close/>
                    <a:moveTo>
                      <a:pt x="2014" y="1234"/>
                    </a:moveTo>
                    <a:lnTo>
                      <a:pt x="1936" y="1293"/>
                    </a:lnTo>
                    <a:lnTo>
                      <a:pt x="3703" y="2409"/>
                    </a:lnTo>
                    <a:lnTo>
                      <a:pt x="3758" y="2432"/>
                    </a:lnTo>
                    <a:lnTo>
                      <a:pt x="3781" y="2409"/>
                    </a:lnTo>
                    <a:lnTo>
                      <a:pt x="3799" y="2373"/>
                    </a:lnTo>
                    <a:lnTo>
                      <a:pt x="2014" y="123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694553" y="622970"/>
                <a:ext cx="283722" cy="179848"/>
              </a:xfrm>
              <a:custGeom>
                <a:avLst/>
                <a:gdLst/>
                <a:ahLst/>
                <a:cxnLst/>
                <a:rect l="l" t="t" r="r" b="b"/>
                <a:pathLst>
                  <a:path w="3895" h="2469" extrusionOk="0">
                    <a:moveTo>
                      <a:pt x="3854" y="0"/>
                    </a:moveTo>
                    <a:lnTo>
                      <a:pt x="3740" y="78"/>
                    </a:lnTo>
                    <a:lnTo>
                      <a:pt x="1936" y="1198"/>
                    </a:lnTo>
                    <a:lnTo>
                      <a:pt x="1864" y="1234"/>
                    </a:lnTo>
                    <a:lnTo>
                      <a:pt x="60" y="2373"/>
                    </a:lnTo>
                    <a:lnTo>
                      <a:pt x="1" y="2409"/>
                    </a:lnTo>
                    <a:lnTo>
                      <a:pt x="42" y="2468"/>
                    </a:lnTo>
                    <a:lnTo>
                      <a:pt x="156" y="2409"/>
                    </a:lnTo>
                    <a:lnTo>
                      <a:pt x="1936" y="1293"/>
                    </a:lnTo>
                    <a:lnTo>
                      <a:pt x="2014" y="1234"/>
                    </a:lnTo>
                    <a:lnTo>
                      <a:pt x="3835" y="96"/>
                    </a:lnTo>
                    <a:lnTo>
                      <a:pt x="3895" y="59"/>
                    </a:lnTo>
                    <a:lnTo>
                      <a:pt x="3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3"/>
            <p:cNvGrpSpPr/>
            <p:nvPr/>
          </p:nvGrpSpPr>
          <p:grpSpPr>
            <a:xfrm>
              <a:off x="6613463" y="532955"/>
              <a:ext cx="1336584" cy="904646"/>
              <a:chOff x="2548789" y="1054201"/>
              <a:chExt cx="577932" cy="391164"/>
            </a:xfrm>
          </p:grpSpPr>
          <p:sp>
            <p:nvSpPr>
              <p:cNvPr id="701" name="Google Shape;701;p33"/>
              <p:cNvSpPr/>
              <p:nvPr/>
            </p:nvSpPr>
            <p:spPr>
              <a:xfrm>
                <a:off x="2551775" y="1057188"/>
                <a:ext cx="572324" cy="385555"/>
              </a:xfrm>
              <a:custGeom>
                <a:avLst/>
                <a:gdLst/>
                <a:ahLst/>
                <a:cxnLst/>
                <a:rect l="l" t="t" r="r" b="b"/>
                <a:pathLst>
                  <a:path w="7857" h="5293" extrusionOk="0">
                    <a:moveTo>
                      <a:pt x="324" y="0"/>
                    </a:moveTo>
                    <a:cubicBezTo>
                      <a:pt x="151" y="0"/>
                      <a:pt x="1" y="114"/>
                      <a:pt x="1" y="265"/>
                    </a:cubicBezTo>
                    <a:lnTo>
                      <a:pt x="1" y="738"/>
                    </a:lnTo>
                    <a:lnTo>
                      <a:pt x="1" y="4268"/>
                    </a:lnTo>
                    <a:lnTo>
                      <a:pt x="1" y="5028"/>
                    </a:lnTo>
                    <a:cubicBezTo>
                      <a:pt x="1" y="5178"/>
                      <a:pt x="151" y="5292"/>
                      <a:pt x="324" y="5292"/>
                    </a:cubicBezTo>
                    <a:lnTo>
                      <a:pt x="7533" y="5292"/>
                    </a:lnTo>
                    <a:cubicBezTo>
                      <a:pt x="7701" y="5292"/>
                      <a:pt x="7856" y="5178"/>
                      <a:pt x="7856" y="5028"/>
                    </a:cubicBezTo>
                    <a:lnTo>
                      <a:pt x="7856" y="265"/>
                    </a:lnTo>
                    <a:cubicBezTo>
                      <a:pt x="7856" y="114"/>
                      <a:pt x="7701" y="0"/>
                      <a:pt x="7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2548789" y="1054201"/>
                <a:ext cx="577932" cy="391164"/>
              </a:xfrm>
              <a:custGeom>
                <a:avLst/>
                <a:gdLst/>
                <a:ahLst/>
                <a:cxnLst/>
                <a:rect l="l" t="t" r="r" b="b"/>
                <a:pathLst>
                  <a:path w="7934" h="5370" extrusionOk="0">
                    <a:moveTo>
                      <a:pt x="365" y="0"/>
                    </a:moveTo>
                    <a:cubicBezTo>
                      <a:pt x="269" y="0"/>
                      <a:pt x="174" y="41"/>
                      <a:pt x="114" y="78"/>
                    </a:cubicBezTo>
                    <a:cubicBezTo>
                      <a:pt x="42" y="132"/>
                      <a:pt x="1" y="210"/>
                      <a:pt x="1" y="306"/>
                    </a:cubicBezTo>
                    <a:lnTo>
                      <a:pt x="1" y="779"/>
                    </a:lnTo>
                    <a:lnTo>
                      <a:pt x="78" y="779"/>
                    </a:lnTo>
                    <a:lnTo>
                      <a:pt x="78" y="306"/>
                    </a:lnTo>
                    <a:cubicBezTo>
                      <a:pt x="78" y="246"/>
                      <a:pt x="96" y="192"/>
                      <a:pt x="155" y="155"/>
                    </a:cubicBezTo>
                    <a:cubicBezTo>
                      <a:pt x="210" y="96"/>
                      <a:pt x="287" y="78"/>
                      <a:pt x="365" y="78"/>
                    </a:cubicBezTo>
                    <a:lnTo>
                      <a:pt x="7574" y="78"/>
                    </a:lnTo>
                    <a:cubicBezTo>
                      <a:pt x="7651" y="78"/>
                      <a:pt x="7724" y="96"/>
                      <a:pt x="7783" y="155"/>
                    </a:cubicBezTo>
                    <a:cubicBezTo>
                      <a:pt x="7838" y="192"/>
                      <a:pt x="7856" y="246"/>
                      <a:pt x="7856" y="306"/>
                    </a:cubicBezTo>
                    <a:lnTo>
                      <a:pt x="7856" y="5069"/>
                    </a:lnTo>
                    <a:cubicBezTo>
                      <a:pt x="7856" y="5124"/>
                      <a:pt x="7838" y="5183"/>
                      <a:pt x="7783" y="5219"/>
                    </a:cubicBezTo>
                    <a:cubicBezTo>
                      <a:pt x="7724" y="5256"/>
                      <a:pt x="7651" y="5297"/>
                      <a:pt x="7574" y="5297"/>
                    </a:cubicBezTo>
                    <a:lnTo>
                      <a:pt x="365" y="5297"/>
                    </a:lnTo>
                    <a:cubicBezTo>
                      <a:pt x="287" y="5297"/>
                      <a:pt x="210" y="5256"/>
                      <a:pt x="155" y="5219"/>
                    </a:cubicBezTo>
                    <a:cubicBezTo>
                      <a:pt x="96" y="5183"/>
                      <a:pt x="78" y="5124"/>
                      <a:pt x="78" y="5069"/>
                    </a:cubicBezTo>
                    <a:lnTo>
                      <a:pt x="78" y="4309"/>
                    </a:lnTo>
                    <a:lnTo>
                      <a:pt x="1" y="4309"/>
                    </a:lnTo>
                    <a:lnTo>
                      <a:pt x="1" y="5069"/>
                    </a:lnTo>
                    <a:cubicBezTo>
                      <a:pt x="1" y="5165"/>
                      <a:pt x="42" y="5238"/>
                      <a:pt x="114" y="5297"/>
                    </a:cubicBezTo>
                    <a:cubicBezTo>
                      <a:pt x="174" y="5333"/>
                      <a:pt x="269" y="5370"/>
                      <a:pt x="365" y="5370"/>
                    </a:cubicBezTo>
                    <a:lnTo>
                      <a:pt x="7574" y="5370"/>
                    </a:lnTo>
                    <a:cubicBezTo>
                      <a:pt x="7670" y="5370"/>
                      <a:pt x="7765" y="5333"/>
                      <a:pt x="7820" y="5297"/>
                    </a:cubicBezTo>
                    <a:cubicBezTo>
                      <a:pt x="7897" y="5238"/>
                      <a:pt x="7934" y="5165"/>
                      <a:pt x="7934" y="5069"/>
                    </a:cubicBezTo>
                    <a:lnTo>
                      <a:pt x="7934" y="306"/>
                    </a:lnTo>
                    <a:cubicBezTo>
                      <a:pt x="7934" y="210"/>
                      <a:pt x="7897" y="132"/>
                      <a:pt x="7820" y="78"/>
                    </a:cubicBezTo>
                    <a:cubicBezTo>
                      <a:pt x="7765" y="41"/>
                      <a:pt x="7670" y="0"/>
                      <a:pt x="7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2551775" y="1057188"/>
                <a:ext cx="572324" cy="73061"/>
              </a:xfrm>
              <a:custGeom>
                <a:avLst/>
                <a:gdLst/>
                <a:ahLst/>
                <a:cxnLst/>
                <a:rect l="l" t="t" r="r" b="b"/>
                <a:pathLst>
                  <a:path w="7857" h="1003" extrusionOk="0">
                    <a:moveTo>
                      <a:pt x="324" y="0"/>
                    </a:moveTo>
                    <a:cubicBezTo>
                      <a:pt x="151" y="0"/>
                      <a:pt x="1" y="114"/>
                      <a:pt x="1" y="265"/>
                    </a:cubicBezTo>
                    <a:lnTo>
                      <a:pt x="1" y="1002"/>
                    </a:lnTo>
                    <a:lnTo>
                      <a:pt x="7856" y="966"/>
                    </a:lnTo>
                    <a:lnTo>
                      <a:pt x="7856" y="265"/>
                    </a:lnTo>
                    <a:cubicBezTo>
                      <a:pt x="7856" y="114"/>
                      <a:pt x="7701" y="0"/>
                      <a:pt x="7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2548789" y="1054201"/>
                <a:ext cx="577932" cy="76048"/>
              </a:xfrm>
              <a:custGeom>
                <a:avLst/>
                <a:gdLst/>
                <a:ahLst/>
                <a:cxnLst/>
                <a:rect l="l" t="t" r="r" b="b"/>
                <a:pathLst>
                  <a:path w="7934" h="1044" extrusionOk="0">
                    <a:moveTo>
                      <a:pt x="365" y="0"/>
                    </a:moveTo>
                    <a:cubicBezTo>
                      <a:pt x="269" y="0"/>
                      <a:pt x="174" y="41"/>
                      <a:pt x="114" y="78"/>
                    </a:cubicBezTo>
                    <a:cubicBezTo>
                      <a:pt x="42" y="132"/>
                      <a:pt x="1" y="210"/>
                      <a:pt x="1" y="306"/>
                    </a:cubicBezTo>
                    <a:lnTo>
                      <a:pt x="1" y="1043"/>
                    </a:lnTo>
                    <a:lnTo>
                      <a:pt x="78" y="1043"/>
                    </a:lnTo>
                    <a:lnTo>
                      <a:pt x="78" y="306"/>
                    </a:lnTo>
                    <a:cubicBezTo>
                      <a:pt x="78" y="246"/>
                      <a:pt x="96" y="192"/>
                      <a:pt x="155" y="155"/>
                    </a:cubicBezTo>
                    <a:cubicBezTo>
                      <a:pt x="210" y="96"/>
                      <a:pt x="287" y="78"/>
                      <a:pt x="365" y="78"/>
                    </a:cubicBezTo>
                    <a:lnTo>
                      <a:pt x="7574" y="78"/>
                    </a:lnTo>
                    <a:cubicBezTo>
                      <a:pt x="7651" y="78"/>
                      <a:pt x="7724" y="96"/>
                      <a:pt x="7783" y="155"/>
                    </a:cubicBezTo>
                    <a:cubicBezTo>
                      <a:pt x="7838" y="192"/>
                      <a:pt x="7856" y="246"/>
                      <a:pt x="7856" y="306"/>
                    </a:cubicBezTo>
                    <a:lnTo>
                      <a:pt x="7856" y="1007"/>
                    </a:lnTo>
                    <a:lnTo>
                      <a:pt x="7934" y="1007"/>
                    </a:lnTo>
                    <a:lnTo>
                      <a:pt x="7934" y="306"/>
                    </a:lnTo>
                    <a:cubicBezTo>
                      <a:pt x="7934" y="210"/>
                      <a:pt x="7897" y="132"/>
                      <a:pt x="7820" y="78"/>
                    </a:cubicBezTo>
                    <a:cubicBezTo>
                      <a:pt x="7765" y="41"/>
                      <a:pt x="7670" y="0"/>
                      <a:pt x="7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2551775" y="1127482"/>
                <a:ext cx="569337" cy="73"/>
              </a:xfrm>
              <a:custGeom>
                <a:avLst/>
                <a:gdLst/>
                <a:ahLst/>
                <a:cxnLst/>
                <a:rect l="l" t="t" r="r" b="b"/>
                <a:pathLst>
                  <a:path w="7816" h="1" extrusionOk="0">
                    <a:moveTo>
                      <a:pt x="7815" y="1"/>
                    </a:moveTo>
                    <a:lnTo>
                      <a:pt x="1"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2551775" y="1124859"/>
                <a:ext cx="569337" cy="5390"/>
              </a:xfrm>
              <a:custGeom>
                <a:avLst/>
                <a:gdLst/>
                <a:ahLst/>
                <a:cxnLst/>
                <a:rect l="l" t="t" r="r" b="b"/>
                <a:pathLst>
                  <a:path w="7816" h="74" extrusionOk="0">
                    <a:moveTo>
                      <a:pt x="1" y="0"/>
                    </a:moveTo>
                    <a:lnTo>
                      <a:pt x="1" y="73"/>
                    </a:lnTo>
                    <a:lnTo>
                      <a:pt x="7815" y="73"/>
                    </a:lnTo>
                    <a:lnTo>
                      <a:pt x="7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580621" y="1084723"/>
                <a:ext cx="23674" cy="23601"/>
              </a:xfrm>
              <a:custGeom>
                <a:avLst/>
                <a:gdLst/>
                <a:ahLst/>
                <a:cxnLst/>
                <a:rect l="l" t="t" r="r" b="b"/>
                <a:pathLst>
                  <a:path w="325" h="324" extrusionOk="0">
                    <a:moveTo>
                      <a:pt x="174" y="78"/>
                    </a:moveTo>
                    <a:cubicBezTo>
                      <a:pt x="210" y="78"/>
                      <a:pt x="247" y="114"/>
                      <a:pt x="247" y="151"/>
                    </a:cubicBezTo>
                    <a:cubicBezTo>
                      <a:pt x="247" y="210"/>
                      <a:pt x="210" y="246"/>
                      <a:pt x="174" y="246"/>
                    </a:cubicBezTo>
                    <a:cubicBezTo>
                      <a:pt x="115" y="246"/>
                      <a:pt x="78" y="210"/>
                      <a:pt x="78" y="151"/>
                    </a:cubicBezTo>
                    <a:cubicBezTo>
                      <a:pt x="78" y="114"/>
                      <a:pt x="115" y="78"/>
                      <a:pt x="174" y="78"/>
                    </a:cubicBezTo>
                    <a:close/>
                    <a:moveTo>
                      <a:pt x="174" y="0"/>
                    </a:moveTo>
                    <a:cubicBezTo>
                      <a:pt x="78" y="0"/>
                      <a:pt x="1" y="55"/>
                      <a:pt x="1" y="151"/>
                    </a:cubicBezTo>
                    <a:cubicBezTo>
                      <a:pt x="1" y="246"/>
                      <a:pt x="78" y="324"/>
                      <a:pt x="174" y="324"/>
                    </a:cubicBezTo>
                    <a:cubicBezTo>
                      <a:pt x="269" y="324"/>
                      <a:pt x="324" y="246"/>
                      <a:pt x="324" y="151"/>
                    </a:cubicBezTo>
                    <a:cubicBezTo>
                      <a:pt x="324" y="55"/>
                      <a:pt x="269"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615149" y="1084723"/>
                <a:ext cx="23601" cy="23601"/>
              </a:xfrm>
              <a:custGeom>
                <a:avLst/>
                <a:gdLst/>
                <a:ahLst/>
                <a:cxnLst/>
                <a:rect l="l" t="t" r="r" b="b"/>
                <a:pathLst>
                  <a:path w="324" h="324" extrusionOk="0">
                    <a:moveTo>
                      <a:pt x="155" y="78"/>
                    </a:moveTo>
                    <a:cubicBezTo>
                      <a:pt x="210" y="78"/>
                      <a:pt x="251" y="114"/>
                      <a:pt x="251" y="151"/>
                    </a:cubicBezTo>
                    <a:cubicBezTo>
                      <a:pt x="251" y="210"/>
                      <a:pt x="210" y="246"/>
                      <a:pt x="155" y="246"/>
                    </a:cubicBezTo>
                    <a:cubicBezTo>
                      <a:pt x="114" y="246"/>
                      <a:pt x="78" y="210"/>
                      <a:pt x="78" y="151"/>
                    </a:cubicBezTo>
                    <a:cubicBezTo>
                      <a:pt x="78" y="114"/>
                      <a:pt x="114" y="78"/>
                      <a:pt x="155" y="78"/>
                    </a:cubicBezTo>
                    <a:close/>
                    <a:moveTo>
                      <a:pt x="155" y="0"/>
                    </a:moveTo>
                    <a:cubicBezTo>
                      <a:pt x="78" y="0"/>
                      <a:pt x="0" y="55"/>
                      <a:pt x="0" y="151"/>
                    </a:cubicBezTo>
                    <a:cubicBezTo>
                      <a:pt x="0" y="246"/>
                      <a:pt x="78" y="324"/>
                      <a:pt x="155" y="324"/>
                    </a:cubicBezTo>
                    <a:cubicBezTo>
                      <a:pt x="251" y="324"/>
                      <a:pt x="324" y="246"/>
                      <a:pt x="324" y="151"/>
                    </a:cubicBezTo>
                    <a:cubicBezTo>
                      <a:pt x="324" y="55"/>
                      <a:pt x="251"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2648293" y="1084723"/>
                <a:ext cx="23674" cy="23601"/>
              </a:xfrm>
              <a:custGeom>
                <a:avLst/>
                <a:gdLst/>
                <a:ahLst/>
                <a:cxnLst/>
                <a:rect l="l" t="t" r="r" b="b"/>
                <a:pathLst>
                  <a:path w="325" h="324" extrusionOk="0">
                    <a:moveTo>
                      <a:pt x="156" y="78"/>
                    </a:moveTo>
                    <a:cubicBezTo>
                      <a:pt x="210" y="78"/>
                      <a:pt x="251" y="114"/>
                      <a:pt x="251" y="151"/>
                    </a:cubicBezTo>
                    <a:cubicBezTo>
                      <a:pt x="251" y="210"/>
                      <a:pt x="210" y="246"/>
                      <a:pt x="156" y="246"/>
                    </a:cubicBezTo>
                    <a:cubicBezTo>
                      <a:pt x="115" y="246"/>
                      <a:pt x="78" y="210"/>
                      <a:pt x="78" y="151"/>
                    </a:cubicBezTo>
                    <a:cubicBezTo>
                      <a:pt x="78" y="114"/>
                      <a:pt x="115" y="78"/>
                      <a:pt x="156" y="78"/>
                    </a:cubicBezTo>
                    <a:close/>
                    <a:moveTo>
                      <a:pt x="156" y="0"/>
                    </a:moveTo>
                    <a:cubicBezTo>
                      <a:pt x="78" y="0"/>
                      <a:pt x="1" y="55"/>
                      <a:pt x="1" y="151"/>
                    </a:cubicBezTo>
                    <a:cubicBezTo>
                      <a:pt x="1" y="246"/>
                      <a:pt x="78" y="324"/>
                      <a:pt x="156" y="324"/>
                    </a:cubicBezTo>
                    <a:cubicBezTo>
                      <a:pt x="251" y="324"/>
                      <a:pt x="324" y="246"/>
                      <a:pt x="324" y="151"/>
                    </a:cubicBezTo>
                    <a:cubicBezTo>
                      <a:pt x="324" y="55"/>
                      <a:pt x="251"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2601527" y="1188233"/>
                <a:ext cx="183854" cy="184146"/>
              </a:xfrm>
              <a:custGeom>
                <a:avLst/>
                <a:gdLst/>
                <a:ahLst/>
                <a:cxnLst/>
                <a:rect l="l" t="t" r="r" b="b"/>
                <a:pathLst>
                  <a:path w="2524" h="2528" extrusionOk="0">
                    <a:moveTo>
                      <a:pt x="1271" y="0"/>
                    </a:moveTo>
                    <a:cubicBezTo>
                      <a:pt x="570" y="0"/>
                      <a:pt x="1" y="570"/>
                      <a:pt x="1" y="1253"/>
                    </a:cubicBezTo>
                    <a:cubicBezTo>
                      <a:pt x="1" y="1958"/>
                      <a:pt x="570" y="2528"/>
                      <a:pt x="1271" y="2528"/>
                    </a:cubicBezTo>
                    <a:cubicBezTo>
                      <a:pt x="1973" y="2528"/>
                      <a:pt x="2524" y="1958"/>
                      <a:pt x="2524" y="1253"/>
                    </a:cubicBezTo>
                    <a:lnTo>
                      <a:pt x="1271" y="1253"/>
                    </a:lnTo>
                    <a:lnTo>
                      <a:pt x="12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703727" y="1191219"/>
                <a:ext cx="79034" cy="78670"/>
              </a:xfrm>
              <a:custGeom>
                <a:avLst/>
                <a:gdLst/>
                <a:ahLst/>
                <a:cxnLst/>
                <a:rect l="l" t="t" r="r" b="b"/>
                <a:pathLst>
                  <a:path w="1085" h="1080" extrusionOk="0">
                    <a:moveTo>
                      <a:pt x="0" y="0"/>
                    </a:moveTo>
                    <a:lnTo>
                      <a:pt x="0" y="1080"/>
                    </a:lnTo>
                    <a:lnTo>
                      <a:pt x="1084" y="1080"/>
                    </a:lnTo>
                    <a:cubicBezTo>
                      <a:pt x="1084" y="492"/>
                      <a:pt x="588"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842057" y="1224363"/>
                <a:ext cx="194781" cy="73"/>
              </a:xfrm>
              <a:custGeom>
                <a:avLst/>
                <a:gdLst/>
                <a:ahLst/>
                <a:cxnLst/>
                <a:rect l="l" t="t" r="r" b="b"/>
                <a:pathLst>
                  <a:path w="2674" h="1" extrusionOk="0">
                    <a:moveTo>
                      <a:pt x="0" y="1"/>
                    </a:moveTo>
                    <a:lnTo>
                      <a:pt x="2674"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839070" y="1221376"/>
                <a:ext cx="200754" cy="5755"/>
              </a:xfrm>
              <a:custGeom>
                <a:avLst/>
                <a:gdLst/>
                <a:ahLst/>
                <a:cxnLst/>
                <a:rect l="l" t="t" r="r" b="b"/>
                <a:pathLst>
                  <a:path w="2756" h="79" extrusionOk="0">
                    <a:moveTo>
                      <a:pt x="41" y="1"/>
                    </a:moveTo>
                    <a:cubicBezTo>
                      <a:pt x="23" y="1"/>
                      <a:pt x="0" y="23"/>
                      <a:pt x="0" y="42"/>
                    </a:cubicBezTo>
                    <a:cubicBezTo>
                      <a:pt x="0" y="78"/>
                      <a:pt x="23" y="78"/>
                      <a:pt x="41" y="78"/>
                    </a:cubicBezTo>
                    <a:lnTo>
                      <a:pt x="2715" y="78"/>
                    </a:lnTo>
                    <a:cubicBezTo>
                      <a:pt x="2733" y="78"/>
                      <a:pt x="2756" y="78"/>
                      <a:pt x="2756" y="42"/>
                    </a:cubicBezTo>
                    <a:cubicBezTo>
                      <a:pt x="2756" y="23"/>
                      <a:pt x="2733"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842057" y="1314251"/>
                <a:ext cx="98265" cy="73"/>
              </a:xfrm>
              <a:custGeom>
                <a:avLst/>
                <a:gdLst/>
                <a:ahLst/>
                <a:cxnLst/>
                <a:rect l="l" t="t" r="r" b="b"/>
                <a:pathLst>
                  <a:path w="1349" h="1" extrusionOk="0">
                    <a:moveTo>
                      <a:pt x="0" y="1"/>
                    </a:moveTo>
                    <a:lnTo>
                      <a:pt x="1348"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839070" y="1311265"/>
                <a:ext cx="103873" cy="5755"/>
              </a:xfrm>
              <a:custGeom>
                <a:avLst/>
                <a:gdLst/>
                <a:ahLst/>
                <a:cxnLst/>
                <a:rect l="l" t="t" r="r" b="b"/>
                <a:pathLst>
                  <a:path w="1426" h="79" extrusionOk="0">
                    <a:moveTo>
                      <a:pt x="41" y="1"/>
                    </a:moveTo>
                    <a:cubicBezTo>
                      <a:pt x="23" y="1"/>
                      <a:pt x="0" y="19"/>
                      <a:pt x="0" y="42"/>
                    </a:cubicBezTo>
                    <a:cubicBezTo>
                      <a:pt x="0" y="78"/>
                      <a:pt x="23" y="78"/>
                      <a:pt x="41" y="78"/>
                    </a:cubicBezTo>
                    <a:lnTo>
                      <a:pt x="1389" y="78"/>
                    </a:lnTo>
                    <a:cubicBezTo>
                      <a:pt x="1408" y="78"/>
                      <a:pt x="1426" y="78"/>
                      <a:pt x="1426" y="42"/>
                    </a:cubicBezTo>
                    <a:cubicBezTo>
                      <a:pt x="1426" y="19"/>
                      <a:pt x="1408" y="1"/>
                      <a:pt x="1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2842057" y="1269817"/>
                <a:ext cx="73352" cy="73"/>
              </a:xfrm>
              <a:custGeom>
                <a:avLst/>
                <a:gdLst/>
                <a:ahLst/>
                <a:cxnLst/>
                <a:rect l="l" t="t" r="r" b="b"/>
                <a:pathLst>
                  <a:path w="1007" h="1" extrusionOk="0">
                    <a:moveTo>
                      <a:pt x="0" y="1"/>
                    </a:moveTo>
                    <a:lnTo>
                      <a:pt x="1007"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2839070" y="1267195"/>
                <a:ext cx="79034" cy="5682"/>
              </a:xfrm>
              <a:custGeom>
                <a:avLst/>
                <a:gdLst/>
                <a:ahLst/>
                <a:cxnLst/>
                <a:rect l="l" t="t" r="r" b="b"/>
                <a:pathLst>
                  <a:path w="1085" h="78" extrusionOk="0">
                    <a:moveTo>
                      <a:pt x="41" y="0"/>
                    </a:moveTo>
                    <a:cubicBezTo>
                      <a:pt x="23" y="0"/>
                      <a:pt x="0" y="18"/>
                      <a:pt x="0" y="37"/>
                    </a:cubicBezTo>
                    <a:cubicBezTo>
                      <a:pt x="0" y="78"/>
                      <a:pt x="23" y="78"/>
                      <a:pt x="41" y="78"/>
                    </a:cubicBezTo>
                    <a:lnTo>
                      <a:pt x="1048" y="78"/>
                    </a:lnTo>
                    <a:cubicBezTo>
                      <a:pt x="1066" y="78"/>
                      <a:pt x="1084" y="78"/>
                      <a:pt x="1084" y="37"/>
                    </a:cubicBezTo>
                    <a:cubicBezTo>
                      <a:pt x="1084" y="18"/>
                      <a:pt x="106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965089" y="1269817"/>
                <a:ext cx="71750" cy="73"/>
              </a:xfrm>
              <a:custGeom>
                <a:avLst/>
                <a:gdLst/>
                <a:ahLst/>
                <a:cxnLst/>
                <a:rect l="l" t="t" r="r" b="b"/>
                <a:pathLst>
                  <a:path w="985" h="1" extrusionOk="0">
                    <a:moveTo>
                      <a:pt x="1" y="1"/>
                    </a:moveTo>
                    <a:lnTo>
                      <a:pt x="985" y="1"/>
                    </a:lnTo>
                    <a:close/>
                  </a:path>
                </a:pathLst>
              </a:custGeom>
              <a:solidFill>
                <a:srgbClr val="F7A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962103" y="1267195"/>
                <a:ext cx="77723" cy="5682"/>
              </a:xfrm>
              <a:custGeom>
                <a:avLst/>
                <a:gdLst/>
                <a:ahLst/>
                <a:cxnLst/>
                <a:rect l="l" t="t" r="r" b="b"/>
                <a:pathLst>
                  <a:path w="1067" h="78" extrusionOk="0">
                    <a:moveTo>
                      <a:pt x="42" y="0"/>
                    </a:moveTo>
                    <a:cubicBezTo>
                      <a:pt x="1" y="0"/>
                      <a:pt x="1" y="18"/>
                      <a:pt x="1" y="37"/>
                    </a:cubicBezTo>
                    <a:cubicBezTo>
                      <a:pt x="1" y="78"/>
                      <a:pt x="1" y="78"/>
                      <a:pt x="42" y="78"/>
                    </a:cubicBezTo>
                    <a:lnTo>
                      <a:pt x="1026" y="78"/>
                    </a:lnTo>
                    <a:cubicBezTo>
                      <a:pt x="1044" y="78"/>
                      <a:pt x="1067" y="78"/>
                      <a:pt x="1067" y="37"/>
                    </a:cubicBezTo>
                    <a:cubicBezTo>
                      <a:pt x="1067" y="18"/>
                      <a:pt x="1044"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644;p32"/>
          <p:cNvSpPr txBox="1">
            <a:spLocks noGrp="1"/>
          </p:cNvSpPr>
          <p:nvPr>
            <p:ph type="title"/>
          </p:nvPr>
        </p:nvSpPr>
        <p:spPr>
          <a:xfrm>
            <a:off x="713225" y="564337"/>
            <a:ext cx="4854592" cy="8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Tools Used</a:t>
            </a:r>
            <a:endParaRPr sz="3000" dirty="0"/>
          </a:p>
        </p:txBody>
      </p:sp>
      <p:sp>
        <p:nvSpPr>
          <p:cNvPr id="6" name="TextBox 5"/>
          <p:cNvSpPr txBox="1"/>
          <p:nvPr/>
        </p:nvSpPr>
        <p:spPr>
          <a:xfrm>
            <a:off x="713225" y="1742156"/>
            <a:ext cx="7299310"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10000"/>
                  </a:schemeClr>
                </a:solidFill>
                <a:latin typeface="Lato"/>
                <a:ea typeface="Lato"/>
                <a:cs typeface="Lato"/>
              </a:rPr>
              <a:t>Used Excel for cleansing data, improving data quality by removing errors and duplicates, ensuring accurate analysis, and enhancing overall understanding for better decision-making</a:t>
            </a:r>
            <a:r>
              <a:rPr lang="en-US" b="1" dirty="0" smtClean="0">
                <a:solidFill>
                  <a:schemeClr val="accent1">
                    <a:lumMod val="10000"/>
                  </a:schemeClr>
                </a:solidFill>
                <a:latin typeface="Lato"/>
                <a:ea typeface="Lato"/>
                <a:cs typeface="Lato"/>
              </a:rPr>
              <a:t>.</a:t>
            </a:r>
          </a:p>
          <a:p>
            <a:pPr marL="285750" indent="-285750">
              <a:buFont typeface="Arial" panose="020B0604020202020204" pitchFamily="34" charset="0"/>
              <a:buChar char="•"/>
            </a:pPr>
            <a:endParaRPr lang="en-US" b="1" dirty="0" smtClean="0">
              <a:solidFill>
                <a:schemeClr val="accent1">
                  <a:lumMod val="10000"/>
                </a:schemeClr>
              </a:solidFill>
              <a:latin typeface="Lato"/>
              <a:ea typeface="Lato"/>
              <a:cs typeface="Lato"/>
            </a:endParaRPr>
          </a:p>
          <a:p>
            <a:pPr marL="285750" indent="-285750">
              <a:buFont typeface="Arial" panose="020B0604020202020204" pitchFamily="34" charset="0"/>
              <a:buChar char="•"/>
            </a:pPr>
            <a:r>
              <a:rPr lang="en-US" b="1" dirty="0" smtClean="0">
                <a:solidFill>
                  <a:schemeClr val="accent1">
                    <a:lumMod val="10000"/>
                  </a:schemeClr>
                </a:solidFill>
                <a:latin typeface="Lato"/>
                <a:ea typeface="Lato"/>
                <a:cs typeface="Lato"/>
              </a:rPr>
              <a:t>To </a:t>
            </a:r>
            <a:r>
              <a:rPr lang="en-US" b="1" dirty="0">
                <a:solidFill>
                  <a:schemeClr val="accent1">
                    <a:lumMod val="10000"/>
                  </a:schemeClr>
                </a:solidFill>
                <a:latin typeface="Lato"/>
                <a:ea typeface="Lato"/>
                <a:cs typeface="Lato"/>
              </a:rPr>
              <a:t>identify relationships between data using Power BI, leverage its visualization tools. Import data sets, create relationships via data model views, and utilize charts, graphs, and DAX formulas to uncover </a:t>
            </a:r>
            <a:r>
              <a:rPr lang="en-US" b="1" dirty="0" smtClean="0">
                <a:solidFill>
                  <a:schemeClr val="accent1">
                    <a:lumMod val="10000"/>
                  </a:schemeClr>
                </a:solidFill>
                <a:latin typeface="Lato"/>
                <a:ea typeface="Lato"/>
                <a:cs typeface="Lato"/>
              </a:rPr>
              <a:t>insights</a:t>
            </a:r>
          </a:p>
          <a:p>
            <a:pPr marL="285750" indent="-285750">
              <a:buFont typeface="Arial" panose="020B0604020202020204" pitchFamily="34" charset="0"/>
              <a:buChar char="•"/>
            </a:pPr>
            <a:endParaRPr lang="en-US" b="1" dirty="0">
              <a:solidFill>
                <a:schemeClr val="accent1">
                  <a:lumMod val="10000"/>
                </a:schemeClr>
              </a:solidFill>
              <a:latin typeface="Lato"/>
              <a:ea typeface="Lato"/>
              <a:cs typeface="Lato"/>
            </a:endParaRPr>
          </a:p>
          <a:p>
            <a:pPr marL="285750" indent="-285750">
              <a:buFont typeface="Arial" panose="020B0604020202020204" pitchFamily="34" charset="0"/>
              <a:buChar char="•"/>
            </a:pPr>
            <a:r>
              <a:rPr lang="en-US" b="1" dirty="0">
                <a:solidFill>
                  <a:schemeClr val="accent1">
                    <a:lumMod val="10000"/>
                  </a:schemeClr>
                </a:solidFill>
                <a:latin typeface="Lato"/>
                <a:ea typeface="Lato"/>
                <a:cs typeface="Lato"/>
              </a:rPr>
              <a:t>To predict accuracy, I used Python packages such as pandas for data manipulation, </a:t>
            </a:r>
            <a:r>
              <a:rPr lang="en-US" b="1" dirty="0" err="1">
                <a:solidFill>
                  <a:schemeClr val="accent1">
                    <a:lumMod val="10000"/>
                  </a:schemeClr>
                </a:solidFill>
                <a:latin typeface="Lato"/>
                <a:ea typeface="Lato"/>
                <a:cs typeface="Lato"/>
              </a:rPr>
              <a:t>numpy</a:t>
            </a:r>
            <a:r>
              <a:rPr lang="en-US" b="1" dirty="0">
                <a:solidFill>
                  <a:schemeClr val="accent1">
                    <a:lumMod val="10000"/>
                  </a:schemeClr>
                </a:solidFill>
                <a:latin typeface="Lato"/>
                <a:ea typeface="Lato"/>
                <a:cs typeface="Lato"/>
              </a:rPr>
              <a:t> for numerical operations, </a:t>
            </a:r>
            <a:r>
              <a:rPr lang="en-US" b="1" dirty="0" err="1">
                <a:solidFill>
                  <a:schemeClr val="accent1">
                    <a:lumMod val="10000"/>
                  </a:schemeClr>
                </a:solidFill>
                <a:latin typeface="Lato"/>
                <a:ea typeface="Lato"/>
                <a:cs typeface="Lato"/>
              </a:rPr>
              <a:t>matplotlib</a:t>
            </a:r>
            <a:r>
              <a:rPr lang="en-US" b="1" dirty="0">
                <a:solidFill>
                  <a:schemeClr val="accent1">
                    <a:lumMod val="10000"/>
                  </a:schemeClr>
                </a:solidFill>
                <a:latin typeface="Lato"/>
                <a:ea typeface="Lato"/>
                <a:cs typeface="Lato"/>
              </a:rPr>
              <a:t> for visualization, and implemented scatter plots and linear regression for predictive modeling and analysis</a:t>
            </a:r>
            <a:r>
              <a:rPr lang="en-US" dirty="0"/>
              <a:t>.</a:t>
            </a:r>
            <a:r>
              <a:rPr lang="en-US" dirty="0" smtClean="0"/>
              <a:t>	</a:t>
            </a:r>
            <a:endParaRPr lang="en-IN" b="1" dirty="0">
              <a:solidFill>
                <a:schemeClr val="accent1">
                  <a:lumMod val="10000"/>
                </a:schemeClr>
              </a:solidFill>
              <a:latin typeface="Lato"/>
              <a:ea typeface="Lato"/>
              <a:cs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5" name="Google Shape;725;p34"/>
          <p:cNvSpPr txBox="1">
            <a:spLocks noGrp="1"/>
          </p:cNvSpPr>
          <p:nvPr>
            <p:ph type="title"/>
          </p:nvPr>
        </p:nvSpPr>
        <p:spPr>
          <a:xfrm>
            <a:off x="720000" y="606175"/>
            <a:ext cx="3605420" cy="749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Approches</a:t>
            </a:r>
            <a:endParaRPr dirty="0"/>
          </a:p>
        </p:txBody>
      </p:sp>
      <p:grpSp>
        <p:nvGrpSpPr>
          <p:cNvPr id="123" name="Google Shape;7544;p61"/>
          <p:cNvGrpSpPr/>
          <p:nvPr/>
        </p:nvGrpSpPr>
        <p:grpSpPr>
          <a:xfrm>
            <a:off x="6277511" y="1355463"/>
            <a:ext cx="2336216" cy="2035964"/>
            <a:chOff x="926675" y="238125"/>
            <a:chExt cx="5755100" cy="5232975"/>
          </a:xfrm>
        </p:grpSpPr>
        <p:sp>
          <p:nvSpPr>
            <p:cNvPr id="124" name="Google Shape;7545;p61"/>
            <p:cNvSpPr/>
            <p:nvPr/>
          </p:nvSpPr>
          <p:spPr>
            <a:xfrm>
              <a:off x="2235475" y="2161100"/>
              <a:ext cx="3138650" cy="1012350"/>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546;p61"/>
            <p:cNvSpPr/>
            <p:nvPr/>
          </p:nvSpPr>
          <p:spPr>
            <a:xfrm>
              <a:off x="2825775" y="238125"/>
              <a:ext cx="1961900" cy="1850225"/>
            </a:xfrm>
            <a:custGeom>
              <a:avLst/>
              <a:gdLst/>
              <a:ahLst/>
              <a:cxnLst/>
              <a:rect l="l" t="t" r="r" b="b"/>
              <a:pathLst>
                <a:path w="78476" h="74009" extrusionOk="0">
                  <a:moveTo>
                    <a:pt x="39246" y="0"/>
                  </a:moveTo>
                  <a:lnTo>
                    <a:pt x="1" y="74009"/>
                  </a:lnTo>
                  <a:lnTo>
                    <a:pt x="78476" y="74009"/>
                  </a:lnTo>
                  <a:lnTo>
                    <a:pt x="3924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547;p61"/>
            <p:cNvSpPr/>
            <p:nvPr/>
          </p:nvSpPr>
          <p:spPr>
            <a:xfrm>
              <a:off x="926675" y="4357100"/>
              <a:ext cx="5755100" cy="1114000"/>
            </a:xfrm>
            <a:custGeom>
              <a:avLst/>
              <a:gdLst/>
              <a:ahLst/>
              <a:cxnLst/>
              <a:rect l="l" t="t" r="r" b="b"/>
              <a:pathLst>
                <a:path w="230204" h="44560" extrusionOk="0">
                  <a:moveTo>
                    <a:pt x="25737" y="1"/>
                  </a:moveTo>
                  <a:lnTo>
                    <a:pt x="0" y="44560"/>
                  </a:lnTo>
                  <a:lnTo>
                    <a:pt x="230204" y="44560"/>
                  </a:lnTo>
                  <a:lnTo>
                    <a:pt x="2044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548;p61"/>
            <p:cNvSpPr/>
            <p:nvPr/>
          </p:nvSpPr>
          <p:spPr>
            <a:xfrm>
              <a:off x="1621700" y="3256600"/>
              <a:ext cx="4370050" cy="1006950"/>
            </a:xfrm>
            <a:custGeom>
              <a:avLst/>
              <a:gdLst/>
              <a:ahLst/>
              <a:cxnLst/>
              <a:rect l="l" t="t" r="r" b="b"/>
              <a:pathLst>
                <a:path w="174802" h="40278" extrusionOk="0">
                  <a:moveTo>
                    <a:pt x="22750" y="1"/>
                  </a:moveTo>
                  <a:lnTo>
                    <a:pt x="0" y="40278"/>
                  </a:lnTo>
                  <a:lnTo>
                    <a:pt x="174802" y="40278"/>
                  </a:lnTo>
                  <a:lnTo>
                    <a:pt x="15205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6648658" y="3036218"/>
            <a:ext cx="1696513" cy="276999"/>
          </a:xfrm>
          <a:prstGeom prst="rect">
            <a:avLst/>
          </a:prstGeom>
          <a:noFill/>
        </p:spPr>
        <p:txBody>
          <a:bodyPr wrap="square" rtlCol="0">
            <a:spAutoFit/>
          </a:bodyPr>
          <a:lstStyle/>
          <a:p>
            <a:r>
              <a:rPr lang="en-US" sz="1200" b="1" dirty="0" smtClean="0">
                <a:solidFill>
                  <a:schemeClr val="accent1">
                    <a:lumMod val="10000"/>
                  </a:schemeClr>
                </a:solidFill>
              </a:rPr>
              <a:t>Prospects  Details</a:t>
            </a:r>
            <a:endParaRPr lang="en-IN" sz="1200" b="1" dirty="0">
              <a:solidFill>
                <a:schemeClr val="accent1">
                  <a:lumMod val="10000"/>
                </a:schemeClr>
              </a:solidFill>
            </a:endParaRPr>
          </a:p>
        </p:txBody>
      </p:sp>
      <p:sp>
        <p:nvSpPr>
          <p:cNvPr id="134" name="TextBox 133"/>
          <p:cNvSpPr txBox="1"/>
          <p:nvPr/>
        </p:nvSpPr>
        <p:spPr>
          <a:xfrm>
            <a:off x="6808803" y="2587228"/>
            <a:ext cx="1677650" cy="276999"/>
          </a:xfrm>
          <a:prstGeom prst="rect">
            <a:avLst/>
          </a:prstGeom>
          <a:noFill/>
        </p:spPr>
        <p:txBody>
          <a:bodyPr wrap="square" rtlCol="0">
            <a:spAutoFit/>
          </a:bodyPr>
          <a:lstStyle/>
          <a:p>
            <a:r>
              <a:rPr lang="en-US" sz="1200" b="1" dirty="0" smtClean="0">
                <a:solidFill>
                  <a:schemeClr val="accent1">
                    <a:lumMod val="10000"/>
                  </a:schemeClr>
                </a:solidFill>
              </a:rPr>
              <a:t>Site  Activities</a:t>
            </a:r>
            <a:endParaRPr lang="en-IN" sz="1200" b="1" dirty="0">
              <a:solidFill>
                <a:schemeClr val="accent1">
                  <a:lumMod val="10000"/>
                </a:schemeClr>
              </a:solidFill>
            </a:endParaRPr>
          </a:p>
        </p:txBody>
      </p:sp>
      <p:sp>
        <p:nvSpPr>
          <p:cNvPr id="135" name="TextBox 134"/>
          <p:cNvSpPr txBox="1"/>
          <p:nvPr/>
        </p:nvSpPr>
        <p:spPr>
          <a:xfrm>
            <a:off x="7048428" y="2174635"/>
            <a:ext cx="1034473" cy="276999"/>
          </a:xfrm>
          <a:prstGeom prst="rect">
            <a:avLst/>
          </a:prstGeom>
          <a:noFill/>
        </p:spPr>
        <p:txBody>
          <a:bodyPr wrap="square" rtlCol="0">
            <a:spAutoFit/>
          </a:bodyPr>
          <a:lstStyle/>
          <a:p>
            <a:r>
              <a:rPr lang="en-US" sz="1200" b="1" dirty="0" smtClean="0">
                <a:solidFill>
                  <a:schemeClr val="accent1">
                    <a:lumMod val="10000"/>
                  </a:schemeClr>
                </a:solidFill>
              </a:rPr>
              <a:t>Leads By</a:t>
            </a:r>
            <a:endParaRPr lang="en-IN" sz="1200" b="1" dirty="0">
              <a:solidFill>
                <a:schemeClr val="accent1">
                  <a:lumMod val="10000"/>
                </a:schemeClr>
              </a:solidFill>
            </a:endParaRPr>
          </a:p>
        </p:txBody>
      </p:sp>
      <p:sp>
        <p:nvSpPr>
          <p:cNvPr id="136" name="TextBox 135"/>
          <p:cNvSpPr txBox="1"/>
          <p:nvPr/>
        </p:nvSpPr>
        <p:spPr>
          <a:xfrm>
            <a:off x="7099653" y="1673125"/>
            <a:ext cx="691932" cy="430887"/>
          </a:xfrm>
          <a:prstGeom prst="rect">
            <a:avLst/>
          </a:prstGeom>
          <a:noFill/>
        </p:spPr>
        <p:txBody>
          <a:bodyPr wrap="square" rtlCol="0">
            <a:spAutoFit/>
          </a:bodyPr>
          <a:lstStyle/>
          <a:p>
            <a:r>
              <a:rPr lang="en-US" sz="1100" b="1" dirty="0" smtClean="0">
                <a:solidFill>
                  <a:schemeClr val="accent1">
                    <a:lumMod val="10000"/>
                  </a:schemeClr>
                </a:solidFill>
              </a:rPr>
              <a:t>Conversion</a:t>
            </a:r>
            <a:endParaRPr lang="en-IN" sz="1100" b="1" dirty="0">
              <a:solidFill>
                <a:schemeClr val="accent1">
                  <a:lumMod val="10000"/>
                </a:schemeClr>
              </a:solidFill>
            </a:endParaRPr>
          </a:p>
        </p:txBody>
      </p:sp>
      <p:sp>
        <p:nvSpPr>
          <p:cNvPr id="7" name="TextBox 6"/>
          <p:cNvSpPr txBox="1"/>
          <p:nvPr/>
        </p:nvSpPr>
        <p:spPr>
          <a:xfrm>
            <a:off x="575353" y="1510301"/>
            <a:ext cx="548640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10000"/>
                  </a:schemeClr>
                </a:solidFill>
                <a:latin typeface="Lato"/>
                <a:ea typeface="Lato"/>
                <a:cs typeface="Lato"/>
              </a:rPr>
              <a:t>The dataset was segregated into four distinct patterns using Power BI. This segmentation facilitated better understanding and analysis by categorizing data based on key characteristics, revealing insightful trends, and enhancing decision-making</a:t>
            </a:r>
            <a:r>
              <a:rPr lang="en-US" b="1" dirty="0" smtClean="0">
                <a:solidFill>
                  <a:schemeClr val="accent1">
                    <a:lumMod val="10000"/>
                  </a:schemeClr>
                </a:solidFill>
                <a:latin typeface="Lato"/>
                <a:ea typeface="Lato"/>
                <a:cs typeface="Lato"/>
              </a:rPr>
              <a:t>.</a:t>
            </a:r>
          </a:p>
          <a:p>
            <a:pPr marL="285750" indent="-285750">
              <a:buFont typeface="Arial" panose="020B0604020202020204" pitchFamily="34" charset="0"/>
              <a:buChar char="•"/>
            </a:pPr>
            <a:endParaRPr lang="en-US" b="1" dirty="0">
              <a:solidFill>
                <a:schemeClr val="accent1">
                  <a:lumMod val="10000"/>
                </a:schemeClr>
              </a:solidFill>
              <a:latin typeface="Lato"/>
              <a:ea typeface="Lato"/>
              <a:cs typeface="Lato"/>
            </a:endParaRPr>
          </a:p>
          <a:p>
            <a:pPr marL="285750" indent="-285750">
              <a:buFont typeface="Arial" panose="020B0604020202020204" pitchFamily="34" charset="0"/>
              <a:buChar char="•"/>
            </a:pPr>
            <a:r>
              <a:rPr lang="en-US" b="1" dirty="0">
                <a:solidFill>
                  <a:schemeClr val="accent1">
                    <a:lumMod val="10000"/>
                  </a:schemeClr>
                </a:solidFill>
                <a:latin typeface="Lato"/>
                <a:ea typeface="Lato"/>
                <a:cs typeface="Lato"/>
              </a:rPr>
              <a:t>Approached the raw dataset with various suitable visualizations, such as bar charts, line graphs, scatter plots, and heat maps, to enhance understanding and extract meaningful insights effectively.</a:t>
            </a:r>
            <a:endParaRPr lang="en-IN" b="1" dirty="0">
              <a:solidFill>
                <a:schemeClr val="accent1">
                  <a:lumMod val="10000"/>
                </a:schemeClr>
              </a:solidFill>
              <a:latin typeface="Lato"/>
              <a:ea typeface="Lato"/>
              <a:cs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smtClean="0"/>
              <a:t>- Prospects Details</a:t>
            </a:r>
            <a:endParaRPr sz="2000" b="0" dirty="0"/>
          </a:p>
        </p:txBody>
      </p:sp>
      <p:grpSp>
        <p:nvGrpSpPr>
          <p:cNvPr id="852" name="Google Shape;852;p35"/>
          <p:cNvGrpSpPr/>
          <p:nvPr/>
        </p:nvGrpSpPr>
        <p:grpSpPr>
          <a:xfrm rot="-5400000">
            <a:off x="7586260" y="3636953"/>
            <a:ext cx="1294261" cy="1287837"/>
            <a:chOff x="3328975" y="1597702"/>
            <a:chExt cx="1749001" cy="1740320"/>
          </a:xfrm>
        </p:grpSpPr>
        <p:sp>
          <p:nvSpPr>
            <p:cNvPr id="853" name="Google Shape;853;p35"/>
            <p:cNvSpPr/>
            <p:nvPr/>
          </p:nvSpPr>
          <p:spPr>
            <a:xfrm>
              <a:off x="4873277" y="1597702"/>
              <a:ext cx="60" cy="60"/>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894151" y="1604142"/>
              <a:ext cx="1183825" cy="1169169"/>
            </a:xfrm>
            <a:custGeom>
              <a:avLst/>
              <a:gdLst/>
              <a:ahLst/>
              <a:cxnLst/>
              <a:rect l="l" t="t" r="r" b="b"/>
              <a:pathLst>
                <a:path w="7593" h="7499" extrusionOk="0">
                  <a:moveTo>
                    <a:pt x="3786" y="1704"/>
                  </a:moveTo>
                  <a:cubicBezTo>
                    <a:pt x="4459" y="1704"/>
                    <a:pt x="5121" y="2038"/>
                    <a:pt x="5525" y="2647"/>
                  </a:cubicBezTo>
                  <a:cubicBezTo>
                    <a:pt x="6131" y="3599"/>
                    <a:pt x="5848" y="4851"/>
                    <a:pt x="4896" y="5475"/>
                  </a:cubicBezTo>
                  <a:cubicBezTo>
                    <a:pt x="4558" y="5693"/>
                    <a:pt x="4179" y="5797"/>
                    <a:pt x="3803" y="5797"/>
                  </a:cubicBezTo>
                  <a:cubicBezTo>
                    <a:pt x="3126" y="5797"/>
                    <a:pt x="2461" y="5461"/>
                    <a:pt x="2068" y="4851"/>
                  </a:cubicBezTo>
                  <a:cubicBezTo>
                    <a:pt x="1463" y="3900"/>
                    <a:pt x="1750" y="2629"/>
                    <a:pt x="2697" y="2023"/>
                  </a:cubicBezTo>
                  <a:cubicBezTo>
                    <a:pt x="3035" y="1807"/>
                    <a:pt x="3412" y="1704"/>
                    <a:pt x="3786" y="1704"/>
                  </a:cubicBezTo>
                  <a:close/>
                  <a:moveTo>
                    <a:pt x="4512" y="0"/>
                  </a:moveTo>
                  <a:cubicBezTo>
                    <a:pt x="4281" y="0"/>
                    <a:pt x="4071" y="158"/>
                    <a:pt x="4004" y="393"/>
                  </a:cubicBezTo>
                  <a:lnTo>
                    <a:pt x="3890" y="921"/>
                  </a:lnTo>
                  <a:cubicBezTo>
                    <a:pt x="3852" y="920"/>
                    <a:pt x="3814" y="919"/>
                    <a:pt x="3775" y="919"/>
                  </a:cubicBezTo>
                  <a:cubicBezTo>
                    <a:pt x="3417" y="919"/>
                    <a:pt x="3057" y="995"/>
                    <a:pt x="2715" y="1131"/>
                  </a:cubicBezTo>
                  <a:lnTo>
                    <a:pt x="2410" y="675"/>
                  </a:lnTo>
                  <a:cubicBezTo>
                    <a:pt x="2325" y="529"/>
                    <a:pt x="2160" y="444"/>
                    <a:pt x="1993" y="444"/>
                  </a:cubicBezTo>
                  <a:cubicBezTo>
                    <a:pt x="1901" y="444"/>
                    <a:pt x="1808" y="470"/>
                    <a:pt x="1727" y="525"/>
                  </a:cubicBezTo>
                  <a:cubicBezTo>
                    <a:pt x="1499" y="675"/>
                    <a:pt x="1426" y="981"/>
                    <a:pt x="1576" y="1226"/>
                  </a:cubicBezTo>
                  <a:lnTo>
                    <a:pt x="1882" y="1682"/>
                  </a:lnTo>
                  <a:cubicBezTo>
                    <a:pt x="1576" y="1964"/>
                    <a:pt x="1331" y="2288"/>
                    <a:pt x="1180" y="2670"/>
                  </a:cubicBezTo>
                  <a:lnTo>
                    <a:pt x="647" y="2556"/>
                  </a:lnTo>
                  <a:cubicBezTo>
                    <a:pt x="607" y="2544"/>
                    <a:pt x="567" y="2539"/>
                    <a:pt x="527" y="2539"/>
                  </a:cubicBezTo>
                  <a:cubicBezTo>
                    <a:pt x="306" y="2539"/>
                    <a:pt x="106" y="2710"/>
                    <a:pt x="60" y="2934"/>
                  </a:cubicBezTo>
                  <a:cubicBezTo>
                    <a:pt x="1" y="3198"/>
                    <a:pt x="174" y="3467"/>
                    <a:pt x="438" y="3522"/>
                  </a:cubicBezTo>
                  <a:lnTo>
                    <a:pt x="971" y="3636"/>
                  </a:lnTo>
                  <a:cubicBezTo>
                    <a:pt x="953" y="4036"/>
                    <a:pt x="1025" y="4451"/>
                    <a:pt x="1180" y="4833"/>
                  </a:cubicBezTo>
                  <a:lnTo>
                    <a:pt x="725" y="5116"/>
                  </a:lnTo>
                  <a:cubicBezTo>
                    <a:pt x="497" y="5266"/>
                    <a:pt x="420" y="5589"/>
                    <a:pt x="570" y="5817"/>
                  </a:cubicBezTo>
                  <a:cubicBezTo>
                    <a:pt x="671" y="5965"/>
                    <a:pt x="832" y="6049"/>
                    <a:pt x="1001" y="6049"/>
                  </a:cubicBezTo>
                  <a:cubicBezTo>
                    <a:pt x="1092" y="6049"/>
                    <a:pt x="1185" y="6024"/>
                    <a:pt x="1271" y="5972"/>
                  </a:cubicBezTo>
                  <a:lnTo>
                    <a:pt x="1727" y="5667"/>
                  </a:lnTo>
                  <a:cubicBezTo>
                    <a:pt x="2014" y="5972"/>
                    <a:pt x="2337" y="6199"/>
                    <a:pt x="2715" y="6350"/>
                  </a:cubicBezTo>
                  <a:lnTo>
                    <a:pt x="2601" y="6901"/>
                  </a:lnTo>
                  <a:cubicBezTo>
                    <a:pt x="2546" y="7165"/>
                    <a:pt x="2715" y="7429"/>
                    <a:pt x="2979" y="7488"/>
                  </a:cubicBezTo>
                  <a:cubicBezTo>
                    <a:pt x="3013" y="7495"/>
                    <a:pt x="3047" y="7499"/>
                    <a:pt x="3081" y="7499"/>
                  </a:cubicBezTo>
                  <a:cubicBezTo>
                    <a:pt x="3312" y="7499"/>
                    <a:pt x="3519" y="7341"/>
                    <a:pt x="3571" y="7110"/>
                  </a:cubicBezTo>
                  <a:lnTo>
                    <a:pt x="3685" y="6577"/>
                  </a:lnTo>
                  <a:cubicBezTo>
                    <a:pt x="4081" y="6577"/>
                    <a:pt x="4500" y="6518"/>
                    <a:pt x="4878" y="6350"/>
                  </a:cubicBezTo>
                  <a:lnTo>
                    <a:pt x="5165" y="6823"/>
                  </a:lnTo>
                  <a:cubicBezTo>
                    <a:pt x="5262" y="6970"/>
                    <a:pt x="5431" y="7054"/>
                    <a:pt x="5599" y="7054"/>
                  </a:cubicBezTo>
                  <a:cubicBezTo>
                    <a:pt x="5692" y="7054"/>
                    <a:pt x="5785" y="7029"/>
                    <a:pt x="5866" y="6974"/>
                  </a:cubicBezTo>
                  <a:cubicBezTo>
                    <a:pt x="6094" y="6823"/>
                    <a:pt x="6167" y="6500"/>
                    <a:pt x="6017" y="6272"/>
                  </a:cubicBezTo>
                  <a:lnTo>
                    <a:pt x="5712" y="5817"/>
                  </a:lnTo>
                  <a:cubicBezTo>
                    <a:pt x="6017" y="5535"/>
                    <a:pt x="6244" y="5193"/>
                    <a:pt x="6395" y="4833"/>
                  </a:cubicBezTo>
                  <a:lnTo>
                    <a:pt x="6946" y="4947"/>
                  </a:lnTo>
                  <a:cubicBezTo>
                    <a:pt x="6980" y="4954"/>
                    <a:pt x="7014" y="4957"/>
                    <a:pt x="7047" y="4957"/>
                  </a:cubicBezTo>
                  <a:cubicBezTo>
                    <a:pt x="7278" y="4957"/>
                    <a:pt x="7485" y="4799"/>
                    <a:pt x="7533" y="4565"/>
                  </a:cubicBezTo>
                  <a:cubicBezTo>
                    <a:pt x="7592" y="4300"/>
                    <a:pt x="7419" y="4036"/>
                    <a:pt x="7155" y="3959"/>
                  </a:cubicBezTo>
                  <a:lnTo>
                    <a:pt x="6622" y="3845"/>
                  </a:lnTo>
                  <a:cubicBezTo>
                    <a:pt x="6622" y="3444"/>
                    <a:pt x="6568" y="3048"/>
                    <a:pt x="6395" y="2670"/>
                  </a:cubicBezTo>
                  <a:lnTo>
                    <a:pt x="6873" y="2365"/>
                  </a:lnTo>
                  <a:cubicBezTo>
                    <a:pt x="7101" y="2233"/>
                    <a:pt x="7173" y="1910"/>
                    <a:pt x="7023" y="1682"/>
                  </a:cubicBezTo>
                  <a:cubicBezTo>
                    <a:pt x="6926" y="1535"/>
                    <a:pt x="6758" y="1451"/>
                    <a:pt x="6589" y="1451"/>
                  </a:cubicBezTo>
                  <a:cubicBezTo>
                    <a:pt x="6496" y="1451"/>
                    <a:pt x="6403" y="1476"/>
                    <a:pt x="6322" y="1532"/>
                  </a:cubicBezTo>
                  <a:lnTo>
                    <a:pt x="5866" y="1814"/>
                  </a:lnTo>
                  <a:cubicBezTo>
                    <a:pt x="5579" y="1532"/>
                    <a:pt x="5238" y="1281"/>
                    <a:pt x="4878" y="1131"/>
                  </a:cubicBezTo>
                  <a:lnTo>
                    <a:pt x="4992" y="598"/>
                  </a:lnTo>
                  <a:cubicBezTo>
                    <a:pt x="5051" y="334"/>
                    <a:pt x="4878" y="70"/>
                    <a:pt x="4614" y="10"/>
                  </a:cubicBezTo>
                  <a:cubicBezTo>
                    <a:pt x="4580" y="4"/>
                    <a:pt x="4546" y="0"/>
                    <a:pt x="4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3885732" y="1597750"/>
              <a:ext cx="801689" cy="768480"/>
            </a:xfrm>
            <a:custGeom>
              <a:avLst/>
              <a:gdLst/>
              <a:ahLst/>
              <a:cxnLst/>
              <a:rect l="l" t="t" r="r" b="b"/>
              <a:pathLst>
                <a:path w="5142" h="4929" extrusionOk="0">
                  <a:moveTo>
                    <a:pt x="4559" y="1"/>
                  </a:moveTo>
                  <a:cubicBezTo>
                    <a:pt x="4457" y="1"/>
                    <a:pt x="4351" y="36"/>
                    <a:pt x="4267" y="92"/>
                  </a:cubicBezTo>
                  <a:cubicBezTo>
                    <a:pt x="4153" y="165"/>
                    <a:pt x="4058" y="279"/>
                    <a:pt x="4040" y="411"/>
                  </a:cubicBezTo>
                  <a:lnTo>
                    <a:pt x="3926" y="926"/>
                  </a:lnTo>
                  <a:cubicBezTo>
                    <a:pt x="3886" y="924"/>
                    <a:pt x="3846" y="923"/>
                    <a:pt x="3807" y="923"/>
                  </a:cubicBezTo>
                  <a:cubicBezTo>
                    <a:pt x="3453" y="923"/>
                    <a:pt x="3111" y="996"/>
                    <a:pt x="2787" y="1135"/>
                  </a:cubicBezTo>
                  <a:lnTo>
                    <a:pt x="2505" y="698"/>
                  </a:lnTo>
                  <a:cubicBezTo>
                    <a:pt x="2427" y="584"/>
                    <a:pt x="2314" y="489"/>
                    <a:pt x="2163" y="452"/>
                  </a:cubicBezTo>
                  <a:cubicBezTo>
                    <a:pt x="2132" y="448"/>
                    <a:pt x="2100" y="446"/>
                    <a:pt x="2067" y="446"/>
                  </a:cubicBezTo>
                  <a:cubicBezTo>
                    <a:pt x="1960" y="446"/>
                    <a:pt x="1850" y="469"/>
                    <a:pt x="1763" y="525"/>
                  </a:cubicBezTo>
                  <a:cubicBezTo>
                    <a:pt x="1517" y="698"/>
                    <a:pt x="1439" y="1022"/>
                    <a:pt x="1594" y="1286"/>
                  </a:cubicBezTo>
                  <a:lnTo>
                    <a:pt x="1876" y="1723"/>
                  </a:lnTo>
                  <a:cubicBezTo>
                    <a:pt x="1594" y="1987"/>
                    <a:pt x="1366" y="2292"/>
                    <a:pt x="1212" y="2652"/>
                  </a:cubicBezTo>
                  <a:lnTo>
                    <a:pt x="720" y="2556"/>
                  </a:lnTo>
                  <a:cubicBezTo>
                    <a:pt x="673" y="2545"/>
                    <a:pt x="627" y="2539"/>
                    <a:pt x="583" y="2539"/>
                  </a:cubicBezTo>
                  <a:cubicBezTo>
                    <a:pt x="486" y="2539"/>
                    <a:pt x="395" y="2568"/>
                    <a:pt x="301" y="2634"/>
                  </a:cubicBezTo>
                  <a:cubicBezTo>
                    <a:pt x="187" y="2711"/>
                    <a:pt x="96" y="2825"/>
                    <a:pt x="73" y="2957"/>
                  </a:cubicBezTo>
                  <a:cubicBezTo>
                    <a:pt x="0" y="3258"/>
                    <a:pt x="187" y="3544"/>
                    <a:pt x="492" y="3599"/>
                  </a:cubicBezTo>
                  <a:lnTo>
                    <a:pt x="984" y="3713"/>
                  </a:lnTo>
                  <a:cubicBezTo>
                    <a:pt x="984" y="4114"/>
                    <a:pt x="1043" y="4510"/>
                    <a:pt x="1193" y="4874"/>
                  </a:cubicBezTo>
                  <a:cubicBezTo>
                    <a:pt x="1212" y="4892"/>
                    <a:pt x="1234" y="4911"/>
                    <a:pt x="1234" y="4911"/>
                  </a:cubicBezTo>
                  <a:lnTo>
                    <a:pt x="1253" y="4911"/>
                  </a:lnTo>
                  <a:cubicBezTo>
                    <a:pt x="1271" y="4892"/>
                    <a:pt x="1289" y="4874"/>
                    <a:pt x="1271" y="4851"/>
                  </a:cubicBezTo>
                  <a:cubicBezTo>
                    <a:pt x="1120" y="4473"/>
                    <a:pt x="1043" y="4095"/>
                    <a:pt x="1061" y="3695"/>
                  </a:cubicBezTo>
                  <a:lnTo>
                    <a:pt x="1061" y="3658"/>
                  </a:lnTo>
                  <a:lnTo>
                    <a:pt x="492" y="3526"/>
                  </a:lnTo>
                  <a:cubicBezTo>
                    <a:pt x="246" y="3467"/>
                    <a:pt x="96" y="3221"/>
                    <a:pt x="150" y="2975"/>
                  </a:cubicBezTo>
                  <a:cubicBezTo>
                    <a:pt x="201" y="2765"/>
                    <a:pt x="388" y="2621"/>
                    <a:pt x="596" y="2621"/>
                  </a:cubicBezTo>
                  <a:cubicBezTo>
                    <a:pt x="631" y="2621"/>
                    <a:pt x="666" y="2625"/>
                    <a:pt x="701" y="2634"/>
                  </a:cubicBezTo>
                  <a:lnTo>
                    <a:pt x="1271" y="2747"/>
                  </a:lnTo>
                  <a:lnTo>
                    <a:pt x="1271" y="2729"/>
                  </a:lnTo>
                  <a:cubicBezTo>
                    <a:pt x="1421" y="2347"/>
                    <a:pt x="1649" y="2028"/>
                    <a:pt x="1954" y="1741"/>
                  </a:cubicBezTo>
                  <a:lnTo>
                    <a:pt x="1972" y="1723"/>
                  </a:lnTo>
                  <a:lnTo>
                    <a:pt x="1667" y="1231"/>
                  </a:lnTo>
                  <a:cubicBezTo>
                    <a:pt x="1517" y="1022"/>
                    <a:pt x="1594" y="735"/>
                    <a:pt x="1804" y="603"/>
                  </a:cubicBezTo>
                  <a:cubicBezTo>
                    <a:pt x="1878" y="548"/>
                    <a:pt x="1965" y="523"/>
                    <a:pt x="2053" y="523"/>
                  </a:cubicBezTo>
                  <a:cubicBezTo>
                    <a:pt x="2207" y="523"/>
                    <a:pt x="2361" y="601"/>
                    <a:pt x="2446" y="735"/>
                  </a:cubicBezTo>
                  <a:lnTo>
                    <a:pt x="2751" y="1231"/>
                  </a:lnTo>
                  <a:lnTo>
                    <a:pt x="2787" y="1208"/>
                  </a:lnTo>
                  <a:cubicBezTo>
                    <a:pt x="3105" y="1075"/>
                    <a:pt x="3456" y="999"/>
                    <a:pt x="3807" y="999"/>
                  </a:cubicBezTo>
                  <a:cubicBezTo>
                    <a:pt x="3852" y="999"/>
                    <a:pt x="3898" y="1001"/>
                    <a:pt x="3944" y="1003"/>
                  </a:cubicBezTo>
                  <a:lnTo>
                    <a:pt x="3985" y="1003"/>
                  </a:lnTo>
                  <a:lnTo>
                    <a:pt x="4099" y="434"/>
                  </a:lnTo>
                  <a:cubicBezTo>
                    <a:pt x="4145" y="220"/>
                    <a:pt x="4331" y="80"/>
                    <a:pt x="4552" y="80"/>
                  </a:cubicBezTo>
                  <a:cubicBezTo>
                    <a:pt x="4590" y="80"/>
                    <a:pt x="4629" y="84"/>
                    <a:pt x="4668" y="92"/>
                  </a:cubicBezTo>
                  <a:cubicBezTo>
                    <a:pt x="4914" y="147"/>
                    <a:pt x="5064" y="393"/>
                    <a:pt x="5010" y="639"/>
                  </a:cubicBezTo>
                  <a:lnTo>
                    <a:pt x="4896" y="1172"/>
                  </a:lnTo>
                  <a:cubicBezTo>
                    <a:pt x="4896" y="1190"/>
                    <a:pt x="4896" y="1208"/>
                    <a:pt x="4932" y="1208"/>
                  </a:cubicBezTo>
                  <a:cubicBezTo>
                    <a:pt x="4938" y="1215"/>
                    <a:pt x="4943" y="1218"/>
                    <a:pt x="4948" y="1218"/>
                  </a:cubicBezTo>
                  <a:cubicBezTo>
                    <a:pt x="4960" y="1218"/>
                    <a:pt x="4969" y="1203"/>
                    <a:pt x="4969" y="1190"/>
                  </a:cubicBezTo>
                  <a:lnTo>
                    <a:pt x="5082" y="662"/>
                  </a:lnTo>
                  <a:cubicBezTo>
                    <a:pt x="5142" y="357"/>
                    <a:pt x="4969" y="70"/>
                    <a:pt x="4668" y="15"/>
                  </a:cubicBezTo>
                  <a:cubicBezTo>
                    <a:pt x="4633" y="5"/>
                    <a:pt x="4596" y="1"/>
                    <a:pt x="4559" y="1"/>
                  </a:cubicBezTo>
                  <a:close/>
                  <a:moveTo>
                    <a:pt x="2733" y="2028"/>
                  </a:moveTo>
                  <a:cubicBezTo>
                    <a:pt x="2259" y="2329"/>
                    <a:pt x="1936" y="2802"/>
                    <a:pt x="1822" y="3335"/>
                  </a:cubicBezTo>
                  <a:cubicBezTo>
                    <a:pt x="1690" y="3886"/>
                    <a:pt x="1804" y="4437"/>
                    <a:pt x="2104" y="4911"/>
                  </a:cubicBezTo>
                  <a:cubicBezTo>
                    <a:pt x="2104" y="4929"/>
                    <a:pt x="2122" y="4929"/>
                    <a:pt x="2122" y="4929"/>
                  </a:cubicBezTo>
                  <a:lnTo>
                    <a:pt x="2145" y="4929"/>
                  </a:lnTo>
                  <a:cubicBezTo>
                    <a:pt x="2163" y="4911"/>
                    <a:pt x="2163" y="4892"/>
                    <a:pt x="2163" y="4874"/>
                  </a:cubicBezTo>
                  <a:cubicBezTo>
                    <a:pt x="1876" y="4419"/>
                    <a:pt x="1781" y="3886"/>
                    <a:pt x="1895" y="3353"/>
                  </a:cubicBezTo>
                  <a:cubicBezTo>
                    <a:pt x="2008" y="2843"/>
                    <a:pt x="2314" y="2388"/>
                    <a:pt x="2769" y="2101"/>
                  </a:cubicBezTo>
                  <a:cubicBezTo>
                    <a:pt x="2787" y="2083"/>
                    <a:pt x="2787" y="2064"/>
                    <a:pt x="2769" y="2046"/>
                  </a:cubicBezTo>
                  <a:cubicBezTo>
                    <a:pt x="2769" y="2028"/>
                    <a:pt x="2751" y="2028"/>
                    <a:pt x="2733" y="20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3563309" y="2539762"/>
              <a:ext cx="807458" cy="798259"/>
            </a:xfrm>
            <a:custGeom>
              <a:avLst/>
              <a:gdLst/>
              <a:ahLst/>
              <a:cxnLst/>
              <a:rect l="l" t="t" r="r" b="b"/>
              <a:pathLst>
                <a:path w="5179" h="5120" extrusionOk="0">
                  <a:moveTo>
                    <a:pt x="2591" y="1169"/>
                  </a:moveTo>
                  <a:cubicBezTo>
                    <a:pt x="2847" y="1169"/>
                    <a:pt x="3106" y="1241"/>
                    <a:pt x="3339" y="1392"/>
                  </a:cubicBezTo>
                  <a:cubicBezTo>
                    <a:pt x="3985" y="1811"/>
                    <a:pt x="4172" y="2662"/>
                    <a:pt x="3758" y="3309"/>
                  </a:cubicBezTo>
                  <a:cubicBezTo>
                    <a:pt x="3498" y="3727"/>
                    <a:pt x="3041" y="3953"/>
                    <a:pt x="2576" y="3953"/>
                  </a:cubicBezTo>
                  <a:cubicBezTo>
                    <a:pt x="2323" y="3953"/>
                    <a:pt x="2067" y="3886"/>
                    <a:pt x="1840" y="3746"/>
                  </a:cubicBezTo>
                  <a:cubicBezTo>
                    <a:pt x="1194" y="3327"/>
                    <a:pt x="1003" y="2453"/>
                    <a:pt x="1421" y="1811"/>
                  </a:cubicBezTo>
                  <a:cubicBezTo>
                    <a:pt x="1690" y="1397"/>
                    <a:pt x="2135" y="1169"/>
                    <a:pt x="2591" y="1169"/>
                  </a:cubicBezTo>
                  <a:close/>
                  <a:moveTo>
                    <a:pt x="2098" y="0"/>
                  </a:moveTo>
                  <a:cubicBezTo>
                    <a:pt x="2075" y="0"/>
                    <a:pt x="2051" y="3"/>
                    <a:pt x="2027" y="7"/>
                  </a:cubicBezTo>
                  <a:cubicBezTo>
                    <a:pt x="1840" y="62"/>
                    <a:pt x="1727" y="235"/>
                    <a:pt x="1763" y="426"/>
                  </a:cubicBezTo>
                  <a:lnTo>
                    <a:pt x="1840" y="786"/>
                  </a:lnTo>
                  <a:cubicBezTo>
                    <a:pt x="1595" y="900"/>
                    <a:pt x="1367" y="1050"/>
                    <a:pt x="1176" y="1260"/>
                  </a:cubicBezTo>
                  <a:lnTo>
                    <a:pt x="870" y="1050"/>
                  </a:lnTo>
                  <a:cubicBezTo>
                    <a:pt x="811" y="1016"/>
                    <a:pt x="746" y="999"/>
                    <a:pt x="683" y="999"/>
                  </a:cubicBezTo>
                  <a:cubicBezTo>
                    <a:pt x="568" y="999"/>
                    <a:pt x="459" y="1055"/>
                    <a:pt x="397" y="1164"/>
                  </a:cubicBezTo>
                  <a:cubicBezTo>
                    <a:pt x="283" y="1314"/>
                    <a:pt x="342" y="1524"/>
                    <a:pt x="492" y="1638"/>
                  </a:cubicBezTo>
                  <a:lnTo>
                    <a:pt x="816" y="1829"/>
                  </a:lnTo>
                  <a:cubicBezTo>
                    <a:pt x="702" y="2093"/>
                    <a:pt x="661" y="2362"/>
                    <a:pt x="661" y="2644"/>
                  </a:cubicBezTo>
                  <a:lnTo>
                    <a:pt x="301" y="2721"/>
                  </a:lnTo>
                  <a:cubicBezTo>
                    <a:pt x="114" y="2758"/>
                    <a:pt x="1" y="2949"/>
                    <a:pt x="37" y="3118"/>
                  </a:cubicBezTo>
                  <a:cubicBezTo>
                    <a:pt x="69" y="3285"/>
                    <a:pt x="219" y="3393"/>
                    <a:pt x="385" y="3393"/>
                  </a:cubicBezTo>
                  <a:cubicBezTo>
                    <a:pt x="408" y="3393"/>
                    <a:pt x="432" y="3391"/>
                    <a:pt x="456" y="3386"/>
                  </a:cubicBezTo>
                  <a:lnTo>
                    <a:pt x="816" y="3309"/>
                  </a:lnTo>
                  <a:cubicBezTo>
                    <a:pt x="911" y="3555"/>
                    <a:pt x="1080" y="3782"/>
                    <a:pt x="1289" y="3974"/>
                  </a:cubicBezTo>
                  <a:lnTo>
                    <a:pt x="1080" y="4297"/>
                  </a:lnTo>
                  <a:cubicBezTo>
                    <a:pt x="984" y="4447"/>
                    <a:pt x="1025" y="4657"/>
                    <a:pt x="1194" y="4771"/>
                  </a:cubicBezTo>
                  <a:cubicBezTo>
                    <a:pt x="1244" y="4802"/>
                    <a:pt x="1300" y="4817"/>
                    <a:pt x="1356" y="4817"/>
                  </a:cubicBezTo>
                  <a:cubicBezTo>
                    <a:pt x="1470" y="4817"/>
                    <a:pt x="1585" y="4757"/>
                    <a:pt x="1649" y="4657"/>
                  </a:cubicBezTo>
                  <a:lnTo>
                    <a:pt x="1859" y="4334"/>
                  </a:lnTo>
                  <a:cubicBezTo>
                    <a:pt x="2089" y="4433"/>
                    <a:pt x="2324" y="4487"/>
                    <a:pt x="2555" y="4487"/>
                  </a:cubicBezTo>
                  <a:cubicBezTo>
                    <a:pt x="2589" y="4487"/>
                    <a:pt x="2622" y="4486"/>
                    <a:pt x="2656" y="4484"/>
                  </a:cubicBezTo>
                  <a:lnTo>
                    <a:pt x="2751" y="4844"/>
                  </a:lnTo>
                  <a:cubicBezTo>
                    <a:pt x="2783" y="5011"/>
                    <a:pt x="2920" y="5119"/>
                    <a:pt x="3078" y="5119"/>
                  </a:cubicBezTo>
                  <a:cubicBezTo>
                    <a:pt x="3101" y="5119"/>
                    <a:pt x="3124" y="5117"/>
                    <a:pt x="3147" y="5112"/>
                  </a:cubicBezTo>
                  <a:cubicBezTo>
                    <a:pt x="3339" y="5071"/>
                    <a:pt x="3453" y="4885"/>
                    <a:pt x="3416" y="4693"/>
                  </a:cubicBezTo>
                  <a:lnTo>
                    <a:pt x="3339" y="4334"/>
                  </a:lnTo>
                  <a:cubicBezTo>
                    <a:pt x="3585" y="4238"/>
                    <a:pt x="3812" y="4069"/>
                    <a:pt x="4004" y="3878"/>
                  </a:cubicBezTo>
                  <a:lnTo>
                    <a:pt x="4327" y="4069"/>
                  </a:lnTo>
                  <a:cubicBezTo>
                    <a:pt x="4381" y="4110"/>
                    <a:pt x="4443" y="4129"/>
                    <a:pt x="4504" y="4129"/>
                  </a:cubicBezTo>
                  <a:cubicBezTo>
                    <a:pt x="4613" y="4129"/>
                    <a:pt x="4721" y="4070"/>
                    <a:pt x="4782" y="3974"/>
                  </a:cubicBezTo>
                  <a:cubicBezTo>
                    <a:pt x="4896" y="3801"/>
                    <a:pt x="4837" y="3591"/>
                    <a:pt x="4687" y="3500"/>
                  </a:cubicBezTo>
                  <a:lnTo>
                    <a:pt x="4363" y="3291"/>
                  </a:lnTo>
                  <a:cubicBezTo>
                    <a:pt x="4477" y="3045"/>
                    <a:pt x="4514" y="2758"/>
                    <a:pt x="4514" y="2494"/>
                  </a:cubicBezTo>
                  <a:lnTo>
                    <a:pt x="4873" y="2416"/>
                  </a:lnTo>
                  <a:cubicBezTo>
                    <a:pt x="5065" y="2362"/>
                    <a:pt x="5179" y="2189"/>
                    <a:pt x="5142" y="1997"/>
                  </a:cubicBezTo>
                  <a:cubicBezTo>
                    <a:pt x="5106" y="1834"/>
                    <a:pt x="4959" y="1726"/>
                    <a:pt x="4795" y="1726"/>
                  </a:cubicBezTo>
                  <a:cubicBezTo>
                    <a:pt x="4771" y="1726"/>
                    <a:pt x="4747" y="1729"/>
                    <a:pt x="4723" y="1733"/>
                  </a:cubicBezTo>
                  <a:lnTo>
                    <a:pt x="4363" y="1829"/>
                  </a:lnTo>
                  <a:cubicBezTo>
                    <a:pt x="4268" y="1565"/>
                    <a:pt x="4099" y="1337"/>
                    <a:pt x="3890" y="1146"/>
                  </a:cubicBezTo>
                  <a:lnTo>
                    <a:pt x="4099" y="841"/>
                  </a:lnTo>
                  <a:cubicBezTo>
                    <a:pt x="4190" y="672"/>
                    <a:pt x="4154" y="463"/>
                    <a:pt x="4004" y="367"/>
                  </a:cubicBezTo>
                  <a:cubicBezTo>
                    <a:pt x="3941" y="326"/>
                    <a:pt x="3874" y="307"/>
                    <a:pt x="3810" y="307"/>
                  </a:cubicBezTo>
                  <a:cubicBezTo>
                    <a:pt x="3695" y="307"/>
                    <a:pt x="3588" y="366"/>
                    <a:pt x="3530" y="463"/>
                  </a:cubicBezTo>
                  <a:lnTo>
                    <a:pt x="3321" y="786"/>
                  </a:lnTo>
                  <a:cubicBezTo>
                    <a:pt x="3052" y="672"/>
                    <a:pt x="2788" y="631"/>
                    <a:pt x="2524" y="631"/>
                  </a:cubicBezTo>
                  <a:lnTo>
                    <a:pt x="2428" y="271"/>
                  </a:lnTo>
                  <a:cubicBezTo>
                    <a:pt x="2396" y="108"/>
                    <a:pt x="2260" y="0"/>
                    <a:pt x="2098"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3328975" y="1995010"/>
              <a:ext cx="645623" cy="635957"/>
            </a:xfrm>
            <a:custGeom>
              <a:avLst/>
              <a:gdLst/>
              <a:ahLst/>
              <a:cxnLst/>
              <a:rect l="l" t="t" r="r" b="b"/>
              <a:pathLst>
                <a:path w="4141" h="4079" extrusionOk="0">
                  <a:moveTo>
                    <a:pt x="2061" y="927"/>
                  </a:moveTo>
                  <a:cubicBezTo>
                    <a:pt x="2270" y="927"/>
                    <a:pt x="2484" y="986"/>
                    <a:pt x="2679" y="1110"/>
                  </a:cubicBezTo>
                  <a:cubicBezTo>
                    <a:pt x="3189" y="1434"/>
                    <a:pt x="3343" y="2117"/>
                    <a:pt x="3020" y="2627"/>
                  </a:cubicBezTo>
                  <a:cubicBezTo>
                    <a:pt x="2802" y="2967"/>
                    <a:pt x="2445" y="3151"/>
                    <a:pt x="2081" y="3151"/>
                  </a:cubicBezTo>
                  <a:cubicBezTo>
                    <a:pt x="1875" y="3151"/>
                    <a:pt x="1667" y="3092"/>
                    <a:pt x="1481" y="2968"/>
                  </a:cubicBezTo>
                  <a:cubicBezTo>
                    <a:pt x="953" y="2645"/>
                    <a:pt x="798" y="1962"/>
                    <a:pt x="1139" y="1434"/>
                  </a:cubicBezTo>
                  <a:cubicBezTo>
                    <a:pt x="1345" y="1107"/>
                    <a:pt x="1696" y="927"/>
                    <a:pt x="2061" y="927"/>
                  </a:cubicBezTo>
                  <a:close/>
                  <a:moveTo>
                    <a:pt x="1693" y="0"/>
                  </a:moveTo>
                  <a:cubicBezTo>
                    <a:pt x="1674" y="0"/>
                    <a:pt x="1655" y="3"/>
                    <a:pt x="1636" y="8"/>
                  </a:cubicBezTo>
                  <a:cubicBezTo>
                    <a:pt x="1481" y="49"/>
                    <a:pt x="1390" y="181"/>
                    <a:pt x="1426" y="332"/>
                  </a:cubicBezTo>
                  <a:lnTo>
                    <a:pt x="1481" y="618"/>
                  </a:lnTo>
                  <a:cubicBezTo>
                    <a:pt x="1294" y="710"/>
                    <a:pt x="1103" y="823"/>
                    <a:pt x="953" y="996"/>
                  </a:cubicBezTo>
                  <a:lnTo>
                    <a:pt x="707" y="846"/>
                  </a:lnTo>
                  <a:cubicBezTo>
                    <a:pt x="654" y="810"/>
                    <a:pt x="598" y="792"/>
                    <a:pt x="543" y="792"/>
                  </a:cubicBezTo>
                  <a:cubicBezTo>
                    <a:pt x="455" y="792"/>
                    <a:pt x="372" y="837"/>
                    <a:pt x="324" y="919"/>
                  </a:cubicBezTo>
                  <a:cubicBezTo>
                    <a:pt x="251" y="1051"/>
                    <a:pt x="288" y="1224"/>
                    <a:pt x="402" y="1302"/>
                  </a:cubicBezTo>
                  <a:lnTo>
                    <a:pt x="647" y="1452"/>
                  </a:lnTo>
                  <a:cubicBezTo>
                    <a:pt x="570" y="1661"/>
                    <a:pt x="534" y="1889"/>
                    <a:pt x="534" y="2099"/>
                  </a:cubicBezTo>
                  <a:lnTo>
                    <a:pt x="251" y="2153"/>
                  </a:lnTo>
                  <a:cubicBezTo>
                    <a:pt x="96" y="2190"/>
                    <a:pt x="1" y="2344"/>
                    <a:pt x="42" y="2495"/>
                  </a:cubicBezTo>
                  <a:cubicBezTo>
                    <a:pt x="75" y="2616"/>
                    <a:pt x="205" y="2706"/>
                    <a:pt x="331" y="2706"/>
                  </a:cubicBezTo>
                  <a:cubicBezTo>
                    <a:pt x="343" y="2706"/>
                    <a:pt x="354" y="2706"/>
                    <a:pt x="365" y="2704"/>
                  </a:cubicBezTo>
                  <a:lnTo>
                    <a:pt x="666" y="2627"/>
                  </a:lnTo>
                  <a:cubicBezTo>
                    <a:pt x="743" y="2836"/>
                    <a:pt x="875" y="3009"/>
                    <a:pt x="1025" y="3160"/>
                  </a:cubicBezTo>
                  <a:lnTo>
                    <a:pt x="875" y="3424"/>
                  </a:lnTo>
                  <a:cubicBezTo>
                    <a:pt x="798" y="3538"/>
                    <a:pt x="839" y="3711"/>
                    <a:pt x="953" y="3784"/>
                  </a:cubicBezTo>
                  <a:cubicBezTo>
                    <a:pt x="1003" y="3820"/>
                    <a:pt x="1059" y="3837"/>
                    <a:pt x="1113" y="3837"/>
                  </a:cubicBezTo>
                  <a:cubicBezTo>
                    <a:pt x="1200" y="3837"/>
                    <a:pt x="1283" y="3792"/>
                    <a:pt x="1331" y="3711"/>
                  </a:cubicBezTo>
                  <a:lnTo>
                    <a:pt x="1481" y="3465"/>
                  </a:lnTo>
                  <a:cubicBezTo>
                    <a:pt x="1690" y="3538"/>
                    <a:pt x="1918" y="3579"/>
                    <a:pt x="2128" y="3579"/>
                  </a:cubicBezTo>
                  <a:lnTo>
                    <a:pt x="2205" y="3861"/>
                  </a:lnTo>
                  <a:cubicBezTo>
                    <a:pt x="2221" y="3990"/>
                    <a:pt x="2333" y="4078"/>
                    <a:pt x="2462" y="4078"/>
                  </a:cubicBezTo>
                  <a:cubicBezTo>
                    <a:pt x="2484" y="4078"/>
                    <a:pt x="2506" y="4076"/>
                    <a:pt x="2528" y="4070"/>
                  </a:cubicBezTo>
                  <a:cubicBezTo>
                    <a:pt x="2679" y="4034"/>
                    <a:pt x="2756" y="3897"/>
                    <a:pt x="2733" y="3747"/>
                  </a:cubicBezTo>
                  <a:lnTo>
                    <a:pt x="2660" y="3465"/>
                  </a:lnTo>
                  <a:cubicBezTo>
                    <a:pt x="2870" y="3369"/>
                    <a:pt x="3057" y="3255"/>
                    <a:pt x="3211" y="3082"/>
                  </a:cubicBezTo>
                  <a:lnTo>
                    <a:pt x="3457" y="3237"/>
                  </a:lnTo>
                  <a:cubicBezTo>
                    <a:pt x="3500" y="3271"/>
                    <a:pt x="3550" y="3287"/>
                    <a:pt x="3602" y="3287"/>
                  </a:cubicBezTo>
                  <a:cubicBezTo>
                    <a:pt x="3687" y="3287"/>
                    <a:pt x="3775" y="3242"/>
                    <a:pt x="3835" y="3160"/>
                  </a:cubicBezTo>
                  <a:cubicBezTo>
                    <a:pt x="3913" y="3028"/>
                    <a:pt x="3872" y="2855"/>
                    <a:pt x="3740" y="2782"/>
                  </a:cubicBezTo>
                  <a:lnTo>
                    <a:pt x="3494" y="2627"/>
                  </a:lnTo>
                  <a:cubicBezTo>
                    <a:pt x="3589" y="2417"/>
                    <a:pt x="3626" y="2190"/>
                    <a:pt x="3608" y="1985"/>
                  </a:cubicBezTo>
                  <a:lnTo>
                    <a:pt x="3894" y="1925"/>
                  </a:lnTo>
                  <a:cubicBezTo>
                    <a:pt x="4045" y="1889"/>
                    <a:pt x="4140" y="1734"/>
                    <a:pt x="4099" y="1584"/>
                  </a:cubicBezTo>
                  <a:cubicBezTo>
                    <a:pt x="4083" y="1463"/>
                    <a:pt x="3955" y="1372"/>
                    <a:pt x="3818" y="1372"/>
                  </a:cubicBezTo>
                  <a:cubicBezTo>
                    <a:pt x="3805" y="1372"/>
                    <a:pt x="3793" y="1373"/>
                    <a:pt x="3781" y="1374"/>
                  </a:cubicBezTo>
                  <a:lnTo>
                    <a:pt x="3494" y="1452"/>
                  </a:lnTo>
                  <a:cubicBezTo>
                    <a:pt x="3416" y="1242"/>
                    <a:pt x="3284" y="1074"/>
                    <a:pt x="3116" y="919"/>
                  </a:cubicBezTo>
                  <a:lnTo>
                    <a:pt x="3284" y="655"/>
                  </a:lnTo>
                  <a:cubicBezTo>
                    <a:pt x="3362" y="541"/>
                    <a:pt x="3325" y="368"/>
                    <a:pt x="3189" y="295"/>
                  </a:cubicBezTo>
                  <a:cubicBezTo>
                    <a:pt x="3145" y="259"/>
                    <a:pt x="3094" y="241"/>
                    <a:pt x="3041" y="241"/>
                  </a:cubicBezTo>
                  <a:cubicBezTo>
                    <a:pt x="2957" y="241"/>
                    <a:pt x="2870" y="286"/>
                    <a:pt x="2811" y="368"/>
                  </a:cubicBezTo>
                  <a:lnTo>
                    <a:pt x="2660" y="618"/>
                  </a:lnTo>
                  <a:cubicBezTo>
                    <a:pt x="2451" y="541"/>
                    <a:pt x="2241" y="505"/>
                    <a:pt x="2014" y="505"/>
                  </a:cubicBezTo>
                  <a:lnTo>
                    <a:pt x="1959" y="218"/>
                  </a:lnTo>
                  <a:cubicBezTo>
                    <a:pt x="1924" y="89"/>
                    <a:pt x="1809" y="0"/>
                    <a:pt x="169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842481" y="1150706"/>
            <a:ext cx="6904234" cy="267765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10000"/>
                  </a:schemeClr>
                </a:solidFill>
              </a:rPr>
              <a:t>The total number of prospects is 9,240, providing a comprehensive base for analysis and strategy formulation</a:t>
            </a:r>
            <a:r>
              <a:rPr lang="en-US" b="1" dirty="0" smtClean="0">
                <a:solidFill>
                  <a:schemeClr val="accent1">
                    <a:lumMod val="10000"/>
                  </a:schemeClr>
                </a:solidFill>
              </a:rPr>
              <a:t>.</a:t>
            </a:r>
          </a:p>
          <a:p>
            <a:pPr marL="285750" indent="-285750">
              <a:buFont typeface="Arial" panose="020B0604020202020204" pitchFamily="34" charset="0"/>
              <a:buChar char="•"/>
            </a:pPr>
            <a:endParaRPr lang="en-US" b="1" dirty="0">
              <a:solidFill>
                <a:schemeClr val="accent1">
                  <a:lumMod val="10000"/>
                </a:schemeClr>
              </a:solidFill>
            </a:endParaRPr>
          </a:p>
          <a:p>
            <a:pPr marL="285750" indent="-285750">
              <a:buFont typeface="Arial" panose="020B0604020202020204" pitchFamily="34" charset="0"/>
              <a:buChar char="•"/>
            </a:pPr>
            <a:r>
              <a:rPr lang="en-US" b="1" dirty="0">
                <a:solidFill>
                  <a:schemeClr val="accent1">
                    <a:lumMod val="10000"/>
                  </a:schemeClr>
                </a:solidFill>
              </a:rPr>
              <a:t>Most of the leads belong to Mumbai city, highlighting a significant regional concentration for targeted marketing efforts</a:t>
            </a:r>
            <a:r>
              <a:rPr lang="en-US" b="1" dirty="0" smtClean="0">
                <a:solidFill>
                  <a:schemeClr val="accent1">
                    <a:lumMod val="10000"/>
                  </a:schemeClr>
                </a:solidFill>
              </a:rPr>
              <a:t>.</a:t>
            </a:r>
          </a:p>
          <a:p>
            <a:pPr marL="285750" indent="-285750">
              <a:buFont typeface="Arial" panose="020B0604020202020204" pitchFamily="34" charset="0"/>
              <a:buChar char="•"/>
            </a:pPr>
            <a:endParaRPr lang="en-US" b="1" dirty="0">
              <a:solidFill>
                <a:schemeClr val="accent1">
                  <a:lumMod val="10000"/>
                </a:schemeClr>
              </a:solidFill>
            </a:endParaRPr>
          </a:p>
          <a:p>
            <a:pPr marL="285750" indent="-285750">
              <a:buFont typeface="Arial" panose="020B0604020202020204" pitchFamily="34" charset="0"/>
              <a:buChar char="•"/>
            </a:pPr>
            <a:r>
              <a:rPr lang="en-US" b="1" dirty="0">
                <a:solidFill>
                  <a:schemeClr val="accent1">
                    <a:lumMod val="10000"/>
                  </a:schemeClr>
                </a:solidFill>
              </a:rPr>
              <a:t>Most of the leads were unemployed, with only 12% being working professionals, indicating a significant portion of the target audience is seeking employment opportunities</a:t>
            </a:r>
            <a:r>
              <a:rPr lang="en-US" b="1" dirty="0" smtClean="0">
                <a:solidFill>
                  <a:schemeClr val="accent1">
                    <a:lumMod val="10000"/>
                  </a:schemeClr>
                </a:solidFill>
              </a:rPr>
              <a:t>.</a:t>
            </a:r>
          </a:p>
          <a:p>
            <a:pPr marL="285750" indent="-285750">
              <a:buFont typeface="Arial" panose="020B0604020202020204" pitchFamily="34" charset="0"/>
              <a:buChar char="•"/>
            </a:pPr>
            <a:endParaRPr lang="en-US" b="1" dirty="0">
              <a:solidFill>
                <a:schemeClr val="accent1">
                  <a:lumMod val="10000"/>
                </a:schemeClr>
              </a:solidFill>
            </a:endParaRPr>
          </a:p>
          <a:p>
            <a:pPr marL="285750" indent="-285750">
              <a:buFont typeface="Arial" panose="020B0604020202020204" pitchFamily="34" charset="0"/>
              <a:buChar char="•"/>
            </a:pPr>
            <a:r>
              <a:rPr lang="en-US" b="1" dirty="0">
                <a:solidFill>
                  <a:schemeClr val="accent1">
                    <a:lumMod val="10000"/>
                  </a:schemeClr>
                </a:solidFill>
              </a:rPr>
              <a:t>Nearly 31% of the lead sources are from Google Search, indicating strong online visibility and search engine optimization efforts.</a:t>
            </a:r>
            <a:endParaRPr lang="en-IN" b="1" dirty="0">
              <a:solidFill>
                <a:schemeClr val="accent1">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smtClean="0"/>
              <a:t>- Site Activities</a:t>
            </a:r>
            <a:endParaRPr sz="2000" b="0" dirty="0"/>
          </a:p>
        </p:txBody>
      </p:sp>
      <p:sp>
        <p:nvSpPr>
          <p:cNvPr id="8" name="TextBox 7"/>
          <p:cNvSpPr txBox="1"/>
          <p:nvPr/>
        </p:nvSpPr>
        <p:spPr>
          <a:xfrm>
            <a:off x="842481" y="1150706"/>
            <a:ext cx="6904234" cy="160043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Nearly 37% of leads show Email Opened, and 27% of prospects have SMS Sent as their last activity on the online platform.</a:t>
            </a:r>
          </a:p>
          <a:p>
            <a:pPr marL="285750" indent="-285750"/>
            <a:endParaRPr lang="en-US" b="1" dirty="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Most customers heard about X EDUCATION from the select category, while only a few intended to search for it themselves by individually</a:t>
            </a:r>
          </a:p>
          <a:p>
            <a:pPr marL="285750" indent="-285750">
              <a:buFont typeface="Arial" panose="020B0604020202020204" pitchFamily="34" charset="0"/>
              <a:buChar char="•"/>
            </a:pPr>
            <a:endParaRPr lang="en-US" b="1" dirty="0" smtClean="0">
              <a:solidFill>
                <a:schemeClr val="accent1">
                  <a:lumMod val="10000"/>
                </a:schemeClr>
              </a:solidFill>
            </a:endParaRPr>
          </a:p>
          <a:p>
            <a:pPr marL="285750" indent="-285750"/>
            <a:endParaRPr lang="en-US" b="1" dirty="0" smtClean="0">
              <a:solidFill>
                <a:schemeClr val="accent1">
                  <a:lumMod val="10000"/>
                </a:schemeClr>
              </a:solidFill>
            </a:endParaRPr>
          </a:p>
        </p:txBody>
      </p:sp>
      <p:grpSp>
        <p:nvGrpSpPr>
          <p:cNvPr id="10" name="Google Shape;1107;p37"/>
          <p:cNvGrpSpPr/>
          <p:nvPr/>
        </p:nvGrpSpPr>
        <p:grpSpPr>
          <a:xfrm>
            <a:off x="7715891" y="3699324"/>
            <a:ext cx="1163272" cy="1057611"/>
            <a:chOff x="8621246" y="2508814"/>
            <a:chExt cx="566590" cy="554528"/>
          </a:xfrm>
        </p:grpSpPr>
        <p:grpSp>
          <p:nvGrpSpPr>
            <p:cNvPr id="11" name="Google Shape;1108;p37"/>
            <p:cNvGrpSpPr/>
            <p:nvPr/>
          </p:nvGrpSpPr>
          <p:grpSpPr>
            <a:xfrm>
              <a:off x="8767839" y="2508814"/>
              <a:ext cx="383046" cy="125871"/>
              <a:chOff x="7382214" y="2387364"/>
              <a:chExt cx="383046" cy="125871"/>
            </a:xfrm>
          </p:grpSpPr>
          <p:sp>
            <p:nvSpPr>
              <p:cNvPr id="48" name="Google Shape;1109;p37"/>
              <p:cNvSpPr/>
              <p:nvPr/>
            </p:nvSpPr>
            <p:spPr>
              <a:xfrm>
                <a:off x="7382214" y="2389778"/>
                <a:ext cx="380297" cy="123457"/>
              </a:xfrm>
              <a:custGeom>
                <a:avLst/>
                <a:gdLst/>
                <a:ahLst/>
                <a:cxnLst/>
                <a:rect l="l" t="t" r="r" b="b"/>
                <a:pathLst>
                  <a:path w="5671" h="1841" extrusionOk="0">
                    <a:moveTo>
                      <a:pt x="114" y="1"/>
                    </a:moveTo>
                    <a:cubicBezTo>
                      <a:pt x="55" y="1"/>
                      <a:pt x="1" y="60"/>
                      <a:pt x="1" y="133"/>
                    </a:cubicBezTo>
                    <a:lnTo>
                      <a:pt x="1" y="1709"/>
                    </a:lnTo>
                    <a:cubicBezTo>
                      <a:pt x="1" y="1786"/>
                      <a:pt x="55" y="1841"/>
                      <a:pt x="114" y="1841"/>
                    </a:cubicBezTo>
                    <a:lnTo>
                      <a:pt x="5557" y="1841"/>
                    </a:lnTo>
                    <a:cubicBezTo>
                      <a:pt x="5616" y="1841"/>
                      <a:pt x="5670" y="1786"/>
                      <a:pt x="5670" y="1709"/>
                    </a:cubicBezTo>
                    <a:lnTo>
                      <a:pt x="5670" y="133"/>
                    </a:lnTo>
                    <a:cubicBezTo>
                      <a:pt x="5670" y="60"/>
                      <a:pt x="5616" y="1"/>
                      <a:pt x="5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0;p37"/>
              <p:cNvSpPr/>
              <p:nvPr/>
            </p:nvSpPr>
            <p:spPr>
              <a:xfrm>
                <a:off x="7468654" y="2387364"/>
                <a:ext cx="296606" cy="119501"/>
              </a:xfrm>
              <a:custGeom>
                <a:avLst/>
                <a:gdLst/>
                <a:ahLst/>
                <a:cxnLst/>
                <a:rect l="l" t="t" r="r" b="b"/>
                <a:pathLst>
                  <a:path w="4423" h="1782" extrusionOk="0">
                    <a:moveTo>
                      <a:pt x="0" y="1"/>
                    </a:moveTo>
                    <a:lnTo>
                      <a:pt x="0" y="73"/>
                    </a:lnTo>
                    <a:lnTo>
                      <a:pt x="4309" y="73"/>
                    </a:lnTo>
                    <a:cubicBezTo>
                      <a:pt x="4327" y="73"/>
                      <a:pt x="4345" y="114"/>
                      <a:pt x="4345" y="133"/>
                    </a:cubicBezTo>
                    <a:lnTo>
                      <a:pt x="4345" y="1781"/>
                    </a:lnTo>
                    <a:lnTo>
                      <a:pt x="4422" y="1781"/>
                    </a:lnTo>
                    <a:lnTo>
                      <a:pt x="4422" y="133"/>
                    </a:lnTo>
                    <a:cubicBezTo>
                      <a:pt x="4422" y="55"/>
                      <a:pt x="4363" y="1"/>
                      <a:pt x="4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1;p37"/>
              <p:cNvSpPr/>
              <p:nvPr/>
            </p:nvSpPr>
            <p:spPr>
              <a:xfrm>
                <a:off x="7417621" y="2421565"/>
                <a:ext cx="56263" cy="56263"/>
              </a:xfrm>
              <a:custGeom>
                <a:avLst/>
                <a:gdLst/>
                <a:ahLst/>
                <a:cxnLst/>
                <a:rect l="l" t="t" r="r" b="b"/>
                <a:pathLst>
                  <a:path w="839" h="839" extrusionOk="0">
                    <a:moveTo>
                      <a:pt x="420" y="1"/>
                    </a:moveTo>
                    <a:cubicBezTo>
                      <a:pt x="192" y="1"/>
                      <a:pt x="1" y="192"/>
                      <a:pt x="1" y="420"/>
                    </a:cubicBezTo>
                    <a:cubicBezTo>
                      <a:pt x="1" y="647"/>
                      <a:pt x="192" y="839"/>
                      <a:pt x="420" y="839"/>
                    </a:cubicBezTo>
                    <a:cubicBezTo>
                      <a:pt x="648" y="839"/>
                      <a:pt x="839" y="647"/>
                      <a:pt x="839" y="420"/>
                    </a:cubicBezTo>
                    <a:cubicBezTo>
                      <a:pt x="839" y="192"/>
                      <a:pt x="648"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2;p37"/>
              <p:cNvSpPr/>
              <p:nvPr/>
            </p:nvSpPr>
            <p:spPr>
              <a:xfrm>
                <a:off x="7406355" y="2410299"/>
                <a:ext cx="78863" cy="78863"/>
              </a:xfrm>
              <a:custGeom>
                <a:avLst/>
                <a:gdLst/>
                <a:ahLst/>
                <a:cxnLst/>
                <a:rect l="l" t="t" r="r" b="b"/>
                <a:pathLst>
                  <a:path w="1176" h="1176" extrusionOk="0">
                    <a:moveTo>
                      <a:pt x="588" y="37"/>
                    </a:moveTo>
                    <a:cubicBezTo>
                      <a:pt x="893" y="37"/>
                      <a:pt x="1139" y="282"/>
                      <a:pt x="1139" y="588"/>
                    </a:cubicBezTo>
                    <a:cubicBezTo>
                      <a:pt x="1139" y="893"/>
                      <a:pt x="893" y="1139"/>
                      <a:pt x="588" y="1139"/>
                    </a:cubicBezTo>
                    <a:cubicBezTo>
                      <a:pt x="283" y="1139"/>
                      <a:pt x="37" y="893"/>
                      <a:pt x="37" y="588"/>
                    </a:cubicBezTo>
                    <a:cubicBezTo>
                      <a:pt x="37" y="282"/>
                      <a:pt x="283" y="37"/>
                      <a:pt x="588" y="37"/>
                    </a:cubicBezTo>
                    <a:close/>
                    <a:moveTo>
                      <a:pt x="588" y="0"/>
                    </a:moveTo>
                    <a:cubicBezTo>
                      <a:pt x="265" y="0"/>
                      <a:pt x="0" y="264"/>
                      <a:pt x="0" y="588"/>
                    </a:cubicBezTo>
                    <a:cubicBezTo>
                      <a:pt x="0" y="911"/>
                      <a:pt x="265" y="1175"/>
                      <a:pt x="588" y="1175"/>
                    </a:cubicBezTo>
                    <a:cubicBezTo>
                      <a:pt x="911" y="1175"/>
                      <a:pt x="1175" y="911"/>
                      <a:pt x="1175" y="588"/>
                    </a:cubicBezTo>
                    <a:cubicBezTo>
                      <a:pt x="1175" y="264"/>
                      <a:pt x="911"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3;p37"/>
              <p:cNvSpPr/>
              <p:nvPr/>
            </p:nvSpPr>
            <p:spPr>
              <a:xfrm>
                <a:off x="7429223" y="2406610"/>
                <a:ext cx="64847" cy="53179"/>
              </a:xfrm>
              <a:custGeom>
                <a:avLst/>
                <a:gdLst/>
                <a:ahLst/>
                <a:cxnLst/>
                <a:rect l="l" t="t" r="r" b="b"/>
                <a:pathLst>
                  <a:path w="967" h="793" extrusionOk="0">
                    <a:moveTo>
                      <a:pt x="948" y="0"/>
                    </a:moveTo>
                    <a:cubicBezTo>
                      <a:pt x="944" y="0"/>
                      <a:pt x="939" y="5"/>
                      <a:pt x="930" y="14"/>
                    </a:cubicBezTo>
                    <a:lnTo>
                      <a:pt x="210" y="738"/>
                    </a:lnTo>
                    <a:lnTo>
                      <a:pt x="37" y="510"/>
                    </a:lnTo>
                    <a:cubicBezTo>
                      <a:pt x="37" y="501"/>
                      <a:pt x="33" y="497"/>
                      <a:pt x="28" y="497"/>
                    </a:cubicBezTo>
                    <a:cubicBezTo>
                      <a:pt x="24" y="497"/>
                      <a:pt x="19" y="501"/>
                      <a:pt x="19" y="510"/>
                    </a:cubicBezTo>
                    <a:cubicBezTo>
                      <a:pt x="1" y="510"/>
                      <a:pt x="1" y="529"/>
                      <a:pt x="1" y="529"/>
                    </a:cubicBezTo>
                    <a:lnTo>
                      <a:pt x="210" y="793"/>
                    </a:lnTo>
                    <a:lnTo>
                      <a:pt x="966" y="37"/>
                    </a:lnTo>
                    <a:lnTo>
                      <a:pt x="966" y="14"/>
                    </a:lnTo>
                    <a:cubicBezTo>
                      <a:pt x="957" y="5"/>
                      <a:pt x="953"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4;p37"/>
              <p:cNvSpPr/>
              <p:nvPr/>
            </p:nvSpPr>
            <p:spPr>
              <a:xfrm>
                <a:off x="7518144" y="2431959"/>
                <a:ext cx="196083" cy="67"/>
              </a:xfrm>
              <a:custGeom>
                <a:avLst/>
                <a:gdLst/>
                <a:ahLst/>
                <a:cxnLst/>
                <a:rect l="l" t="t" r="r" b="b"/>
                <a:pathLst>
                  <a:path w="2924" h="1" extrusionOk="0">
                    <a:moveTo>
                      <a:pt x="0" y="0"/>
                    </a:moveTo>
                    <a:lnTo>
                      <a:pt x="2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5;p37"/>
              <p:cNvSpPr/>
              <p:nvPr/>
            </p:nvSpPr>
            <p:spPr>
              <a:xfrm>
                <a:off x="7515663" y="2429210"/>
                <a:ext cx="201046" cy="5231"/>
              </a:xfrm>
              <a:custGeom>
                <a:avLst/>
                <a:gdLst/>
                <a:ahLst/>
                <a:cxnLst/>
                <a:rect l="l" t="t" r="r" b="b"/>
                <a:pathLst>
                  <a:path w="2998" h="78" extrusionOk="0">
                    <a:moveTo>
                      <a:pt x="37" y="0"/>
                    </a:moveTo>
                    <a:cubicBezTo>
                      <a:pt x="19" y="0"/>
                      <a:pt x="1" y="19"/>
                      <a:pt x="1" y="41"/>
                    </a:cubicBezTo>
                    <a:cubicBezTo>
                      <a:pt x="1" y="60"/>
                      <a:pt x="19" y="78"/>
                      <a:pt x="37" y="78"/>
                    </a:cubicBezTo>
                    <a:lnTo>
                      <a:pt x="2961" y="78"/>
                    </a:lnTo>
                    <a:cubicBezTo>
                      <a:pt x="2979" y="78"/>
                      <a:pt x="2997" y="60"/>
                      <a:pt x="2997" y="41"/>
                    </a:cubicBezTo>
                    <a:cubicBezTo>
                      <a:pt x="2997" y="19"/>
                      <a:pt x="2979" y="0"/>
                      <a:pt x="2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6;p37"/>
              <p:cNvSpPr/>
              <p:nvPr/>
            </p:nvSpPr>
            <p:spPr>
              <a:xfrm>
                <a:off x="7518144" y="2454827"/>
                <a:ext cx="87983" cy="67"/>
              </a:xfrm>
              <a:custGeom>
                <a:avLst/>
                <a:gdLst/>
                <a:ahLst/>
                <a:cxnLst/>
                <a:rect l="l" t="t" r="r" b="b"/>
                <a:pathLst>
                  <a:path w="1312" h="1" extrusionOk="0">
                    <a:moveTo>
                      <a:pt x="0" y="1"/>
                    </a:moveTo>
                    <a:lnTo>
                      <a:pt x="1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7;p37"/>
              <p:cNvSpPr/>
              <p:nvPr/>
            </p:nvSpPr>
            <p:spPr>
              <a:xfrm>
                <a:off x="7515663" y="2452077"/>
                <a:ext cx="92945" cy="5298"/>
              </a:xfrm>
              <a:custGeom>
                <a:avLst/>
                <a:gdLst/>
                <a:ahLst/>
                <a:cxnLst/>
                <a:rect l="l" t="t" r="r" b="b"/>
                <a:pathLst>
                  <a:path w="1386" h="79" extrusionOk="0">
                    <a:moveTo>
                      <a:pt x="37" y="1"/>
                    </a:moveTo>
                    <a:cubicBezTo>
                      <a:pt x="19" y="1"/>
                      <a:pt x="1" y="19"/>
                      <a:pt x="1" y="42"/>
                    </a:cubicBezTo>
                    <a:cubicBezTo>
                      <a:pt x="1" y="60"/>
                      <a:pt x="19" y="78"/>
                      <a:pt x="37"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8;p37"/>
              <p:cNvSpPr/>
              <p:nvPr/>
            </p:nvSpPr>
            <p:spPr>
              <a:xfrm>
                <a:off x="7626513" y="2454827"/>
                <a:ext cx="87714" cy="67"/>
              </a:xfrm>
              <a:custGeom>
                <a:avLst/>
                <a:gdLst/>
                <a:ahLst/>
                <a:cxnLst/>
                <a:rect l="l" t="t" r="r" b="b"/>
                <a:pathLst>
                  <a:path w="1308" h="1" extrusionOk="0">
                    <a:moveTo>
                      <a:pt x="1" y="1"/>
                    </a:moveTo>
                    <a:lnTo>
                      <a:pt x="1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9;p37"/>
              <p:cNvSpPr/>
              <p:nvPr/>
            </p:nvSpPr>
            <p:spPr>
              <a:xfrm>
                <a:off x="7623764" y="2452077"/>
                <a:ext cx="92945" cy="5298"/>
              </a:xfrm>
              <a:custGeom>
                <a:avLst/>
                <a:gdLst/>
                <a:ahLst/>
                <a:cxnLst/>
                <a:rect l="l" t="t" r="r" b="b"/>
                <a:pathLst>
                  <a:path w="1386" h="79" extrusionOk="0">
                    <a:moveTo>
                      <a:pt x="42" y="1"/>
                    </a:moveTo>
                    <a:cubicBezTo>
                      <a:pt x="19" y="1"/>
                      <a:pt x="1" y="19"/>
                      <a:pt x="1" y="42"/>
                    </a:cubicBezTo>
                    <a:cubicBezTo>
                      <a:pt x="1" y="60"/>
                      <a:pt x="19" y="78"/>
                      <a:pt x="42"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0;p37"/>
              <p:cNvSpPr/>
              <p:nvPr/>
            </p:nvSpPr>
            <p:spPr>
              <a:xfrm>
                <a:off x="7518144" y="2478968"/>
                <a:ext cx="196083" cy="67"/>
              </a:xfrm>
              <a:custGeom>
                <a:avLst/>
                <a:gdLst/>
                <a:ahLst/>
                <a:cxnLst/>
                <a:rect l="l" t="t" r="r" b="b"/>
                <a:pathLst>
                  <a:path w="2924" h="1" extrusionOk="0">
                    <a:moveTo>
                      <a:pt x="0" y="1"/>
                    </a:moveTo>
                    <a:lnTo>
                      <a:pt x="2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1;p37"/>
              <p:cNvSpPr/>
              <p:nvPr/>
            </p:nvSpPr>
            <p:spPr>
              <a:xfrm>
                <a:off x="7515663" y="2476219"/>
                <a:ext cx="201046" cy="5298"/>
              </a:xfrm>
              <a:custGeom>
                <a:avLst/>
                <a:gdLst/>
                <a:ahLst/>
                <a:cxnLst/>
                <a:rect l="l" t="t" r="r" b="b"/>
                <a:pathLst>
                  <a:path w="2998" h="79" extrusionOk="0">
                    <a:moveTo>
                      <a:pt x="37" y="1"/>
                    </a:moveTo>
                    <a:cubicBezTo>
                      <a:pt x="19" y="1"/>
                      <a:pt x="1" y="24"/>
                      <a:pt x="1" y="42"/>
                    </a:cubicBezTo>
                    <a:cubicBezTo>
                      <a:pt x="1" y="60"/>
                      <a:pt x="19" y="78"/>
                      <a:pt x="37" y="78"/>
                    </a:cubicBezTo>
                    <a:lnTo>
                      <a:pt x="2961" y="78"/>
                    </a:lnTo>
                    <a:cubicBezTo>
                      <a:pt x="2979" y="78"/>
                      <a:pt x="2997" y="60"/>
                      <a:pt x="2997" y="42"/>
                    </a:cubicBezTo>
                    <a:cubicBezTo>
                      <a:pt x="2997" y="24"/>
                      <a:pt x="2979" y="1"/>
                      <a:pt x="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22;p37"/>
            <p:cNvGrpSpPr/>
            <p:nvPr/>
          </p:nvGrpSpPr>
          <p:grpSpPr>
            <a:xfrm>
              <a:off x="8621246" y="2680027"/>
              <a:ext cx="566590" cy="383315"/>
              <a:chOff x="7235621" y="2677477"/>
              <a:chExt cx="566590" cy="383315"/>
            </a:xfrm>
          </p:grpSpPr>
          <p:sp>
            <p:nvSpPr>
              <p:cNvPr id="13" name="Google Shape;1123;p37"/>
              <p:cNvSpPr/>
              <p:nvPr/>
            </p:nvSpPr>
            <p:spPr>
              <a:xfrm>
                <a:off x="7238370" y="2680227"/>
                <a:ext cx="561091" cy="377816"/>
              </a:xfrm>
              <a:custGeom>
                <a:avLst/>
                <a:gdLst/>
                <a:ahLst/>
                <a:cxnLst/>
                <a:rect l="l" t="t" r="r" b="b"/>
                <a:pathLst>
                  <a:path w="8367" h="5634" extrusionOk="0">
                    <a:moveTo>
                      <a:pt x="360" y="0"/>
                    </a:moveTo>
                    <a:cubicBezTo>
                      <a:pt x="151" y="0"/>
                      <a:pt x="1" y="132"/>
                      <a:pt x="1" y="283"/>
                    </a:cubicBezTo>
                    <a:lnTo>
                      <a:pt x="1" y="797"/>
                    </a:lnTo>
                    <a:lnTo>
                      <a:pt x="1" y="5370"/>
                    </a:lnTo>
                    <a:cubicBezTo>
                      <a:pt x="1" y="5520"/>
                      <a:pt x="151" y="5634"/>
                      <a:pt x="360" y="5634"/>
                    </a:cubicBezTo>
                    <a:lnTo>
                      <a:pt x="8007" y="5634"/>
                    </a:lnTo>
                    <a:cubicBezTo>
                      <a:pt x="8198" y="5634"/>
                      <a:pt x="8366" y="5520"/>
                      <a:pt x="8366" y="5370"/>
                    </a:cubicBezTo>
                    <a:lnTo>
                      <a:pt x="8366" y="283"/>
                    </a:lnTo>
                    <a:cubicBezTo>
                      <a:pt x="8366" y="132"/>
                      <a:pt x="8198" y="0"/>
                      <a:pt x="8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4;p37"/>
              <p:cNvSpPr/>
              <p:nvPr/>
            </p:nvSpPr>
            <p:spPr>
              <a:xfrm>
                <a:off x="7235621" y="2677477"/>
                <a:ext cx="566590" cy="383315"/>
              </a:xfrm>
              <a:custGeom>
                <a:avLst/>
                <a:gdLst/>
                <a:ahLst/>
                <a:cxnLst/>
                <a:rect l="l" t="t" r="r" b="b"/>
                <a:pathLst>
                  <a:path w="8449" h="5716" extrusionOk="0">
                    <a:moveTo>
                      <a:pt x="8048" y="78"/>
                    </a:moveTo>
                    <a:cubicBezTo>
                      <a:pt x="8221" y="78"/>
                      <a:pt x="8371" y="192"/>
                      <a:pt x="8371" y="324"/>
                    </a:cubicBezTo>
                    <a:lnTo>
                      <a:pt x="8371" y="5411"/>
                    </a:lnTo>
                    <a:cubicBezTo>
                      <a:pt x="8371" y="5524"/>
                      <a:pt x="8221" y="5638"/>
                      <a:pt x="8048" y="5638"/>
                    </a:cubicBezTo>
                    <a:lnTo>
                      <a:pt x="401" y="5638"/>
                    </a:lnTo>
                    <a:cubicBezTo>
                      <a:pt x="210" y="5638"/>
                      <a:pt x="78" y="5524"/>
                      <a:pt x="78" y="5411"/>
                    </a:cubicBezTo>
                    <a:lnTo>
                      <a:pt x="78" y="324"/>
                    </a:lnTo>
                    <a:cubicBezTo>
                      <a:pt x="78" y="192"/>
                      <a:pt x="210" y="78"/>
                      <a:pt x="401" y="78"/>
                    </a:cubicBezTo>
                    <a:close/>
                    <a:moveTo>
                      <a:pt x="401" y="0"/>
                    </a:moveTo>
                    <a:cubicBezTo>
                      <a:pt x="174" y="0"/>
                      <a:pt x="1" y="155"/>
                      <a:pt x="1" y="324"/>
                    </a:cubicBezTo>
                    <a:lnTo>
                      <a:pt x="1" y="5411"/>
                    </a:lnTo>
                    <a:cubicBezTo>
                      <a:pt x="1" y="5579"/>
                      <a:pt x="174" y="5716"/>
                      <a:pt x="401" y="5716"/>
                    </a:cubicBezTo>
                    <a:lnTo>
                      <a:pt x="8048" y="5716"/>
                    </a:lnTo>
                    <a:cubicBezTo>
                      <a:pt x="8257" y="5716"/>
                      <a:pt x="8448" y="5579"/>
                      <a:pt x="8448" y="5411"/>
                    </a:cubicBez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5;p37"/>
              <p:cNvSpPr/>
              <p:nvPr/>
            </p:nvSpPr>
            <p:spPr>
              <a:xfrm>
                <a:off x="7238370" y="2680227"/>
                <a:ext cx="561091" cy="70011"/>
              </a:xfrm>
              <a:custGeom>
                <a:avLst/>
                <a:gdLst/>
                <a:ahLst/>
                <a:cxnLst/>
                <a:rect l="l" t="t" r="r" b="b"/>
                <a:pathLst>
                  <a:path w="8367" h="1044" extrusionOk="0">
                    <a:moveTo>
                      <a:pt x="360" y="0"/>
                    </a:moveTo>
                    <a:cubicBezTo>
                      <a:pt x="151" y="0"/>
                      <a:pt x="1" y="132"/>
                      <a:pt x="1" y="283"/>
                    </a:cubicBezTo>
                    <a:lnTo>
                      <a:pt x="1" y="1043"/>
                    </a:lnTo>
                    <a:lnTo>
                      <a:pt x="8366" y="1043"/>
                    </a:lnTo>
                    <a:lnTo>
                      <a:pt x="8366" y="283"/>
                    </a:lnTo>
                    <a:cubicBezTo>
                      <a:pt x="8366" y="132"/>
                      <a:pt x="8198" y="0"/>
                      <a:pt x="8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6;p37"/>
              <p:cNvSpPr/>
              <p:nvPr/>
            </p:nvSpPr>
            <p:spPr>
              <a:xfrm>
                <a:off x="7235621" y="2677477"/>
                <a:ext cx="566590" cy="72760"/>
              </a:xfrm>
              <a:custGeom>
                <a:avLst/>
                <a:gdLst/>
                <a:ahLst/>
                <a:cxnLst/>
                <a:rect l="l" t="t" r="r" b="b"/>
                <a:pathLst>
                  <a:path w="8449" h="1085" extrusionOk="0">
                    <a:moveTo>
                      <a:pt x="401" y="0"/>
                    </a:moveTo>
                    <a:cubicBezTo>
                      <a:pt x="174" y="0"/>
                      <a:pt x="1" y="155"/>
                      <a:pt x="1" y="324"/>
                    </a:cubicBezTo>
                    <a:lnTo>
                      <a:pt x="1" y="1084"/>
                    </a:lnTo>
                    <a:lnTo>
                      <a:pt x="78" y="1084"/>
                    </a:lnTo>
                    <a:lnTo>
                      <a:pt x="78" y="324"/>
                    </a:lnTo>
                    <a:cubicBezTo>
                      <a:pt x="78" y="192"/>
                      <a:pt x="210" y="78"/>
                      <a:pt x="401" y="78"/>
                    </a:cubicBezTo>
                    <a:lnTo>
                      <a:pt x="8048" y="78"/>
                    </a:lnTo>
                    <a:cubicBezTo>
                      <a:pt x="8221" y="78"/>
                      <a:pt x="8371" y="192"/>
                      <a:pt x="8371" y="324"/>
                    </a:cubicBezTo>
                    <a:lnTo>
                      <a:pt x="8371" y="1084"/>
                    </a:lnTo>
                    <a:lnTo>
                      <a:pt x="8448" y="1084"/>
                    </a:ln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7;p37"/>
              <p:cNvSpPr/>
              <p:nvPr/>
            </p:nvSpPr>
            <p:spPr>
              <a:xfrm>
                <a:off x="7238370" y="2750170"/>
                <a:ext cx="557403" cy="67"/>
              </a:xfrm>
              <a:custGeom>
                <a:avLst/>
                <a:gdLst/>
                <a:ahLst/>
                <a:cxnLst/>
                <a:rect l="l" t="t" r="r" b="b"/>
                <a:pathLst>
                  <a:path w="8312" h="1" extrusionOk="0">
                    <a:moveTo>
                      <a:pt x="8312"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8;p37"/>
              <p:cNvSpPr/>
              <p:nvPr/>
            </p:nvSpPr>
            <p:spPr>
              <a:xfrm>
                <a:off x="7238370" y="2747689"/>
                <a:ext cx="557403" cy="4962"/>
              </a:xfrm>
              <a:custGeom>
                <a:avLst/>
                <a:gdLst/>
                <a:ahLst/>
                <a:cxnLst/>
                <a:rect l="l" t="t" r="r" b="b"/>
                <a:pathLst>
                  <a:path w="8312" h="74" extrusionOk="0">
                    <a:moveTo>
                      <a:pt x="1" y="1"/>
                    </a:moveTo>
                    <a:lnTo>
                      <a:pt x="1" y="74"/>
                    </a:lnTo>
                    <a:lnTo>
                      <a:pt x="8312" y="74"/>
                    </a:lnTo>
                    <a:lnTo>
                      <a:pt x="8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9;p37"/>
              <p:cNvSpPr/>
              <p:nvPr/>
            </p:nvSpPr>
            <p:spPr>
              <a:xfrm>
                <a:off x="7270156" y="2709532"/>
                <a:ext cx="17771" cy="17771"/>
              </a:xfrm>
              <a:custGeom>
                <a:avLst/>
                <a:gdLst/>
                <a:ahLst/>
                <a:cxnLst/>
                <a:rect l="l" t="t" r="r" b="b"/>
                <a:pathLst>
                  <a:path w="265" h="265" extrusionOk="0">
                    <a:moveTo>
                      <a:pt x="132" y="1"/>
                    </a:moveTo>
                    <a:cubicBezTo>
                      <a:pt x="55" y="1"/>
                      <a:pt x="0" y="55"/>
                      <a:pt x="0" y="133"/>
                    </a:cubicBezTo>
                    <a:cubicBezTo>
                      <a:pt x="0" y="205"/>
                      <a:pt x="55" y="265"/>
                      <a:pt x="132" y="265"/>
                    </a:cubicBezTo>
                    <a:cubicBezTo>
                      <a:pt x="210" y="265"/>
                      <a:pt x="264" y="205"/>
                      <a:pt x="264" y="133"/>
                    </a:cubicBezTo>
                    <a:cubicBezTo>
                      <a:pt x="264"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0;p37"/>
              <p:cNvSpPr/>
              <p:nvPr/>
            </p:nvSpPr>
            <p:spPr>
              <a:xfrm>
                <a:off x="7267675" y="2706782"/>
                <a:ext cx="23002" cy="23002"/>
              </a:xfrm>
              <a:custGeom>
                <a:avLst/>
                <a:gdLst/>
                <a:ahLst/>
                <a:cxnLst/>
                <a:rect l="l" t="t" r="r" b="b"/>
                <a:pathLst>
                  <a:path w="343" h="343" extrusionOk="0">
                    <a:moveTo>
                      <a:pt x="169" y="78"/>
                    </a:moveTo>
                    <a:cubicBezTo>
                      <a:pt x="206" y="78"/>
                      <a:pt x="265" y="114"/>
                      <a:pt x="265" y="174"/>
                    </a:cubicBezTo>
                    <a:cubicBezTo>
                      <a:pt x="265" y="228"/>
                      <a:pt x="206" y="269"/>
                      <a:pt x="169" y="269"/>
                    </a:cubicBezTo>
                    <a:cubicBezTo>
                      <a:pt x="115" y="269"/>
                      <a:pt x="74" y="228"/>
                      <a:pt x="74" y="174"/>
                    </a:cubicBezTo>
                    <a:cubicBezTo>
                      <a:pt x="74" y="114"/>
                      <a:pt x="115" y="78"/>
                      <a:pt x="169" y="78"/>
                    </a:cubicBezTo>
                    <a:close/>
                    <a:moveTo>
                      <a:pt x="169" y="1"/>
                    </a:moveTo>
                    <a:cubicBezTo>
                      <a:pt x="74" y="1"/>
                      <a:pt x="1" y="78"/>
                      <a:pt x="1" y="174"/>
                    </a:cubicBezTo>
                    <a:cubicBezTo>
                      <a:pt x="1" y="269"/>
                      <a:pt x="74"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1;p37"/>
              <p:cNvSpPr/>
              <p:nvPr/>
            </p:nvSpPr>
            <p:spPr>
              <a:xfrm>
                <a:off x="7303150" y="2709532"/>
                <a:ext cx="18039" cy="17771"/>
              </a:xfrm>
              <a:custGeom>
                <a:avLst/>
                <a:gdLst/>
                <a:ahLst/>
                <a:cxnLst/>
                <a:rect l="l" t="t" r="r" b="b"/>
                <a:pathLst>
                  <a:path w="269" h="265" extrusionOk="0">
                    <a:moveTo>
                      <a:pt x="132" y="1"/>
                    </a:moveTo>
                    <a:cubicBezTo>
                      <a:pt x="59" y="1"/>
                      <a:pt x="0" y="55"/>
                      <a:pt x="0" y="133"/>
                    </a:cubicBezTo>
                    <a:cubicBezTo>
                      <a:pt x="0" y="205"/>
                      <a:pt x="59" y="265"/>
                      <a:pt x="132" y="265"/>
                    </a:cubicBezTo>
                    <a:cubicBezTo>
                      <a:pt x="210" y="265"/>
                      <a:pt x="269" y="205"/>
                      <a:pt x="269" y="133"/>
                    </a:cubicBezTo>
                    <a:cubicBezTo>
                      <a:pt x="269"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2;p37"/>
              <p:cNvSpPr/>
              <p:nvPr/>
            </p:nvSpPr>
            <p:spPr>
              <a:xfrm>
                <a:off x="7300669" y="2706782"/>
                <a:ext cx="23002" cy="23002"/>
              </a:xfrm>
              <a:custGeom>
                <a:avLst/>
                <a:gdLst/>
                <a:ahLst/>
                <a:cxnLst/>
                <a:rect l="l" t="t" r="r" b="b"/>
                <a:pathLst>
                  <a:path w="343" h="343" extrusionOk="0">
                    <a:moveTo>
                      <a:pt x="169" y="78"/>
                    </a:moveTo>
                    <a:cubicBezTo>
                      <a:pt x="210" y="78"/>
                      <a:pt x="265" y="114"/>
                      <a:pt x="265" y="174"/>
                    </a:cubicBezTo>
                    <a:cubicBezTo>
                      <a:pt x="265" y="228"/>
                      <a:pt x="210" y="269"/>
                      <a:pt x="169" y="269"/>
                    </a:cubicBezTo>
                    <a:cubicBezTo>
                      <a:pt x="115" y="269"/>
                      <a:pt x="78" y="228"/>
                      <a:pt x="78" y="174"/>
                    </a:cubicBezTo>
                    <a:cubicBezTo>
                      <a:pt x="78" y="114"/>
                      <a:pt x="115" y="78"/>
                      <a:pt x="169" y="78"/>
                    </a:cubicBezTo>
                    <a:close/>
                    <a:moveTo>
                      <a:pt x="169" y="1"/>
                    </a:moveTo>
                    <a:cubicBezTo>
                      <a:pt x="78" y="1"/>
                      <a:pt x="1" y="78"/>
                      <a:pt x="1" y="174"/>
                    </a:cubicBezTo>
                    <a:cubicBezTo>
                      <a:pt x="1" y="269"/>
                      <a:pt x="78"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3;p37"/>
              <p:cNvSpPr/>
              <p:nvPr/>
            </p:nvSpPr>
            <p:spPr>
              <a:xfrm>
                <a:off x="7334869" y="2709532"/>
                <a:ext cx="18106" cy="17771"/>
              </a:xfrm>
              <a:custGeom>
                <a:avLst/>
                <a:gdLst/>
                <a:ahLst/>
                <a:cxnLst/>
                <a:rect l="l" t="t" r="r" b="b"/>
                <a:pathLst>
                  <a:path w="270" h="265" extrusionOk="0">
                    <a:moveTo>
                      <a:pt x="137" y="1"/>
                    </a:moveTo>
                    <a:cubicBezTo>
                      <a:pt x="60" y="1"/>
                      <a:pt x="1" y="55"/>
                      <a:pt x="1" y="133"/>
                    </a:cubicBezTo>
                    <a:cubicBezTo>
                      <a:pt x="1" y="205"/>
                      <a:pt x="60" y="265"/>
                      <a:pt x="137" y="265"/>
                    </a:cubicBezTo>
                    <a:cubicBezTo>
                      <a:pt x="210" y="265"/>
                      <a:pt x="269" y="205"/>
                      <a:pt x="269" y="133"/>
                    </a:cubicBezTo>
                    <a:cubicBezTo>
                      <a:pt x="269" y="55"/>
                      <a:pt x="21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4;p37"/>
              <p:cNvSpPr/>
              <p:nvPr/>
            </p:nvSpPr>
            <p:spPr>
              <a:xfrm>
                <a:off x="7332455" y="2706782"/>
                <a:ext cx="22935" cy="23002"/>
              </a:xfrm>
              <a:custGeom>
                <a:avLst/>
                <a:gdLst/>
                <a:ahLst/>
                <a:cxnLst/>
                <a:rect l="l" t="t" r="r" b="b"/>
                <a:pathLst>
                  <a:path w="342" h="343" extrusionOk="0">
                    <a:moveTo>
                      <a:pt x="173" y="78"/>
                    </a:moveTo>
                    <a:cubicBezTo>
                      <a:pt x="228" y="78"/>
                      <a:pt x="264" y="114"/>
                      <a:pt x="264" y="174"/>
                    </a:cubicBezTo>
                    <a:cubicBezTo>
                      <a:pt x="264" y="228"/>
                      <a:pt x="228" y="269"/>
                      <a:pt x="173" y="269"/>
                    </a:cubicBezTo>
                    <a:cubicBezTo>
                      <a:pt x="114" y="269"/>
                      <a:pt x="78" y="228"/>
                      <a:pt x="78" y="174"/>
                    </a:cubicBezTo>
                    <a:cubicBezTo>
                      <a:pt x="78" y="114"/>
                      <a:pt x="114" y="78"/>
                      <a:pt x="173" y="78"/>
                    </a:cubicBezTo>
                    <a:close/>
                    <a:moveTo>
                      <a:pt x="173" y="1"/>
                    </a:moveTo>
                    <a:cubicBezTo>
                      <a:pt x="78" y="1"/>
                      <a:pt x="0" y="78"/>
                      <a:pt x="0" y="174"/>
                    </a:cubicBezTo>
                    <a:cubicBezTo>
                      <a:pt x="0" y="269"/>
                      <a:pt x="78" y="342"/>
                      <a:pt x="173" y="342"/>
                    </a:cubicBezTo>
                    <a:cubicBezTo>
                      <a:pt x="264" y="342"/>
                      <a:pt x="342" y="269"/>
                      <a:pt x="342" y="174"/>
                    </a:cubicBezTo>
                    <a:cubicBezTo>
                      <a:pt x="342" y="78"/>
                      <a:pt x="264"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5;p37"/>
              <p:cNvSpPr/>
              <p:nvPr/>
            </p:nvSpPr>
            <p:spPr>
              <a:xfrm>
                <a:off x="7566696" y="2846938"/>
                <a:ext cx="80070" cy="115813"/>
              </a:xfrm>
              <a:custGeom>
                <a:avLst/>
                <a:gdLst/>
                <a:ahLst/>
                <a:cxnLst/>
                <a:rect l="l" t="t" r="r" b="b"/>
                <a:pathLst>
                  <a:path w="1194" h="1727" extrusionOk="0">
                    <a:moveTo>
                      <a:pt x="1121" y="1"/>
                    </a:moveTo>
                    <a:lnTo>
                      <a:pt x="1121" y="930"/>
                    </a:lnTo>
                    <a:lnTo>
                      <a:pt x="0" y="930"/>
                    </a:lnTo>
                    <a:lnTo>
                      <a:pt x="0" y="1727"/>
                    </a:lnTo>
                    <a:lnTo>
                      <a:pt x="73" y="1727"/>
                    </a:lnTo>
                    <a:lnTo>
                      <a:pt x="73" y="1003"/>
                    </a:lnTo>
                    <a:lnTo>
                      <a:pt x="1193" y="1003"/>
                    </a:lnTo>
                    <a:lnTo>
                      <a:pt x="1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6;p37"/>
              <p:cNvSpPr/>
              <p:nvPr/>
            </p:nvSpPr>
            <p:spPr>
              <a:xfrm>
                <a:off x="7641803" y="2846938"/>
                <a:ext cx="80070" cy="115813"/>
              </a:xfrm>
              <a:custGeom>
                <a:avLst/>
                <a:gdLst/>
                <a:ahLst/>
                <a:cxnLst/>
                <a:rect l="l" t="t" r="r" b="b"/>
                <a:pathLst>
                  <a:path w="1194" h="1727" extrusionOk="0">
                    <a:moveTo>
                      <a:pt x="1" y="1"/>
                    </a:moveTo>
                    <a:lnTo>
                      <a:pt x="1" y="1003"/>
                    </a:lnTo>
                    <a:lnTo>
                      <a:pt x="1116" y="1003"/>
                    </a:lnTo>
                    <a:lnTo>
                      <a:pt x="1116" y="1727"/>
                    </a:lnTo>
                    <a:lnTo>
                      <a:pt x="1194" y="1727"/>
                    </a:lnTo>
                    <a:lnTo>
                      <a:pt x="1194" y="930"/>
                    </a:lnTo>
                    <a:lnTo>
                      <a:pt x="73" y="930"/>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7;p37"/>
              <p:cNvSpPr/>
              <p:nvPr/>
            </p:nvSpPr>
            <p:spPr>
              <a:xfrm>
                <a:off x="7641803" y="2891264"/>
                <a:ext cx="4962" cy="71486"/>
              </a:xfrm>
              <a:custGeom>
                <a:avLst/>
                <a:gdLst/>
                <a:ahLst/>
                <a:cxnLst/>
                <a:rect l="l" t="t" r="r" b="b"/>
                <a:pathLst>
                  <a:path w="74" h="1066" extrusionOk="0">
                    <a:moveTo>
                      <a:pt x="1" y="0"/>
                    </a:moveTo>
                    <a:lnTo>
                      <a:pt x="1" y="1066"/>
                    </a:lnTo>
                    <a:lnTo>
                      <a:pt x="73" y="1066"/>
                    </a:lnTo>
                    <a:lnTo>
                      <a:pt x="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8;p37"/>
              <p:cNvSpPr/>
              <p:nvPr/>
            </p:nvSpPr>
            <p:spPr>
              <a:xfrm>
                <a:off x="7546242" y="2946187"/>
                <a:ext cx="44662" cy="43187"/>
              </a:xfrm>
              <a:custGeom>
                <a:avLst/>
                <a:gdLst/>
                <a:ahLst/>
                <a:cxnLst/>
                <a:rect l="l" t="t" r="r" b="b"/>
                <a:pathLst>
                  <a:path w="666" h="644" extrusionOk="0">
                    <a:moveTo>
                      <a:pt x="323" y="1"/>
                    </a:moveTo>
                    <a:cubicBezTo>
                      <a:pt x="150" y="1"/>
                      <a:pt x="0" y="133"/>
                      <a:pt x="0" y="320"/>
                    </a:cubicBezTo>
                    <a:cubicBezTo>
                      <a:pt x="0" y="493"/>
                      <a:pt x="150" y="643"/>
                      <a:pt x="323" y="643"/>
                    </a:cubicBezTo>
                    <a:cubicBezTo>
                      <a:pt x="515" y="643"/>
                      <a:pt x="665" y="493"/>
                      <a:pt x="665" y="320"/>
                    </a:cubicBezTo>
                    <a:cubicBezTo>
                      <a:pt x="665" y="133"/>
                      <a:pt x="515"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9;p37"/>
              <p:cNvSpPr/>
              <p:nvPr/>
            </p:nvSpPr>
            <p:spPr>
              <a:xfrm>
                <a:off x="7543761" y="2943437"/>
                <a:ext cx="49557" cy="48686"/>
              </a:xfrm>
              <a:custGeom>
                <a:avLst/>
                <a:gdLst/>
                <a:ahLst/>
                <a:cxnLst/>
                <a:rect l="l" t="t" r="r" b="b"/>
                <a:pathLst>
                  <a:path w="739" h="726" extrusionOk="0">
                    <a:moveTo>
                      <a:pt x="360" y="78"/>
                    </a:moveTo>
                    <a:cubicBezTo>
                      <a:pt x="529" y="78"/>
                      <a:pt x="666" y="192"/>
                      <a:pt x="666" y="361"/>
                    </a:cubicBezTo>
                    <a:cubicBezTo>
                      <a:pt x="666" y="516"/>
                      <a:pt x="529" y="648"/>
                      <a:pt x="360" y="648"/>
                    </a:cubicBezTo>
                    <a:cubicBezTo>
                      <a:pt x="210" y="648"/>
                      <a:pt x="74" y="516"/>
                      <a:pt x="74" y="361"/>
                    </a:cubicBezTo>
                    <a:cubicBezTo>
                      <a:pt x="74" y="192"/>
                      <a:pt x="210"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0;p37"/>
              <p:cNvSpPr/>
              <p:nvPr/>
            </p:nvSpPr>
            <p:spPr>
              <a:xfrm>
                <a:off x="7622557" y="2946187"/>
                <a:ext cx="43455" cy="43187"/>
              </a:xfrm>
              <a:custGeom>
                <a:avLst/>
                <a:gdLst/>
                <a:ahLst/>
                <a:cxnLst/>
                <a:rect l="l" t="t" r="r" b="b"/>
                <a:pathLst>
                  <a:path w="648" h="644" extrusionOk="0">
                    <a:moveTo>
                      <a:pt x="324" y="1"/>
                    </a:moveTo>
                    <a:cubicBezTo>
                      <a:pt x="133" y="1"/>
                      <a:pt x="1" y="133"/>
                      <a:pt x="1" y="320"/>
                    </a:cubicBezTo>
                    <a:cubicBezTo>
                      <a:pt x="1" y="493"/>
                      <a:pt x="133" y="643"/>
                      <a:pt x="324" y="643"/>
                    </a:cubicBezTo>
                    <a:cubicBezTo>
                      <a:pt x="492" y="643"/>
                      <a:pt x="647" y="493"/>
                      <a:pt x="647" y="320"/>
                    </a:cubicBezTo>
                    <a:cubicBezTo>
                      <a:pt x="647" y="133"/>
                      <a:pt x="49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1;p37"/>
              <p:cNvSpPr/>
              <p:nvPr/>
            </p:nvSpPr>
            <p:spPr>
              <a:xfrm>
                <a:off x="7620142" y="2943437"/>
                <a:ext cx="48283" cy="48686"/>
              </a:xfrm>
              <a:custGeom>
                <a:avLst/>
                <a:gdLst/>
                <a:ahLst/>
                <a:cxnLst/>
                <a:rect l="l" t="t" r="r" b="b"/>
                <a:pathLst>
                  <a:path w="720" h="726" extrusionOk="0">
                    <a:moveTo>
                      <a:pt x="360" y="78"/>
                    </a:moveTo>
                    <a:cubicBezTo>
                      <a:pt x="510" y="78"/>
                      <a:pt x="642" y="192"/>
                      <a:pt x="642" y="361"/>
                    </a:cubicBezTo>
                    <a:cubicBezTo>
                      <a:pt x="642" y="516"/>
                      <a:pt x="510" y="648"/>
                      <a:pt x="360" y="648"/>
                    </a:cubicBezTo>
                    <a:cubicBezTo>
                      <a:pt x="210" y="648"/>
                      <a:pt x="73" y="516"/>
                      <a:pt x="73" y="361"/>
                    </a:cubicBezTo>
                    <a:cubicBezTo>
                      <a:pt x="73" y="192"/>
                      <a:pt x="210" y="78"/>
                      <a:pt x="360" y="78"/>
                    </a:cubicBezTo>
                    <a:close/>
                    <a:moveTo>
                      <a:pt x="360" y="1"/>
                    </a:moveTo>
                    <a:cubicBezTo>
                      <a:pt x="150" y="1"/>
                      <a:pt x="0" y="156"/>
                      <a:pt x="0" y="361"/>
                    </a:cubicBezTo>
                    <a:cubicBezTo>
                      <a:pt x="0" y="552"/>
                      <a:pt x="150" y="725"/>
                      <a:pt x="360" y="725"/>
                    </a:cubicBezTo>
                    <a:cubicBezTo>
                      <a:pt x="569" y="725"/>
                      <a:pt x="720" y="552"/>
                      <a:pt x="720" y="361"/>
                    </a:cubicBezTo>
                    <a:cubicBezTo>
                      <a:pt x="720" y="156"/>
                      <a:pt x="569"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2;p37"/>
              <p:cNvSpPr/>
              <p:nvPr/>
            </p:nvSpPr>
            <p:spPr>
              <a:xfrm>
                <a:off x="7697664" y="2946187"/>
                <a:ext cx="44662" cy="43187"/>
              </a:xfrm>
              <a:custGeom>
                <a:avLst/>
                <a:gdLst/>
                <a:ahLst/>
                <a:cxnLst/>
                <a:rect l="l" t="t" r="r" b="b"/>
                <a:pathLst>
                  <a:path w="666" h="644" extrusionOk="0">
                    <a:moveTo>
                      <a:pt x="324" y="1"/>
                    </a:moveTo>
                    <a:cubicBezTo>
                      <a:pt x="151" y="1"/>
                      <a:pt x="1" y="133"/>
                      <a:pt x="1" y="320"/>
                    </a:cubicBezTo>
                    <a:cubicBezTo>
                      <a:pt x="1" y="493"/>
                      <a:pt x="151" y="643"/>
                      <a:pt x="324" y="643"/>
                    </a:cubicBezTo>
                    <a:cubicBezTo>
                      <a:pt x="511" y="643"/>
                      <a:pt x="666" y="493"/>
                      <a:pt x="666" y="320"/>
                    </a:cubicBezTo>
                    <a:cubicBezTo>
                      <a:pt x="666" y="133"/>
                      <a:pt x="511"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3;p37"/>
              <p:cNvSpPr/>
              <p:nvPr/>
            </p:nvSpPr>
            <p:spPr>
              <a:xfrm>
                <a:off x="7695250" y="2943437"/>
                <a:ext cx="49557" cy="48686"/>
              </a:xfrm>
              <a:custGeom>
                <a:avLst/>
                <a:gdLst/>
                <a:ahLst/>
                <a:cxnLst/>
                <a:rect l="l" t="t" r="r" b="b"/>
                <a:pathLst>
                  <a:path w="739" h="726" extrusionOk="0">
                    <a:moveTo>
                      <a:pt x="360" y="78"/>
                    </a:moveTo>
                    <a:cubicBezTo>
                      <a:pt x="529" y="78"/>
                      <a:pt x="661" y="192"/>
                      <a:pt x="661" y="361"/>
                    </a:cubicBezTo>
                    <a:cubicBezTo>
                      <a:pt x="661" y="516"/>
                      <a:pt x="529" y="648"/>
                      <a:pt x="360" y="648"/>
                    </a:cubicBezTo>
                    <a:cubicBezTo>
                      <a:pt x="205" y="648"/>
                      <a:pt x="73" y="516"/>
                      <a:pt x="73" y="361"/>
                    </a:cubicBezTo>
                    <a:cubicBezTo>
                      <a:pt x="73" y="192"/>
                      <a:pt x="205"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4;p37"/>
              <p:cNvSpPr/>
              <p:nvPr/>
            </p:nvSpPr>
            <p:spPr>
              <a:xfrm>
                <a:off x="7593251" y="2799660"/>
                <a:ext cx="102065" cy="73967"/>
              </a:xfrm>
              <a:custGeom>
                <a:avLst/>
                <a:gdLst/>
                <a:ahLst/>
                <a:cxnLst/>
                <a:rect l="l" t="t" r="r" b="b"/>
                <a:pathLst>
                  <a:path w="1522" h="1103" extrusionOk="0">
                    <a:moveTo>
                      <a:pt x="551" y="0"/>
                    </a:moveTo>
                    <a:cubicBezTo>
                      <a:pt x="246" y="0"/>
                      <a:pt x="0" y="250"/>
                      <a:pt x="0" y="551"/>
                    </a:cubicBezTo>
                    <a:cubicBezTo>
                      <a:pt x="0" y="856"/>
                      <a:pt x="246" y="1102"/>
                      <a:pt x="551" y="1102"/>
                    </a:cubicBezTo>
                    <a:lnTo>
                      <a:pt x="970" y="1102"/>
                    </a:lnTo>
                    <a:cubicBezTo>
                      <a:pt x="1271" y="1102"/>
                      <a:pt x="1522" y="856"/>
                      <a:pt x="1522" y="551"/>
                    </a:cubicBezTo>
                    <a:cubicBezTo>
                      <a:pt x="1522" y="250"/>
                      <a:pt x="1271"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5;p37"/>
              <p:cNvSpPr/>
              <p:nvPr/>
            </p:nvSpPr>
            <p:spPr>
              <a:xfrm>
                <a:off x="7590837" y="2797179"/>
                <a:ext cx="106894" cy="78863"/>
              </a:xfrm>
              <a:custGeom>
                <a:avLst/>
                <a:gdLst/>
                <a:ahLst/>
                <a:cxnLst/>
                <a:rect l="l" t="t" r="r" b="b"/>
                <a:pathLst>
                  <a:path w="1594" h="1176" extrusionOk="0">
                    <a:moveTo>
                      <a:pt x="1006" y="78"/>
                    </a:moveTo>
                    <a:cubicBezTo>
                      <a:pt x="1289" y="78"/>
                      <a:pt x="1517" y="306"/>
                      <a:pt x="1517" y="588"/>
                    </a:cubicBezTo>
                    <a:cubicBezTo>
                      <a:pt x="1517" y="875"/>
                      <a:pt x="1289" y="1103"/>
                      <a:pt x="1006" y="1103"/>
                    </a:cubicBezTo>
                    <a:lnTo>
                      <a:pt x="587" y="1103"/>
                    </a:lnTo>
                    <a:cubicBezTo>
                      <a:pt x="305" y="1103"/>
                      <a:pt x="77" y="875"/>
                      <a:pt x="77" y="588"/>
                    </a:cubicBezTo>
                    <a:cubicBezTo>
                      <a:pt x="77" y="306"/>
                      <a:pt x="305" y="78"/>
                      <a:pt x="587" y="78"/>
                    </a:cubicBezTo>
                    <a:close/>
                    <a:moveTo>
                      <a:pt x="587" y="1"/>
                    </a:moveTo>
                    <a:cubicBezTo>
                      <a:pt x="264" y="1"/>
                      <a:pt x="0" y="265"/>
                      <a:pt x="0" y="588"/>
                    </a:cubicBezTo>
                    <a:cubicBezTo>
                      <a:pt x="0" y="911"/>
                      <a:pt x="264" y="1176"/>
                      <a:pt x="587" y="1176"/>
                    </a:cubicBezTo>
                    <a:lnTo>
                      <a:pt x="1006" y="1176"/>
                    </a:lnTo>
                    <a:cubicBezTo>
                      <a:pt x="1330" y="1176"/>
                      <a:pt x="1594" y="911"/>
                      <a:pt x="1594" y="588"/>
                    </a:cubicBezTo>
                    <a:cubicBezTo>
                      <a:pt x="1594" y="265"/>
                      <a:pt x="1330" y="1"/>
                      <a:pt x="1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6;p37"/>
              <p:cNvSpPr/>
              <p:nvPr/>
            </p:nvSpPr>
            <p:spPr>
              <a:xfrm>
                <a:off x="7293024" y="2794765"/>
                <a:ext cx="208691" cy="47076"/>
              </a:xfrm>
              <a:custGeom>
                <a:avLst/>
                <a:gdLst/>
                <a:ahLst/>
                <a:cxnLst/>
                <a:rect l="l" t="t" r="r" b="b"/>
                <a:pathLst>
                  <a:path w="3112" h="702" extrusionOk="0">
                    <a:moveTo>
                      <a:pt x="19" y="0"/>
                    </a:moveTo>
                    <a:cubicBezTo>
                      <a:pt x="1" y="0"/>
                      <a:pt x="1" y="0"/>
                      <a:pt x="1" y="18"/>
                    </a:cubicBezTo>
                    <a:lnTo>
                      <a:pt x="1" y="683"/>
                    </a:lnTo>
                    <a:cubicBezTo>
                      <a:pt x="1" y="701"/>
                      <a:pt x="1" y="701"/>
                      <a:pt x="19" y="701"/>
                    </a:cubicBezTo>
                    <a:lnTo>
                      <a:pt x="3093" y="701"/>
                    </a:lnTo>
                    <a:cubicBezTo>
                      <a:pt x="3093" y="701"/>
                      <a:pt x="3111" y="701"/>
                      <a:pt x="3111" y="683"/>
                    </a:cubicBezTo>
                    <a:lnTo>
                      <a:pt x="3111" y="18"/>
                    </a:lnTo>
                    <a:cubicBezTo>
                      <a:pt x="3111" y="0"/>
                      <a:pt x="3093"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7;p37"/>
              <p:cNvSpPr/>
              <p:nvPr/>
            </p:nvSpPr>
            <p:spPr>
              <a:xfrm>
                <a:off x="7290610" y="2792016"/>
                <a:ext cx="213854" cy="52240"/>
              </a:xfrm>
              <a:custGeom>
                <a:avLst/>
                <a:gdLst/>
                <a:ahLst/>
                <a:cxnLst/>
                <a:rect l="l" t="t" r="r" b="b"/>
                <a:pathLst>
                  <a:path w="3189" h="779" extrusionOk="0">
                    <a:moveTo>
                      <a:pt x="3111" y="78"/>
                    </a:moveTo>
                    <a:lnTo>
                      <a:pt x="3111" y="706"/>
                    </a:lnTo>
                    <a:lnTo>
                      <a:pt x="73" y="706"/>
                    </a:lnTo>
                    <a:lnTo>
                      <a:pt x="73" y="78"/>
                    </a:lnTo>
                    <a:close/>
                    <a:moveTo>
                      <a:pt x="55" y="0"/>
                    </a:moveTo>
                    <a:cubicBezTo>
                      <a:pt x="19" y="0"/>
                      <a:pt x="0" y="23"/>
                      <a:pt x="0" y="59"/>
                    </a:cubicBezTo>
                    <a:lnTo>
                      <a:pt x="0" y="724"/>
                    </a:lnTo>
                    <a:cubicBezTo>
                      <a:pt x="0" y="761"/>
                      <a:pt x="19" y="779"/>
                      <a:pt x="55" y="779"/>
                    </a:cubicBezTo>
                    <a:lnTo>
                      <a:pt x="3129" y="779"/>
                    </a:lnTo>
                    <a:cubicBezTo>
                      <a:pt x="3165" y="779"/>
                      <a:pt x="3188" y="761"/>
                      <a:pt x="3188" y="724"/>
                    </a:cubicBezTo>
                    <a:lnTo>
                      <a:pt x="3188" y="59"/>
                    </a:lnTo>
                    <a:cubicBezTo>
                      <a:pt x="3188" y="23"/>
                      <a:pt x="3165"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8;p37"/>
              <p:cNvSpPr/>
              <p:nvPr/>
            </p:nvSpPr>
            <p:spPr>
              <a:xfrm>
                <a:off x="7293024" y="2794765"/>
                <a:ext cx="160408" cy="47076"/>
              </a:xfrm>
              <a:custGeom>
                <a:avLst/>
                <a:gdLst/>
                <a:ahLst/>
                <a:cxnLst/>
                <a:rect l="l" t="t" r="r" b="b"/>
                <a:pathLst>
                  <a:path w="2392" h="702" extrusionOk="0">
                    <a:moveTo>
                      <a:pt x="19" y="0"/>
                    </a:moveTo>
                    <a:cubicBezTo>
                      <a:pt x="1" y="0"/>
                      <a:pt x="1" y="0"/>
                      <a:pt x="1" y="18"/>
                    </a:cubicBezTo>
                    <a:lnTo>
                      <a:pt x="1" y="683"/>
                    </a:lnTo>
                    <a:cubicBezTo>
                      <a:pt x="1" y="701"/>
                      <a:pt x="1" y="701"/>
                      <a:pt x="19" y="701"/>
                    </a:cubicBezTo>
                    <a:lnTo>
                      <a:pt x="2355" y="701"/>
                    </a:lnTo>
                    <a:cubicBezTo>
                      <a:pt x="2373" y="701"/>
                      <a:pt x="2392" y="701"/>
                      <a:pt x="2392" y="683"/>
                    </a:cubicBezTo>
                    <a:lnTo>
                      <a:pt x="2392" y="18"/>
                    </a:lnTo>
                    <a:cubicBezTo>
                      <a:pt x="2392" y="0"/>
                      <a:pt x="2373"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9;p37"/>
              <p:cNvSpPr/>
              <p:nvPr/>
            </p:nvSpPr>
            <p:spPr>
              <a:xfrm>
                <a:off x="7290610" y="2792016"/>
                <a:ext cx="165303" cy="52240"/>
              </a:xfrm>
              <a:custGeom>
                <a:avLst/>
                <a:gdLst/>
                <a:ahLst/>
                <a:cxnLst/>
                <a:rect l="l" t="t" r="r" b="b"/>
                <a:pathLst>
                  <a:path w="2465" h="779" extrusionOk="0">
                    <a:moveTo>
                      <a:pt x="2391" y="78"/>
                    </a:moveTo>
                    <a:lnTo>
                      <a:pt x="2391" y="706"/>
                    </a:lnTo>
                    <a:lnTo>
                      <a:pt x="73" y="706"/>
                    </a:lnTo>
                    <a:lnTo>
                      <a:pt x="73" y="78"/>
                    </a:lnTo>
                    <a:close/>
                    <a:moveTo>
                      <a:pt x="55" y="0"/>
                    </a:moveTo>
                    <a:cubicBezTo>
                      <a:pt x="19" y="0"/>
                      <a:pt x="0" y="23"/>
                      <a:pt x="0" y="59"/>
                    </a:cubicBezTo>
                    <a:lnTo>
                      <a:pt x="0" y="724"/>
                    </a:lnTo>
                    <a:cubicBezTo>
                      <a:pt x="0" y="761"/>
                      <a:pt x="19" y="779"/>
                      <a:pt x="55" y="779"/>
                    </a:cubicBezTo>
                    <a:lnTo>
                      <a:pt x="2391" y="779"/>
                    </a:lnTo>
                    <a:cubicBezTo>
                      <a:pt x="2428" y="779"/>
                      <a:pt x="2464" y="761"/>
                      <a:pt x="2464" y="724"/>
                    </a:cubicBezTo>
                    <a:lnTo>
                      <a:pt x="2464" y="59"/>
                    </a:lnTo>
                    <a:cubicBezTo>
                      <a:pt x="2464" y="23"/>
                      <a:pt x="2428"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0;p37"/>
              <p:cNvSpPr/>
              <p:nvPr/>
            </p:nvSpPr>
            <p:spPr>
              <a:xfrm>
                <a:off x="7293024" y="2794765"/>
                <a:ext cx="59952" cy="47076"/>
              </a:xfrm>
              <a:custGeom>
                <a:avLst/>
                <a:gdLst/>
                <a:ahLst/>
                <a:cxnLst/>
                <a:rect l="l" t="t" r="r" b="b"/>
                <a:pathLst>
                  <a:path w="894" h="702" extrusionOk="0">
                    <a:moveTo>
                      <a:pt x="19" y="0"/>
                    </a:moveTo>
                    <a:cubicBezTo>
                      <a:pt x="1" y="0"/>
                      <a:pt x="1" y="0"/>
                      <a:pt x="1" y="18"/>
                    </a:cubicBezTo>
                    <a:lnTo>
                      <a:pt x="1" y="683"/>
                    </a:lnTo>
                    <a:cubicBezTo>
                      <a:pt x="1" y="701"/>
                      <a:pt x="1" y="701"/>
                      <a:pt x="19" y="701"/>
                    </a:cubicBezTo>
                    <a:lnTo>
                      <a:pt x="852" y="701"/>
                    </a:lnTo>
                    <a:cubicBezTo>
                      <a:pt x="875" y="701"/>
                      <a:pt x="893" y="701"/>
                      <a:pt x="893" y="683"/>
                    </a:cubicBezTo>
                    <a:lnTo>
                      <a:pt x="893" y="18"/>
                    </a:lnTo>
                    <a:cubicBezTo>
                      <a:pt x="893" y="0"/>
                      <a:pt x="875" y="0"/>
                      <a:pt x="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1;p37"/>
              <p:cNvSpPr/>
              <p:nvPr/>
            </p:nvSpPr>
            <p:spPr>
              <a:xfrm>
                <a:off x="7290610" y="2792016"/>
                <a:ext cx="64780" cy="52240"/>
              </a:xfrm>
              <a:custGeom>
                <a:avLst/>
                <a:gdLst/>
                <a:ahLst/>
                <a:cxnLst/>
                <a:rect l="l" t="t" r="r" b="b"/>
                <a:pathLst>
                  <a:path w="966" h="779" extrusionOk="0">
                    <a:moveTo>
                      <a:pt x="888" y="78"/>
                    </a:moveTo>
                    <a:lnTo>
                      <a:pt x="888" y="706"/>
                    </a:lnTo>
                    <a:lnTo>
                      <a:pt x="73" y="706"/>
                    </a:lnTo>
                    <a:lnTo>
                      <a:pt x="73" y="78"/>
                    </a:lnTo>
                    <a:close/>
                    <a:moveTo>
                      <a:pt x="55" y="0"/>
                    </a:moveTo>
                    <a:cubicBezTo>
                      <a:pt x="19" y="0"/>
                      <a:pt x="0" y="23"/>
                      <a:pt x="0" y="59"/>
                    </a:cubicBezTo>
                    <a:lnTo>
                      <a:pt x="0" y="724"/>
                    </a:lnTo>
                    <a:cubicBezTo>
                      <a:pt x="0" y="761"/>
                      <a:pt x="19" y="779"/>
                      <a:pt x="55" y="779"/>
                    </a:cubicBezTo>
                    <a:lnTo>
                      <a:pt x="888" y="779"/>
                    </a:lnTo>
                    <a:cubicBezTo>
                      <a:pt x="948" y="779"/>
                      <a:pt x="966" y="761"/>
                      <a:pt x="966" y="724"/>
                    </a:cubicBezTo>
                    <a:lnTo>
                      <a:pt x="966" y="59"/>
                    </a:lnTo>
                    <a:cubicBezTo>
                      <a:pt x="966" y="23"/>
                      <a:pt x="94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2;p37"/>
              <p:cNvSpPr/>
              <p:nvPr/>
            </p:nvSpPr>
            <p:spPr>
              <a:xfrm>
                <a:off x="7290610" y="2891264"/>
                <a:ext cx="103004" cy="5231"/>
              </a:xfrm>
              <a:custGeom>
                <a:avLst/>
                <a:gdLst/>
                <a:ahLst/>
                <a:cxnLst/>
                <a:rect l="l" t="t" r="r" b="b"/>
                <a:pathLst>
                  <a:path w="1536" h="78" extrusionOk="0">
                    <a:moveTo>
                      <a:pt x="37" y="0"/>
                    </a:moveTo>
                    <a:cubicBezTo>
                      <a:pt x="19" y="0"/>
                      <a:pt x="0" y="23"/>
                      <a:pt x="0" y="41"/>
                    </a:cubicBezTo>
                    <a:cubicBezTo>
                      <a:pt x="0" y="59"/>
                      <a:pt x="19" y="78"/>
                      <a:pt x="37" y="78"/>
                    </a:cubicBezTo>
                    <a:lnTo>
                      <a:pt x="1499" y="78"/>
                    </a:lnTo>
                    <a:cubicBezTo>
                      <a:pt x="1517" y="78"/>
                      <a:pt x="1535" y="59"/>
                      <a:pt x="1535" y="41"/>
                    </a:cubicBezTo>
                    <a:cubicBezTo>
                      <a:pt x="1535"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3;p37"/>
              <p:cNvSpPr/>
              <p:nvPr/>
            </p:nvSpPr>
            <p:spPr>
              <a:xfrm>
                <a:off x="7401125" y="2891264"/>
                <a:ext cx="103339" cy="5231"/>
              </a:xfrm>
              <a:custGeom>
                <a:avLst/>
                <a:gdLst/>
                <a:ahLst/>
                <a:cxnLst/>
                <a:rect l="l" t="t" r="r" b="b"/>
                <a:pathLst>
                  <a:path w="1541" h="78" extrusionOk="0">
                    <a:moveTo>
                      <a:pt x="37" y="0"/>
                    </a:moveTo>
                    <a:cubicBezTo>
                      <a:pt x="19" y="0"/>
                      <a:pt x="1" y="23"/>
                      <a:pt x="1" y="41"/>
                    </a:cubicBezTo>
                    <a:cubicBezTo>
                      <a:pt x="1" y="59"/>
                      <a:pt x="19" y="78"/>
                      <a:pt x="37" y="78"/>
                    </a:cubicBezTo>
                    <a:lnTo>
                      <a:pt x="1499" y="78"/>
                    </a:lnTo>
                    <a:cubicBezTo>
                      <a:pt x="1517" y="78"/>
                      <a:pt x="1540" y="59"/>
                      <a:pt x="1540" y="41"/>
                    </a:cubicBezTo>
                    <a:cubicBezTo>
                      <a:pt x="1540"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4;p37"/>
              <p:cNvSpPr/>
              <p:nvPr/>
            </p:nvSpPr>
            <p:spPr>
              <a:xfrm>
                <a:off x="7290610" y="2933378"/>
                <a:ext cx="103004" cy="5298"/>
              </a:xfrm>
              <a:custGeom>
                <a:avLst/>
                <a:gdLst/>
                <a:ahLst/>
                <a:cxnLst/>
                <a:rect l="l" t="t" r="r" b="b"/>
                <a:pathLst>
                  <a:path w="1536" h="79" extrusionOk="0">
                    <a:moveTo>
                      <a:pt x="37" y="1"/>
                    </a:moveTo>
                    <a:cubicBezTo>
                      <a:pt x="19" y="1"/>
                      <a:pt x="0" y="19"/>
                      <a:pt x="0" y="37"/>
                    </a:cubicBezTo>
                    <a:cubicBezTo>
                      <a:pt x="0" y="55"/>
                      <a:pt x="19" y="78"/>
                      <a:pt x="37" y="78"/>
                    </a:cubicBezTo>
                    <a:lnTo>
                      <a:pt x="1499" y="78"/>
                    </a:lnTo>
                    <a:cubicBezTo>
                      <a:pt x="1517" y="78"/>
                      <a:pt x="1535" y="55"/>
                      <a:pt x="1535" y="37"/>
                    </a:cubicBezTo>
                    <a:cubicBezTo>
                      <a:pt x="1535"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5;p37"/>
              <p:cNvSpPr/>
              <p:nvPr/>
            </p:nvSpPr>
            <p:spPr>
              <a:xfrm>
                <a:off x="7401125" y="2933378"/>
                <a:ext cx="103339" cy="5298"/>
              </a:xfrm>
              <a:custGeom>
                <a:avLst/>
                <a:gdLst/>
                <a:ahLst/>
                <a:cxnLst/>
                <a:rect l="l" t="t" r="r" b="b"/>
                <a:pathLst>
                  <a:path w="1541" h="79" extrusionOk="0">
                    <a:moveTo>
                      <a:pt x="37" y="1"/>
                    </a:moveTo>
                    <a:cubicBezTo>
                      <a:pt x="19" y="1"/>
                      <a:pt x="1" y="19"/>
                      <a:pt x="1" y="37"/>
                    </a:cubicBezTo>
                    <a:cubicBezTo>
                      <a:pt x="1" y="55"/>
                      <a:pt x="19" y="78"/>
                      <a:pt x="37" y="78"/>
                    </a:cubicBezTo>
                    <a:lnTo>
                      <a:pt x="1499" y="78"/>
                    </a:lnTo>
                    <a:cubicBezTo>
                      <a:pt x="1517" y="78"/>
                      <a:pt x="1540" y="55"/>
                      <a:pt x="1540" y="37"/>
                    </a:cubicBezTo>
                    <a:cubicBezTo>
                      <a:pt x="1540"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6;p37"/>
              <p:cNvSpPr/>
              <p:nvPr/>
            </p:nvSpPr>
            <p:spPr>
              <a:xfrm>
                <a:off x="7290610" y="2974017"/>
                <a:ext cx="103004" cy="5231"/>
              </a:xfrm>
              <a:custGeom>
                <a:avLst/>
                <a:gdLst/>
                <a:ahLst/>
                <a:cxnLst/>
                <a:rect l="l" t="t" r="r" b="b"/>
                <a:pathLst>
                  <a:path w="1536" h="78" extrusionOk="0">
                    <a:moveTo>
                      <a:pt x="37" y="0"/>
                    </a:moveTo>
                    <a:cubicBezTo>
                      <a:pt x="19" y="0"/>
                      <a:pt x="0" y="19"/>
                      <a:pt x="0" y="41"/>
                    </a:cubicBezTo>
                    <a:cubicBezTo>
                      <a:pt x="0" y="60"/>
                      <a:pt x="19" y="78"/>
                      <a:pt x="37" y="78"/>
                    </a:cubicBezTo>
                    <a:lnTo>
                      <a:pt x="1499" y="78"/>
                    </a:lnTo>
                    <a:cubicBezTo>
                      <a:pt x="1517" y="78"/>
                      <a:pt x="1535" y="60"/>
                      <a:pt x="1535" y="41"/>
                    </a:cubicBezTo>
                    <a:cubicBezTo>
                      <a:pt x="1535"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7;p37"/>
              <p:cNvSpPr/>
              <p:nvPr/>
            </p:nvSpPr>
            <p:spPr>
              <a:xfrm>
                <a:off x="7401125" y="2974017"/>
                <a:ext cx="103339" cy="5231"/>
              </a:xfrm>
              <a:custGeom>
                <a:avLst/>
                <a:gdLst/>
                <a:ahLst/>
                <a:cxnLst/>
                <a:rect l="l" t="t" r="r" b="b"/>
                <a:pathLst>
                  <a:path w="1541" h="78" extrusionOk="0">
                    <a:moveTo>
                      <a:pt x="37" y="0"/>
                    </a:moveTo>
                    <a:cubicBezTo>
                      <a:pt x="19" y="0"/>
                      <a:pt x="1" y="19"/>
                      <a:pt x="1" y="41"/>
                    </a:cubicBezTo>
                    <a:cubicBezTo>
                      <a:pt x="1" y="60"/>
                      <a:pt x="19" y="78"/>
                      <a:pt x="37" y="78"/>
                    </a:cubicBezTo>
                    <a:lnTo>
                      <a:pt x="1499" y="78"/>
                    </a:lnTo>
                    <a:cubicBezTo>
                      <a:pt x="1517" y="78"/>
                      <a:pt x="1540" y="60"/>
                      <a:pt x="1540" y="41"/>
                    </a:cubicBezTo>
                    <a:cubicBezTo>
                      <a:pt x="1540"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smtClean="0"/>
              <a:t>- Leads By</a:t>
            </a:r>
            <a:endParaRPr sz="2000" b="0" dirty="0"/>
          </a:p>
        </p:txBody>
      </p:sp>
      <p:sp>
        <p:nvSpPr>
          <p:cNvPr id="8" name="TextBox 7"/>
          <p:cNvSpPr txBox="1"/>
          <p:nvPr/>
        </p:nvSpPr>
        <p:spPr>
          <a:xfrm>
            <a:off x="842481" y="1150706"/>
            <a:ext cx="6904234" cy="160043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Only 5 prospects were successfully converted in this dataset.</a:t>
            </a:r>
          </a:p>
          <a:p>
            <a:pPr marL="285750" indent="-285750"/>
            <a:endParaRPr lang="en-US" b="1" dirty="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Prospects were equally sourced through both magazines and newspapers, resulting in a balanced distribution of leads from these two traditional media channels.</a:t>
            </a:r>
          </a:p>
          <a:p>
            <a:pPr marL="285750" indent="-285750"/>
            <a:endParaRPr lang="en-US" b="1" dirty="0" smtClean="0">
              <a:solidFill>
                <a:schemeClr val="accent1">
                  <a:lumMod val="10000"/>
                </a:schemeClr>
              </a:solidFill>
            </a:endParaRPr>
          </a:p>
          <a:p>
            <a:pPr marL="285750" indent="-285750">
              <a:buFont typeface="Arial" panose="020B0604020202020204" pitchFamily="34" charset="0"/>
              <a:buChar char="•"/>
            </a:pPr>
            <a:r>
              <a:rPr lang="en-US" b="1" dirty="0" smtClean="0">
                <a:solidFill>
                  <a:schemeClr val="accent1">
                    <a:lumMod val="10000"/>
                  </a:schemeClr>
                </a:solidFill>
              </a:rPr>
              <a:t>Out of 9,240 total prospects, 9,103 were from page view.</a:t>
            </a:r>
            <a:endParaRPr lang="en-US" b="1" dirty="0">
              <a:solidFill>
                <a:schemeClr val="accent1">
                  <a:lumMod val="10000"/>
                </a:schemeClr>
              </a:solidFill>
            </a:endParaRPr>
          </a:p>
        </p:txBody>
      </p:sp>
      <p:grpSp>
        <p:nvGrpSpPr>
          <p:cNvPr id="2" name="Google Shape;1107;p37"/>
          <p:cNvGrpSpPr/>
          <p:nvPr/>
        </p:nvGrpSpPr>
        <p:grpSpPr>
          <a:xfrm>
            <a:off x="7715891" y="3699324"/>
            <a:ext cx="1163272" cy="1057611"/>
            <a:chOff x="8621246" y="2508814"/>
            <a:chExt cx="566590" cy="554528"/>
          </a:xfrm>
        </p:grpSpPr>
        <p:grpSp>
          <p:nvGrpSpPr>
            <p:cNvPr id="3" name="Google Shape;1108;p37"/>
            <p:cNvGrpSpPr/>
            <p:nvPr/>
          </p:nvGrpSpPr>
          <p:grpSpPr>
            <a:xfrm>
              <a:off x="8767839" y="2508814"/>
              <a:ext cx="383046" cy="125871"/>
              <a:chOff x="7382214" y="2387364"/>
              <a:chExt cx="383046" cy="125871"/>
            </a:xfrm>
          </p:grpSpPr>
          <p:sp>
            <p:nvSpPr>
              <p:cNvPr id="48" name="Google Shape;1109;p37"/>
              <p:cNvSpPr/>
              <p:nvPr/>
            </p:nvSpPr>
            <p:spPr>
              <a:xfrm>
                <a:off x="7382214" y="2389778"/>
                <a:ext cx="380297" cy="123457"/>
              </a:xfrm>
              <a:custGeom>
                <a:avLst/>
                <a:gdLst/>
                <a:ahLst/>
                <a:cxnLst/>
                <a:rect l="l" t="t" r="r" b="b"/>
                <a:pathLst>
                  <a:path w="5671" h="1841" extrusionOk="0">
                    <a:moveTo>
                      <a:pt x="114" y="1"/>
                    </a:moveTo>
                    <a:cubicBezTo>
                      <a:pt x="55" y="1"/>
                      <a:pt x="1" y="60"/>
                      <a:pt x="1" y="133"/>
                    </a:cubicBezTo>
                    <a:lnTo>
                      <a:pt x="1" y="1709"/>
                    </a:lnTo>
                    <a:cubicBezTo>
                      <a:pt x="1" y="1786"/>
                      <a:pt x="55" y="1841"/>
                      <a:pt x="114" y="1841"/>
                    </a:cubicBezTo>
                    <a:lnTo>
                      <a:pt x="5557" y="1841"/>
                    </a:lnTo>
                    <a:cubicBezTo>
                      <a:pt x="5616" y="1841"/>
                      <a:pt x="5670" y="1786"/>
                      <a:pt x="5670" y="1709"/>
                    </a:cubicBezTo>
                    <a:lnTo>
                      <a:pt x="5670" y="133"/>
                    </a:lnTo>
                    <a:cubicBezTo>
                      <a:pt x="5670" y="60"/>
                      <a:pt x="5616" y="1"/>
                      <a:pt x="5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0;p37"/>
              <p:cNvSpPr/>
              <p:nvPr/>
            </p:nvSpPr>
            <p:spPr>
              <a:xfrm>
                <a:off x="7468654" y="2387364"/>
                <a:ext cx="296606" cy="119501"/>
              </a:xfrm>
              <a:custGeom>
                <a:avLst/>
                <a:gdLst/>
                <a:ahLst/>
                <a:cxnLst/>
                <a:rect l="l" t="t" r="r" b="b"/>
                <a:pathLst>
                  <a:path w="4423" h="1782" extrusionOk="0">
                    <a:moveTo>
                      <a:pt x="0" y="1"/>
                    </a:moveTo>
                    <a:lnTo>
                      <a:pt x="0" y="73"/>
                    </a:lnTo>
                    <a:lnTo>
                      <a:pt x="4309" y="73"/>
                    </a:lnTo>
                    <a:cubicBezTo>
                      <a:pt x="4327" y="73"/>
                      <a:pt x="4345" y="114"/>
                      <a:pt x="4345" y="133"/>
                    </a:cubicBezTo>
                    <a:lnTo>
                      <a:pt x="4345" y="1781"/>
                    </a:lnTo>
                    <a:lnTo>
                      <a:pt x="4422" y="1781"/>
                    </a:lnTo>
                    <a:lnTo>
                      <a:pt x="4422" y="133"/>
                    </a:lnTo>
                    <a:cubicBezTo>
                      <a:pt x="4422" y="55"/>
                      <a:pt x="4363" y="1"/>
                      <a:pt x="4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1;p37"/>
              <p:cNvSpPr/>
              <p:nvPr/>
            </p:nvSpPr>
            <p:spPr>
              <a:xfrm>
                <a:off x="7417621" y="2421565"/>
                <a:ext cx="56263" cy="56263"/>
              </a:xfrm>
              <a:custGeom>
                <a:avLst/>
                <a:gdLst/>
                <a:ahLst/>
                <a:cxnLst/>
                <a:rect l="l" t="t" r="r" b="b"/>
                <a:pathLst>
                  <a:path w="839" h="839" extrusionOk="0">
                    <a:moveTo>
                      <a:pt x="420" y="1"/>
                    </a:moveTo>
                    <a:cubicBezTo>
                      <a:pt x="192" y="1"/>
                      <a:pt x="1" y="192"/>
                      <a:pt x="1" y="420"/>
                    </a:cubicBezTo>
                    <a:cubicBezTo>
                      <a:pt x="1" y="647"/>
                      <a:pt x="192" y="839"/>
                      <a:pt x="420" y="839"/>
                    </a:cubicBezTo>
                    <a:cubicBezTo>
                      <a:pt x="648" y="839"/>
                      <a:pt x="839" y="647"/>
                      <a:pt x="839" y="420"/>
                    </a:cubicBezTo>
                    <a:cubicBezTo>
                      <a:pt x="839" y="192"/>
                      <a:pt x="648"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2;p37"/>
              <p:cNvSpPr/>
              <p:nvPr/>
            </p:nvSpPr>
            <p:spPr>
              <a:xfrm>
                <a:off x="7406355" y="2410299"/>
                <a:ext cx="78863" cy="78863"/>
              </a:xfrm>
              <a:custGeom>
                <a:avLst/>
                <a:gdLst/>
                <a:ahLst/>
                <a:cxnLst/>
                <a:rect l="l" t="t" r="r" b="b"/>
                <a:pathLst>
                  <a:path w="1176" h="1176" extrusionOk="0">
                    <a:moveTo>
                      <a:pt x="588" y="37"/>
                    </a:moveTo>
                    <a:cubicBezTo>
                      <a:pt x="893" y="37"/>
                      <a:pt x="1139" y="282"/>
                      <a:pt x="1139" y="588"/>
                    </a:cubicBezTo>
                    <a:cubicBezTo>
                      <a:pt x="1139" y="893"/>
                      <a:pt x="893" y="1139"/>
                      <a:pt x="588" y="1139"/>
                    </a:cubicBezTo>
                    <a:cubicBezTo>
                      <a:pt x="283" y="1139"/>
                      <a:pt x="37" y="893"/>
                      <a:pt x="37" y="588"/>
                    </a:cubicBezTo>
                    <a:cubicBezTo>
                      <a:pt x="37" y="282"/>
                      <a:pt x="283" y="37"/>
                      <a:pt x="588" y="37"/>
                    </a:cubicBezTo>
                    <a:close/>
                    <a:moveTo>
                      <a:pt x="588" y="0"/>
                    </a:moveTo>
                    <a:cubicBezTo>
                      <a:pt x="265" y="0"/>
                      <a:pt x="0" y="264"/>
                      <a:pt x="0" y="588"/>
                    </a:cubicBezTo>
                    <a:cubicBezTo>
                      <a:pt x="0" y="911"/>
                      <a:pt x="265" y="1175"/>
                      <a:pt x="588" y="1175"/>
                    </a:cubicBezTo>
                    <a:cubicBezTo>
                      <a:pt x="911" y="1175"/>
                      <a:pt x="1175" y="911"/>
                      <a:pt x="1175" y="588"/>
                    </a:cubicBezTo>
                    <a:cubicBezTo>
                      <a:pt x="1175" y="264"/>
                      <a:pt x="911"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3;p37"/>
              <p:cNvSpPr/>
              <p:nvPr/>
            </p:nvSpPr>
            <p:spPr>
              <a:xfrm>
                <a:off x="7429223" y="2406610"/>
                <a:ext cx="64847" cy="53179"/>
              </a:xfrm>
              <a:custGeom>
                <a:avLst/>
                <a:gdLst/>
                <a:ahLst/>
                <a:cxnLst/>
                <a:rect l="l" t="t" r="r" b="b"/>
                <a:pathLst>
                  <a:path w="967" h="793" extrusionOk="0">
                    <a:moveTo>
                      <a:pt x="948" y="0"/>
                    </a:moveTo>
                    <a:cubicBezTo>
                      <a:pt x="944" y="0"/>
                      <a:pt x="939" y="5"/>
                      <a:pt x="930" y="14"/>
                    </a:cubicBezTo>
                    <a:lnTo>
                      <a:pt x="210" y="738"/>
                    </a:lnTo>
                    <a:lnTo>
                      <a:pt x="37" y="510"/>
                    </a:lnTo>
                    <a:cubicBezTo>
                      <a:pt x="37" y="501"/>
                      <a:pt x="33" y="497"/>
                      <a:pt x="28" y="497"/>
                    </a:cubicBezTo>
                    <a:cubicBezTo>
                      <a:pt x="24" y="497"/>
                      <a:pt x="19" y="501"/>
                      <a:pt x="19" y="510"/>
                    </a:cubicBezTo>
                    <a:cubicBezTo>
                      <a:pt x="1" y="510"/>
                      <a:pt x="1" y="529"/>
                      <a:pt x="1" y="529"/>
                    </a:cubicBezTo>
                    <a:lnTo>
                      <a:pt x="210" y="793"/>
                    </a:lnTo>
                    <a:lnTo>
                      <a:pt x="966" y="37"/>
                    </a:lnTo>
                    <a:lnTo>
                      <a:pt x="966" y="14"/>
                    </a:lnTo>
                    <a:cubicBezTo>
                      <a:pt x="957" y="5"/>
                      <a:pt x="953"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4;p37"/>
              <p:cNvSpPr/>
              <p:nvPr/>
            </p:nvSpPr>
            <p:spPr>
              <a:xfrm>
                <a:off x="7518144" y="2431959"/>
                <a:ext cx="196083" cy="67"/>
              </a:xfrm>
              <a:custGeom>
                <a:avLst/>
                <a:gdLst/>
                <a:ahLst/>
                <a:cxnLst/>
                <a:rect l="l" t="t" r="r" b="b"/>
                <a:pathLst>
                  <a:path w="2924" h="1" extrusionOk="0">
                    <a:moveTo>
                      <a:pt x="0" y="0"/>
                    </a:moveTo>
                    <a:lnTo>
                      <a:pt x="2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5;p37"/>
              <p:cNvSpPr/>
              <p:nvPr/>
            </p:nvSpPr>
            <p:spPr>
              <a:xfrm>
                <a:off x="7515663" y="2429210"/>
                <a:ext cx="201046" cy="5231"/>
              </a:xfrm>
              <a:custGeom>
                <a:avLst/>
                <a:gdLst/>
                <a:ahLst/>
                <a:cxnLst/>
                <a:rect l="l" t="t" r="r" b="b"/>
                <a:pathLst>
                  <a:path w="2998" h="78" extrusionOk="0">
                    <a:moveTo>
                      <a:pt x="37" y="0"/>
                    </a:moveTo>
                    <a:cubicBezTo>
                      <a:pt x="19" y="0"/>
                      <a:pt x="1" y="19"/>
                      <a:pt x="1" y="41"/>
                    </a:cubicBezTo>
                    <a:cubicBezTo>
                      <a:pt x="1" y="60"/>
                      <a:pt x="19" y="78"/>
                      <a:pt x="37" y="78"/>
                    </a:cubicBezTo>
                    <a:lnTo>
                      <a:pt x="2961" y="78"/>
                    </a:lnTo>
                    <a:cubicBezTo>
                      <a:pt x="2979" y="78"/>
                      <a:pt x="2997" y="60"/>
                      <a:pt x="2997" y="41"/>
                    </a:cubicBezTo>
                    <a:cubicBezTo>
                      <a:pt x="2997" y="19"/>
                      <a:pt x="2979" y="0"/>
                      <a:pt x="2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6;p37"/>
              <p:cNvSpPr/>
              <p:nvPr/>
            </p:nvSpPr>
            <p:spPr>
              <a:xfrm>
                <a:off x="7518144" y="2454827"/>
                <a:ext cx="87983" cy="67"/>
              </a:xfrm>
              <a:custGeom>
                <a:avLst/>
                <a:gdLst/>
                <a:ahLst/>
                <a:cxnLst/>
                <a:rect l="l" t="t" r="r" b="b"/>
                <a:pathLst>
                  <a:path w="1312" h="1" extrusionOk="0">
                    <a:moveTo>
                      <a:pt x="0" y="1"/>
                    </a:moveTo>
                    <a:lnTo>
                      <a:pt x="1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7;p37"/>
              <p:cNvSpPr/>
              <p:nvPr/>
            </p:nvSpPr>
            <p:spPr>
              <a:xfrm>
                <a:off x="7515663" y="2452077"/>
                <a:ext cx="92945" cy="5298"/>
              </a:xfrm>
              <a:custGeom>
                <a:avLst/>
                <a:gdLst/>
                <a:ahLst/>
                <a:cxnLst/>
                <a:rect l="l" t="t" r="r" b="b"/>
                <a:pathLst>
                  <a:path w="1386" h="79" extrusionOk="0">
                    <a:moveTo>
                      <a:pt x="37" y="1"/>
                    </a:moveTo>
                    <a:cubicBezTo>
                      <a:pt x="19" y="1"/>
                      <a:pt x="1" y="19"/>
                      <a:pt x="1" y="42"/>
                    </a:cubicBezTo>
                    <a:cubicBezTo>
                      <a:pt x="1" y="60"/>
                      <a:pt x="19" y="78"/>
                      <a:pt x="37"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8;p37"/>
              <p:cNvSpPr/>
              <p:nvPr/>
            </p:nvSpPr>
            <p:spPr>
              <a:xfrm>
                <a:off x="7626513" y="2454827"/>
                <a:ext cx="87714" cy="67"/>
              </a:xfrm>
              <a:custGeom>
                <a:avLst/>
                <a:gdLst/>
                <a:ahLst/>
                <a:cxnLst/>
                <a:rect l="l" t="t" r="r" b="b"/>
                <a:pathLst>
                  <a:path w="1308" h="1" extrusionOk="0">
                    <a:moveTo>
                      <a:pt x="1" y="1"/>
                    </a:moveTo>
                    <a:lnTo>
                      <a:pt x="1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9;p37"/>
              <p:cNvSpPr/>
              <p:nvPr/>
            </p:nvSpPr>
            <p:spPr>
              <a:xfrm>
                <a:off x="7623764" y="2452077"/>
                <a:ext cx="92945" cy="5298"/>
              </a:xfrm>
              <a:custGeom>
                <a:avLst/>
                <a:gdLst/>
                <a:ahLst/>
                <a:cxnLst/>
                <a:rect l="l" t="t" r="r" b="b"/>
                <a:pathLst>
                  <a:path w="1386" h="79" extrusionOk="0">
                    <a:moveTo>
                      <a:pt x="42" y="1"/>
                    </a:moveTo>
                    <a:cubicBezTo>
                      <a:pt x="19" y="1"/>
                      <a:pt x="1" y="19"/>
                      <a:pt x="1" y="42"/>
                    </a:cubicBezTo>
                    <a:cubicBezTo>
                      <a:pt x="1" y="60"/>
                      <a:pt x="19" y="78"/>
                      <a:pt x="42"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0;p37"/>
              <p:cNvSpPr/>
              <p:nvPr/>
            </p:nvSpPr>
            <p:spPr>
              <a:xfrm>
                <a:off x="7518144" y="2478968"/>
                <a:ext cx="196083" cy="67"/>
              </a:xfrm>
              <a:custGeom>
                <a:avLst/>
                <a:gdLst/>
                <a:ahLst/>
                <a:cxnLst/>
                <a:rect l="l" t="t" r="r" b="b"/>
                <a:pathLst>
                  <a:path w="2924" h="1" extrusionOk="0">
                    <a:moveTo>
                      <a:pt x="0" y="1"/>
                    </a:moveTo>
                    <a:lnTo>
                      <a:pt x="2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1;p37"/>
              <p:cNvSpPr/>
              <p:nvPr/>
            </p:nvSpPr>
            <p:spPr>
              <a:xfrm>
                <a:off x="7515663" y="2476219"/>
                <a:ext cx="201046" cy="5298"/>
              </a:xfrm>
              <a:custGeom>
                <a:avLst/>
                <a:gdLst/>
                <a:ahLst/>
                <a:cxnLst/>
                <a:rect l="l" t="t" r="r" b="b"/>
                <a:pathLst>
                  <a:path w="2998" h="79" extrusionOk="0">
                    <a:moveTo>
                      <a:pt x="37" y="1"/>
                    </a:moveTo>
                    <a:cubicBezTo>
                      <a:pt x="19" y="1"/>
                      <a:pt x="1" y="24"/>
                      <a:pt x="1" y="42"/>
                    </a:cubicBezTo>
                    <a:cubicBezTo>
                      <a:pt x="1" y="60"/>
                      <a:pt x="19" y="78"/>
                      <a:pt x="37" y="78"/>
                    </a:cubicBezTo>
                    <a:lnTo>
                      <a:pt x="2961" y="78"/>
                    </a:lnTo>
                    <a:cubicBezTo>
                      <a:pt x="2979" y="78"/>
                      <a:pt x="2997" y="60"/>
                      <a:pt x="2997" y="42"/>
                    </a:cubicBezTo>
                    <a:cubicBezTo>
                      <a:pt x="2997" y="24"/>
                      <a:pt x="2979" y="1"/>
                      <a:pt x="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22;p37"/>
            <p:cNvGrpSpPr/>
            <p:nvPr/>
          </p:nvGrpSpPr>
          <p:grpSpPr>
            <a:xfrm>
              <a:off x="8621246" y="2680027"/>
              <a:ext cx="566590" cy="383315"/>
              <a:chOff x="7235621" y="2677477"/>
              <a:chExt cx="566590" cy="383315"/>
            </a:xfrm>
          </p:grpSpPr>
          <p:sp>
            <p:nvSpPr>
              <p:cNvPr id="13" name="Google Shape;1123;p37"/>
              <p:cNvSpPr/>
              <p:nvPr/>
            </p:nvSpPr>
            <p:spPr>
              <a:xfrm>
                <a:off x="7238370" y="2680227"/>
                <a:ext cx="561091" cy="377816"/>
              </a:xfrm>
              <a:custGeom>
                <a:avLst/>
                <a:gdLst/>
                <a:ahLst/>
                <a:cxnLst/>
                <a:rect l="l" t="t" r="r" b="b"/>
                <a:pathLst>
                  <a:path w="8367" h="5634" extrusionOk="0">
                    <a:moveTo>
                      <a:pt x="360" y="0"/>
                    </a:moveTo>
                    <a:cubicBezTo>
                      <a:pt x="151" y="0"/>
                      <a:pt x="1" y="132"/>
                      <a:pt x="1" y="283"/>
                    </a:cubicBezTo>
                    <a:lnTo>
                      <a:pt x="1" y="797"/>
                    </a:lnTo>
                    <a:lnTo>
                      <a:pt x="1" y="5370"/>
                    </a:lnTo>
                    <a:cubicBezTo>
                      <a:pt x="1" y="5520"/>
                      <a:pt x="151" y="5634"/>
                      <a:pt x="360" y="5634"/>
                    </a:cubicBezTo>
                    <a:lnTo>
                      <a:pt x="8007" y="5634"/>
                    </a:lnTo>
                    <a:cubicBezTo>
                      <a:pt x="8198" y="5634"/>
                      <a:pt x="8366" y="5520"/>
                      <a:pt x="8366" y="5370"/>
                    </a:cubicBezTo>
                    <a:lnTo>
                      <a:pt x="8366" y="283"/>
                    </a:lnTo>
                    <a:cubicBezTo>
                      <a:pt x="8366" y="132"/>
                      <a:pt x="8198" y="0"/>
                      <a:pt x="8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4;p37"/>
              <p:cNvSpPr/>
              <p:nvPr/>
            </p:nvSpPr>
            <p:spPr>
              <a:xfrm>
                <a:off x="7235621" y="2677477"/>
                <a:ext cx="566590" cy="383315"/>
              </a:xfrm>
              <a:custGeom>
                <a:avLst/>
                <a:gdLst/>
                <a:ahLst/>
                <a:cxnLst/>
                <a:rect l="l" t="t" r="r" b="b"/>
                <a:pathLst>
                  <a:path w="8449" h="5716" extrusionOk="0">
                    <a:moveTo>
                      <a:pt x="8048" y="78"/>
                    </a:moveTo>
                    <a:cubicBezTo>
                      <a:pt x="8221" y="78"/>
                      <a:pt x="8371" y="192"/>
                      <a:pt x="8371" y="324"/>
                    </a:cubicBezTo>
                    <a:lnTo>
                      <a:pt x="8371" y="5411"/>
                    </a:lnTo>
                    <a:cubicBezTo>
                      <a:pt x="8371" y="5524"/>
                      <a:pt x="8221" y="5638"/>
                      <a:pt x="8048" y="5638"/>
                    </a:cubicBezTo>
                    <a:lnTo>
                      <a:pt x="401" y="5638"/>
                    </a:lnTo>
                    <a:cubicBezTo>
                      <a:pt x="210" y="5638"/>
                      <a:pt x="78" y="5524"/>
                      <a:pt x="78" y="5411"/>
                    </a:cubicBezTo>
                    <a:lnTo>
                      <a:pt x="78" y="324"/>
                    </a:lnTo>
                    <a:cubicBezTo>
                      <a:pt x="78" y="192"/>
                      <a:pt x="210" y="78"/>
                      <a:pt x="401" y="78"/>
                    </a:cubicBezTo>
                    <a:close/>
                    <a:moveTo>
                      <a:pt x="401" y="0"/>
                    </a:moveTo>
                    <a:cubicBezTo>
                      <a:pt x="174" y="0"/>
                      <a:pt x="1" y="155"/>
                      <a:pt x="1" y="324"/>
                    </a:cubicBezTo>
                    <a:lnTo>
                      <a:pt x="1" y="5411"/>
                    </a:lnTo>
                    <a:cubicBezTo>
                      <a:pt x="1" y="5579"/>
                      <a:pt x="174" y="5716"/>
                      <a:pt x="401" y="5716"/>
                    </a:cubicBezTo>
                    <a:lnTo>
                      <a:pt x="8048" y="5716"/>
                    </a:lnTo>
                    <a:cubicBezTo>
                      <a:pt x="8257" y="5716"/>
                      <a:pt x="8448" y="5579"/>
                      <a:pt x="8448" y="5411"/>
                    </a:cubicBez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5;p37"/>
              <p:cNvSpPr/>
              <p:nvPr/>
            </p:nvSpPr>
            <p:spPr>
              <a:xfrm>
                <a:off x="7238370" y="2680227"/>
                <a:ext cx="561091" cy="70011"/>
              </a:xfrm>
              <a:custGeom>
                <a:avLst/>
                <a:gdLst/>
                <a:ahLst/>
                <a:cxnLst/>
                <a:rect l="l" t="t" r="r" b="b"/>
                <a:pathLst>
                  <a:path w="8367" h="1044" extrusionOk="0">
                    <a:moveTo>
                      <a:pt x="360" y="0"/>
                    </a:moveTo>
                    <a:cubicBezTo>
                      <a:pt x="151" y="0"/>
                      <a:pt x="1" y="132"/>
                      <a:pt x="1" y="283"/>
                    </a:cubicBezTo>
                    <a:lnTo>
                      <a:pt x="1" y="1043"/>
                    </a:lnTo>
                    <a:lnTo>
                      <a:pt x="8366" y="1043"/>
                    </a:lnTo>
                    <a:lnTo>
                      <a:pt x="8366" y="283"/>
                    </a:lnTo>
                    <a:cubicBezTo>
                      <a:pt x="8366" y="132"/>
                      <a:pt x="8198" y="0"/>
                      <a:pt x="8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6;p37"/>
              <p:cNvSpPr/>
              <p:nvPr/>
            </p:nvSpPr>
            <p:spPr>
              <a:xfrm>
                <a:off x="7235621" y="2677477"/>
                <a:ext cx="566590" cy="72760"/>
              </a:xfrm>
              <a:custGeom>
                <a:avLst/>
                <a:gdLst/>
                <a:ahLst/>
                <a:cxnLst/>
                <a:rect l="l" t="t" r="r" b="b"/>
                <a:pathLst>
                  <a:path w="8449" h="1085" extrusionOk="0">
                    <a:moveTo>
                      <a:pt x="401" y="0"/>
                    </a:moveTo>
                    <a:cubicBezTo>
                      <a:pt x="174" y="0"/>
                      <a:pt x="1" y="155"/>
                      <a:pt x="1" y="324"/>
                    </a:cubicBezTo>
                    <a:lnTo>
                      <a:pt x="1" y="1084"/>
                    </a:lnTo>
                    <a:lnTo>
                      <a:pt x="78" y="1084"/>
                    </a:lnTo>
                    <a:lnTo>
                      <a:pt x="78" y="324"/>
                    </a:lnTo>
                    <a:cubicBezTo>
                      <a:pt x="78" y="192"/>
                      <a:pt x="210" y="78"/>
                      <a:pt x="401" y="78"/>
                    </a:cubicBezTo>
                    <a:lnTo>
                      <a:pt x="8048" y="78"/>
                    </a:lnTo>
                    <a:cubicBezTo>
                      <a:pt x="8221" y="78"/>
                      <a:pt x="8371" y="192"/>
                      <a:pt x="8371" y="324"/>
                    </a:cubicBezTo>
                    <a:lnTo>
                      <a:pt x="8371" y="1084"/>
                    </a:lnTo>
                    <a:lnTo>
                      <a:pt x="8448" y="1084"/>
                    </a:ln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7;p37"/>
              <p:cNvSpPr/>
              <p:nvPr/>
            </p:nvSpPr>
            <p:spPr>
              <a:xfrm>
                <a:off x="7238370" y="2750170"/>
                <a:ext cx="557403" cy="67"/>
              </a:xfrm>
              <a:custGeom>
                <a:avLst/>
                <a:gdLst/>
                <a:ahLst/>
                <a:cxnLst/>
                <a:rect l="l" t="t" r="r" b="b"/>
                <a:pathLst>
                  <a:path w="8312" h="1" extrusionOk="0">
                    <a:moveTo>
                      <a:pt x="8312"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8;p37"/>
              <p:cNvSpPr/>
              <p:nvPr/>
            </p:nvSpPr>
            <p:spPr>
              <a:xfrm>
                <a:off x="7238370" y="2747689"/>
                <a:ext cx="557403" cy="4962"/>
              </a:xfrm>
              <a:custGeom>
                <a:avLst/>
                <a:gdLst/>
                <a:ahLst/>
                <a:cxnLst/>
                <a:rect l="l" t="t" r="r" b="b"/>
                <a:pathLst>
                  <a:path w="8312" h="74" extrusionOk="0">
                    <a:moveTo>
                      <a:pt x="1" y="1"/>
                    </a:moveTo>
                    <a:lnTo>
                      <a:pt x="1" y="74"/>
                    </a:lnTo>
                    <a:lnTo>
                      <a:pt x="8312" y="74"/>
                    </a:lnTo>
                    <a:lnTo>
                      <a:pt x="8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9;p37"/>
              <p:cNvSpPr/>
              <p:nvPr/>
            </p:nvSpPr>
            <p:spPr>
              <a:xfrm>
                <a:off x="7270156" y="2709532"/>
                <a:ext cx="17771" cy="17771"/>
              </a:xfrm>
              <a:custGeom>
                <a:avLst/>
                <a:gdLst/>
                <a:ahLst/>
                <a:cxnLst/>
                <a:rect l="l" t="t" r="r" b="b"/>
                <a:pathLst>
                  <a:path w="265" h="265" extrusionOk="0">
                    <a:moveTo>
                      <a:pt x="132" y="1"/>
                    </a:moveTo>
                    <a:cubicBezTo>
                      <a:pt x="55" y="1"/>
                      <a:pt x="0" y="55"/>
                      <a:pt x="0" y="133"/>
                    </a:cubicBezTo>
                    <a:cubicBezTo>
                      <a:pt x="0" y="205"/>
                      <a:pt x="55" y="265"/>
                      <a:pt x="132" y="265"/>
                    </a:cubicBezTo>
                    <a:cubicBezTo>
                      <a:pt x="210" y="265"/>
                      <a:pt x="264" y="205"/>
                      <a:pt x="264" y="133"/>
                    </a:cubicBezTo>
                    <a:cubicBezTo>
                      <a:pt x="264"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0;p37"/>
              <p:cNvSpPr/>
              <p:nvPr/>
            </p:nvSpPr>
            <p:spPr>
              <a:xfrm>
                <a:off x="7267675" y="2706782"/>
                <a:ext cx="23002" cy="23002"/>
              </a:xfrm>
              <a:custGeom>
                <a:avLst/>
                <a:gdLst/>
                <a:ahLst/>
                <a:cxnLst/>
                <a:rect l="l" t="t" r="r" b="b"/>
                <a:pathLst>
                  <a:path w="343" h="343" extrusionOk="0">
                    <a:moveTo>
                      <a:pt x="169" y="78"/>
                    </a:moveTo>
                    <a:cubicBezTo>
                      <a:pt x="206" y="78"/>
                      <a:pt x="265" y="114"/>
                      <a:pt x="265" y="174"/>
                    </a:cubicBezTo>
                    <a:cubicBezTo>
                      <a:pt x="265" y="228"/>
                      <a:pt x="206" y="269"/>
                      <a:pt x="169" y="269"/>
                    </a:cubicBezTo>
                    <a:cubicBezTo>
                      <a:pt x="115" y="269"/>
                      <a:pt x="74" y="228"/>
                      <a:pt x="74" y="174"/>
                    </a:cubicBezTo>
                    <a:cubicBezTo>
                      <a:pt x="74" y="114"/>
                      <a:pt x="115" y="78"/>
                      <a:pt x="169" y="78"/>
                    </a:cubicBezTo>
                    <a:close/>
                    <a:moveTo>
                      <a:pt x="169" y="1"/>
                    </a:moveTo>
                    <a:cubicBezTo>
                      <a:pt x="74" y="1"/>
                      <a:pt x="1" y="78"/>
                      <a:pt x="1" y="174"/>
                    </a:cubicBezTo>
                    <a:cubicBezTo>
                      <a:pt x="1" y="269"/>
                      <a:pt x="74"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1;p37"/>
              <p:cNvSpPr/>
              <p:nvPr/>
            </p:nvSpPr>
            <p:spPr>
              <a:xfrm>
                <a:off x="7303150" y="2709532"/>
                <a:ext cx="18039" cy="17771"/>
              </a:xfrm>
              <a:custGeom>
                <a:avLst/>
                <a:gdLst/>
                <a:ahLst/>
                <a:cxnLst/>
                <a:rect l="l" t="t" r="r" b="b"/>
                <a:pathLst>
                  <a:path w="269" h="265" extrusionOk="0">
                    <a:moveTo>
                      <a:pt x="132" y="1"/>
                    </a:moveTo>
                    <a:cubicBezTo>
                      <a:pt x="59" y="1"/>
                      <a:pt x="0" y="55"/>
                      <a:pt x="0" y="133"/>
                    </a:cubicBezTo>
                    <a:cubicBezTo>
                      <a:pt x="0" y="205"/>
                      <a:pt x="59" y="265"/>
                      <a:pt x="132" y="265"/>
                    </a:cubicBezTo>
                    <a:cubicBezTo>
                      <a:pt x="210" y="265"/>
                      <a:pt x="269" y="205"/>
                      <a:pt x="269" y="133"/>
                    </a:cubicBezTo>
                    <a:cubicBezTo>
                      <a:pt x="269"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2;p37"/>
              <p:cNvSpPr/>
              <p:nvPr/>
            </p:nvSpPr>
            <p:spPr>
              <a:xfrm>
                <a:off x="7300669" y="2706782"/>
                <a:ext cx="23002" cy="23002"/>
              </a:xfrm>
              <a:custGeom>
                <a:avLst/>
                <a:gdLst/>
                <a:ahLst/>
                <a:cxnLst/>
                <a:rect l="l" t="t" r="r" b="b"/>
                <a:pathLst>
                  <a:path w="343" h="343" extrusionOk="0">
                    <a:moveTo>
                      <a:pt x="169" y="78"/>
                    </a:moveTo>
                    <a:cubicBezTo>
                      <a:pt x="210" y="78"/>
                      <a:pt x="265" y="114"/>
                      <a:pt x="265" y="174"/>
                    </a:cubicBezTo>
                    <a:cubicBezTo>
                      <a:pt x="265" y="228"/>
                      <a:pt x="210" y="269"/>
                      <a:pt x="169" y="269"/>
                    </a:cubicBezTo>
                    <a:cubicBezTo>
                      <a:pt x="115" y="269"/>
                      <a:pt x="78" y="228"/>
                      <a:pt x="78" y="174"/>
                    </a:cubicBezTo>
                    <a:cubicBezTo>
                      <a:pt x="78" y="114"/>
                      <a:pt x="115" y="78"/>
                      <a:pt x="169" y="78"/>
                    </a:cubicBezTo>
                    <a:close/>
                    <a:moveTo>
                      <a:pt x="169" y="1"/>
                    </a:moveTo>
                    <a:cubicBezTo>
                      <a:pt x="78" y="1"/>
                      <a:pt x="1" y="78"/>
                      <a:pt x="1" y="174"/>
                    </a:cubicBezTo>
                    <a:cubicBezTo>
                      <a:pt x="1" y="269"/>
                      <a:pt x="78"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3;p37"/>
              <p:cNvSpPr/>
              <p:nvPr/>
            </p:nvSpPr>
            <p:spPr>
              <a:xfrm>
                <a:off x="7334869" y="2709532"/>
                <a:ext cx="18106" cy="17771"/>
              </a:xfrm>
              <a:custGeom>
                <a:avLst/>
                <a:gdLst/>
                <a:ahLst/>
                <a:cxnLst/>
                <a:rect l="l" t="t" r="r" b="b"/>
                <a:pathLst>
                  <a:path w="270" h="265" extrusionOk="0">
                    <a:moveTo>
                      <a:pt x="137" y="1"/>
                    </a:moveTo>
                    <a:cubicBezTo>
                      <a:pt x="60" y="1"/>
                      <a:pt x="1" y="55"/>
                      <a:pt x="1" y="133"/>
                    </a:cubicBezTo>
                    <a:cubicBezTo>
                      <a:pt x="1" y="205"/>
                      <a:pt x="60" y="265"/>
                      <a:pt x="137" y="265"/>
                    </a:cubicBezTo>
                    <a:cubicBezTo>
                      <a:pt x="210" y="265"/>
                      <a:pt x="269" y="205"/>
                      <a:pt x="269" y="133"/>
                    </a:cubicBezTo>
                    <a:cubicBezTo>
                      <a:pt x="269" y="55"/>
                      <a:pt x="21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4;p37"/>
              <p:cNvSpPr/>
              <p:nvPr/>
            </p:nvSpPr>
            <p:spPr>
              <a:xfrm>
                <a:off x="7332455" y="2706782"/>
                <a:ext cx="22935" cy="23002"/>
              </a:xfrm>
              <a:custGeom>
                <a:avLst/>
                <a:gdLst/>
                <a:ahLst/>
                <a:cxnLst/>
                <a:rect l="l" t="t" r="r" b="b"/>
                <a:pathLst>
                  <a:path w="342" h="343" extrusionOk="0">
                    <a:moveTo>
                      <a:pt x="173" y="78"/>
                    </a:moveTo>
                    <a:cubicBezTo>
                      <a:pt x="228" y="78"/>
                      <a:pt x="264" y="114"/>
                      <a:pt x="264" y="174"/>
                    </a:cubicBezTo>
                    <a:cubicBezTo>
                      <a:pt x="264" y="228"/>
                      <a:pt x="228" y="269"/>
                      <a:pt x="173" y="269"/>
                    </a:cubicBezTo>
                    <a:cubicBezTo>
                      <a:pt x="114" y="269"/>
                      <a:pt x="78" y="228"/>
                      <a:pt x="78" y="174"/>
                    </a:cubicBezTo>
                    <a:cubicBezTo>
                      <a:pt x="78" y="114"/>
                      <a:pt x="114" y="78"/>
                      <a:pt x="173" y="78"/>
                    </a:cubicBezTo>
                    <a:close/>
                    <a:moveTo>
                      <a:pt x="173" y="1"/>
                    </a:moveTo>
                    <a:cubicBezTo>
                      <a:pt x="78" y="1"/>
                      <a:pt x="0" y="78"/>
                      <a:pt x="0" y="174"/>
                    </a:cubicBezTo>
                    <a:cubicBezTo>
                      <a:pt x="0" y="269"/>
                      <a:pt x="78" y="342"/>
                      <a:pt x="173" y="342"/>
                    </a:cubicBezTo>
                    <a:cubicBezTo>
                      <a:pt x="264" y="342"/>
                      <a:pt x="342" y="269"/>
                      <a:pt x="342" y="174"/>
                    </a:cubicBezTo>
                    <a:cubicBezTo>
                      <a:pt x="342" y="78"/>
                      <a:pt x="264"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5;p37"/>
              <p:cNvSpPr/>
              <p:nvPr/>
            </p:nvSpPr>
            <p:spPr>
              <a:xfrm>
                <a:off x="7566696" y="2846938"/>
                <a:ext cx="80070" cy="115813"/>
              </a:xfrm>
              <a:custGeom>
                <a:avLst/>
                <a:gdLst/>
                <a:ahLst/>
                <a:cxnLst/>
                <a:rect l="l" t="t" r="r" b="b"/>
                <a:pathLst>
                  <a:path w="1194" h="1727" extrusionOk="0">
                    <a:moveTo>
                      <a:pt x="1121" y="1"/>
                    </a:moveTo>
                    <a:lnTo>
                      <a:pt x="1121" y="930"/>
                    </a:lnTo>
                    <a:lnTo>
                      <a:pt x="0" y="930"/>
                    </a:lnTo>
                    <a:lnTo>
                      <a:pt x="0" y="1727"/>
                    </a:lnTo>
                    <a:lnTo>
                      <a:pt x="73" y="1727"/>
                    </a:lnTo>
                    <a:lnTo>
                      <a:pt x="73" y="1003"/>
                    </a:lnTo>
                    <a:lnTo>
                      <a:pt x="1193" y="1003"/>
                    </a:lnTo>
                    <a:lnTo>
                      <a:pt x="1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6;p37"/>
              <p:cNvSpPr/>
              <p:nvPr/>
            </p:nvSpPr>
            <p:spPr>
              <a:xfrm>
                <a:off x="7641803" y="2846938"/>
                <a:ext cx="80070" cy="115813"/>
              </a:xfrm>
              <a:custGeom>
                <a:avLst/>
                <a:gdLst/>
                <a:ahLst/>
                <a:cxnLst/>
                <a:rect l="l" t="t" r="r" b="b"/>
                <a:pathLst>
                  <a:path w="1194" h="1727" extrusionOk="0">
                    <a:moveTo>
                      <a:pt x="1" y="1"/>
                    </a:moveTo>
                    <a:lnTo>
                      <a:pt x="1" y="1003"/>
                    </a:lnTo>
                    <a:lnTo>
                      <a:pt x="1116" y="1003"/>
                    </a:lnTo>
                    <a:lnTo>
                      <a:pt x="1116" y="1727"/>
                    </a:lnTo>
                    <a:lnTo>
                      <a:pt x="1194" y="1727"/>
                    </a:lnTo>
                    <a:lnTo>
                      <a:pt x="1194" y="930"/>
                    </a:lnTo>
                    <a:lnTo>
                      <a:pt x="73" y="930"/>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7;p37"/>
              <p:cNvSpPr/>
              <p:nvPr/>
            </p:nvSpPr>
            <p:spPr>
              <a:xfrm>
                <a:off x="7641803" y="2891264"/>
                <a:ext cx="4962" cy="71486"/>
              </a:xfrm>
              <a:custGeom>
                <a:avLst/>
                <a:gdLst/>
                <a:ahLst/>
                <a:cxnLst/>
                <a:rect l="l" t="t" r="r" b="b"/>
                <a:pathLst>
                  <a:path w="74" h="1066" extrusionOk="0">
                    <a:moveTo>
                      <a:pt x="1" y="0"/>
                    </a:moveTo>
                    <a:lnTo>
                      <a:pt x="1" y="1066"/>
                    </a:lnTo>
                    <a:lnTo>
                      <a:pt x="73" y="1066"/>
                    </a:lnTo>
                    <a:lnTo>
                      <a:pt x="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8;p37"/>
              <p:cNvSpPr/>
              <p:nvPr/>
            </p:nvSpPr>
            <p:spPr>
              <a:xfrm>
                <a:off x="7546242" y="2946187"/>
                <a:ext cx="44662" cy="43187"/>
              </a:xfrm>
              <a:custGeom>
                <a:avLst/>
                <a:gdLst/>
                <a:ahLst/>
                <a:cxnLst/>
                <a:rect l="l" t="t" r="r" b="b"/>
                <a:pathLst>
                  <a:path w="666" h="644" extrusionOk="0">
                    <a:moveTo>
                      <a:pt x="323" y="1"/>
                    </a:moveTo>
                    <a:cubicBezTo>
                      <a:pt x="150" y="1"/>
                      <a:pt x="0" y="133"/>
                      <a:pt x="0" y="320"/>
                    </a:cubicBezTo>
                    <a:cubicBezTo>
                      <a:pt x="0" y="493"/>
                      <a:pt x="150" y="643"/>
                      <a:pt x="323" y="643"/>
                    </a:cubicBezTo>
                    <a:cubicBezTo>
                      <a:pt x="515" y="643"/>
                      <a:pt x="665" y="493"/>
                      <a:pt x="665" y="320"/>
                    </a:cubicBezTo>
                    <a:cubicBezTo>
                      <a:pt x="665" y="133"/>
                      <a:pt x="515"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9;p37"/>
              <p:cNvSpPr/>
              <p:nvPr/>
            </p:nvSpPr>
            <p:spPr>
              <a:xfrm>
                <a:off x="7543761" y="2943437"/>
                <a:ext cx="49557" cy="48686"/>
              </a:xfrm>
              <a:custGeom>
                <a:avLst/>
                <a:gdLst/>
                <a:ahLst/>
                <a:cxnLst/>
                <a:rect l="l" t="t" r="r" b="b"/>
                <a:pathLst>
                  <a:path w="739" h="726" extrusionOk="0">
                    <a:moveTo>
                      <a:pt x="360" y="78"/>
                    </a:moveTo>
                    <a:cubicBezTo>
                      <a:pt x="529" y="78"/>
                      <a:pt x="666" y="192"/>
                      <a:pt x="666" y="361"/>
                    </a:cubicBezTo>
                    <a:cubicBezTo>
                      <a:pt x="666" y="516"/>
                      <a:pt x="529" y="648"/>
                      <a:pt x="360" y="648"/>
                    </a:cubicBezTo>
                    <a:cubicBezTo>
                      <a:pt x="210" y="648"/>
                      <a:pt x="74" y="516"/>
                      <a:pt x="74" y="361"/>
                    </a:cubicBezTo>
                    <a:cubicBezTo>
                      <a:pt x="74" y="192"/>
                      <a:pt x="210"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0;p37"/>
              <p:cNvSpPr/>
              <p:nvPr/>
            </p:nvSpPr>
            <p:spPr>
              <a:xfrm>
                <a:off x="7622557" y="2946187"/>
                <a:ext cx="43455" cy="43187"/>
              </a:xfrm>
              <a:custGeom>
                <a:avLst/>
                <a:gdLst/>
                <a:ahLst/>
                <a:cxnLst/>
                <a:rect l="l" t="t" r="r" b="b"/>
                <a:pathLst>
                  <a:path w="648" h="644" extrusionOk="0">
                    <a:moveTo>
                      <a:pt x="324" y="1"/>
                    </a:moveTo>
                    <a:cubicBezTo>
                      <a:pt x="133" y="1"/>
                      <a:pt x="1" y="133"/>
                      <a:pt x="1" y="320"/>
                    </a:cubicBezTo>
                    <a:cubicBezTo>
                      <a:pt x="1" y="493"/>
                      <a:pt x="133" y="643"/>
                      <a:pt x="324" y="643"/>
                    </a:cubicBezTo>
                    <a:cubicBezTo>
                      <a:pt x="492" y="643"/>
                      <a:pt x="647" y="493"/>
                      <a:pt x="647" y="320"/>
                    </a:cubicBezTo>
                    <a:cubicBezTo>
                      <a:pt x="647" y="133"/>
                      <a:pt x="49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1;p37"/>
              <p:cNvSpPr/>
              <p:nvPr/>
            </p:nvSpPr>
            <p:spPr>
              <a:xfrm>
                <a:off x="7620142" y="2943437"/>
                <a:ext cx="48283" cy="48686"/>
              </a:xfrm>
              <a:custGeom>
                <a:avLst/>
                <a:gdLst/>
                <a:ahLst/>
                <a:cxnLst/>
                <a:rect l="l" t="t" r="r" b="b"/>
                <a:pathLst>
                  <a:path w="720" h="726" extrusionOk="0">
                    <a:moveTo>
                      <a:pt x="360" y="78"/>
                    </a:moveTo>
                    <a:cubicBezTo>
                      <a:pt x="510" y="78"/>
                      <a:pt x="642" y="192"/>
                      <a:pt x="642" y="361"/>
                    </a:cubicBezTo>
                    <a:cubicBezTo>
                      <a:pt x="642" y="516"/>
                      <a:pt x="510" y="648"/>
                      <a:pt x="360" y="648"/>
                    </a:cubicBezTo>
                    <a:cubicBezTo>
                      <a:pt x="210" y="648"/>
                      <a:pt x="73" y="516"/>
                      <a:pt x="73" y="361"/>
                    </a:cubicBezTo>
                    <a:cubicBezTo>
                      <a:pt x="73" y="192"/>
                      <a:pt x="210" y="78"/>
                      <a:pt x="360" y="78"/>
                    </a:cubicBezTo>
                    <a:close/>
                    <a:moveTo>
                      <a:pt x="360" y="1"/>
                    </a:moveTo>
                    <a:cubicBezTo>
                      <a:pt x="150" y="1"/>
                      <a:pt x="0" y="156"/>
                      <a:pt x="0" y="361"/>
                    </a:cubicBezTo>
                    <a:cubicBezTo>
                      <a:pt x="0" y="552"/>
                      <a:pt x="150" y="725"/>
                      <a:pt x="360" y="725"/>
                    </a:cubicBezTo>
                    <a:cubicBezTo>
                      <a:pt x="569" y="725"/>
                      <a:pt x="720" y="552"/>
                      <a:pt x="720" y="361"/>
                    </a:cubicBezTo>
                    <a:cubicBezTo>
                      <a:pt x="720" y="156"/>
                      <a:pt x="569"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2;p37"/>
              <p:cNvSpPr/>
              <p:nvPr/>
            </p:nvSpPr>
            <p:spPr>
              <a:xfrm>
                <a:off x="7697664" y="2946187"/>
                <a:ext cx="44662" cy="43187"/>
              </a:xfrm>
              <a:custGeom>
                <a:avLst/>
                <a:gdLst/>
                <a:ahLst/>
                <a:cxnLst/>
                <a:rect l="l" t="t" r="r" b="b"/>
                <a:pathLst>
                  <a:path w="666" h="644" extrusionOk="0">
                    <a:moveTo>
                      <a:pt x="324" y="1"/>
                    </a:moveTo>
                    <a:cubicBezTo>
                      <a:pt x="151" y="1"/>
                      <a:pt x="1" y="133"/>
                      <a:pt x="1" y="320"/>
                    </a:cubicBezTo>
                    <a:cubicBezTo>
                      <a:pt x="1" y="493"/>
                      <a:pt x="151" y="643"/>
                      <a:pt x="324" y="643"/>
                    </a:cubicBezTo>
                    <a:cubicBezTo>
                      <a:pt x="511" y="643"/>
                      <a:pt x="666" y="493"/>
                      <a:pt x="666" y="320"/>
                    </a:cubicBezTo>
                    <a:cubicBezTo>
                      <a:pt x="666" y="133"/>
                      <a:pt x="511"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3;p37"/>
              <p:cNvSpPr/>
              <p:nvPr/>
            </p:nvSpPr>
            <p:spPr>
              <a:xfrm>
                <a:off x="7695250" y="2943437"/>
                <a:ext cx="49557" cy="48686"/>
              </a:xfrm>
              <a:custGeom>
                <a:avLst/>
                <a:gdLst/>
                <a:ahLst/>
                <a:cxnLst/>
                <a:rect l="l" t="t" r="r" b="b"/>
                <a:pathLst>
                  <a:path w="739" h="726" extrusionOk="0">
                    <a:moveTo>
                      <a:pt x="360" y="78"/>
                    </a:moveTo>
                    <a:cubicBezTo>
                      <a:pt x="529" y="78"/>
                      <a:pt x="661" y="192"/>
                      <a:pt x="661" y="361"/>
                    </a:cubicBezTo>
                    <a:cubicBezTo>
                      <a:pt x="661" y="516"/>
                      <a:pt x="529" y="648"/>
                      <a:pt x="360" y="648"/>
                    </a:cubicBezTo>
                    <a:cubicBezTo>
                      <a:pt x="205" y="648"/>
                      <a:pt x="73" y="516"/>
                      <a:pt x="73" y="361"/>
                    </a:cubicBezTo>
                    <a:cubicBezTo>
                      <a:pt x="73" y="192"/>
                      <a:pt x="205"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4;p37"/>
              <p:cNvSpPr/>
              <p:nvPr/>
            </p:nvSpPr>
            <p:spPr>
              <a:xfrm>
                <a:off x="7593251" y="2799660"/>
                <a:ext cx="102065" cy="73967"/>
              </a:xfrm>
              <a:custGeom>
                <a:avLst/>
                <a:gdLst/>
                <a:ahLst/>
                <a:cxnLst/>
                <a:rect l="l" t="t" r="r" b="b"/>
                <a:pathLst>
                  <a:path w="1522" h="1103" extrusionOk="0">
                    <a:moveTo>
                      <a:pt x="551" y="0"/>
                    </a:moveTo>
                    <a:cubicBezTo>
                      <a:pt x="246" y="0"/>
                      <a:pt x="0" y="250"/>
                      <a:pt x="0" y="551"/>
                    </a:cubicBezTo>
                    <a:cubicBezTo>
                      <a:pt x="0" y="856"/>
                      <a:pt x="246" y="1102"/>
                      <a:pt x="551" y="1102"/>
                    </a:cubicBezTo>
                    <a:lnTo>
                      <a:pt x="970" y="1102"/>
                    </a:lnTo>
                    <a:cubicBezTo>
                      <a:pt x="1271" y="1102"/>
                      <a:pt x="1522" y="856"/>
                      <a:pt x="1522" y="551"/>
                    </a:cubicBezTo>
                    <a:cubicBezTo>
                      <a:pt x="1522" y="250"/>
                      <a:pt x="1271"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5;p37"/>
              <p:cNvSpPr/>
              <p:nvPr/>
            </p:nvSpPr>
            <p:spPr>
              <a:xfrm>
                <a:off x="7590837" y="2797179"/>
                <a:ext cx="106894" cy="78863"/>
              </a:xfrm>
              <a:custGeom>
                <a:avLst/>
                <a:gdLst/>
                <a:ahLst/>
                <a:cxnLst/>
                <a:rect l="l" t="t" r="r" b="b"/>
                <a:pathLst>
                  <a:path w="1594" h="1176" extrusionOk="0">
                    <a:moveTo>
                      <a:pt x="1006" y="78"/>
                    </a:moveTo>
                    <a:cubicBezTo>
                      <a:pt x="1289" y="78"/>
                      <a:pt x="1517" y="306"/>
                      <a:pt x="1517" y="588"/>
                    </a:cubicBezTo>
                    <a:cubicBezTo>
                      <a:pt x="1517" y="875"/>
                      <a:pt x="1289" y="1103"/>
                      <a:pt x="1006" y="1103"/>
                    </a:cubicBezTo>
                    <a:lnTo>
                      <a:pt x="587" y="1103"/>
                    </a:lnTo>
                    <a:cubicBezTo>
                      <a:pt x="305" y="1103"/>
                      <a:pt x="77" y="875"/>
                      <a:pt x="77" y="588"/>
                    </a:cubicBezTo>
                    <a:cubicBezTo>
                      <a:pt x="77" y="306"/>
                      <a:pt x="305" y="78"/>
                      <a:pt x="587" y="78"/>
                    </a:cubicBezTo>
                    <a:close/>
                    <a:moveTo>
                      <a:pt x="587" y="1"/>
                    </a:moveTo>
                    <a:cubicBezTo>
                      <a:pt x="264" y="1"/>
                      <a:pt x="0" y="265"/>
                      <a:pt x="0" y="588"/>
                    </a:cubicBezTo>
                    <a:cubicBezTo>
                      <a:pt x="0" y="911"/>
                      <a:pt x="264" y="1176"/>
                      <a:pt x="587" y="1176"/>
                    </a:cubicBezTo>
                    <a:lnTo>
                      <a:pt x="1006" y="1176"/>
                    </a:lnTo>
                    <a:cubicBezTo>
                      <a:pt x="1330" y="1176"/>
                      <a:pt x="1594" y="911"/>
                      <a:pt x="1594" y="588"/>
                    </a:cubicBezTo>
                    <a:cubicBezTo>
                      <a:pt x="1594" y="265"/>
                      <a:pt x="1330" y="1"/>
                      <a:pt x="1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6;p37"/>
              <p:cNvSpPr/>
              <p:nvPr/>
            </p:nvSpPr>
            <p:spPr>
              <a:xfrm>
                <a:off x="7293024" y="2794765"/>
                <a:ext cx="208691" cy="47076"/>
              </a:xfrm>
              <a:custGeom>
                <a:avLst/>
                <a:gdLst/>
                <a:ahLst/>
                <a:cxnLst/>
                <a:rect l="l" t="t" r="r" b="b"/>
                <a:pathLst>
                  <a:path w="3112" h="702" extrusionOk="0">
                    <a:moveTo>
                      <a:pt x="19" y="0"/>
                    </a:moveTo>
                    <a:cubicBezTo>
                      <a:pt x="1" y="0"/>
                      <a:pt x="1" y="0"/>
                      <a:pt x="1" y="18"/>
                    </a:cubicBezTo>
                    <a:lnTo>
                      <a:pt x="1" y="683"/>
                    </a:lnTo>
                    <a:cubicBezTo>
                      <a:pt x="1" y="701"/>
                      <a:pt x="1" y="701"/>
                      <a:pt x="19" y="701"/>
                    </a:cubicBezTo>
                    <a:lnTo>
                      <a:pt x="3093" y="701"/>
                    </a:lnTo>
                    <a:cubicBezTo>
                      <a:pt x="3093" y="701"/>
                      <a:pt x="3111" y="701"/>
                      <a:pt x="3111" y="683"/>
                    </a:cubicBezTo>
                    <a:lnTo>
                      <a:pt x="3111" y="18"/>
                    </a:lnTo>
                    <a:cubicBezTo>
                      <a:pt x="3111" y="0"/>
                      <a:pt x="3093"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7;p37"/>
              <p:cNvSpPr/>
              <p:nvPr/>
            </p:nvSpPr>
            <p:spPr>
              <a:xfrm>
                <a:off x="7290610" y="2792016"/>
                <a:ext cx="213854" cy="52240"/>
              </a:xfrm>
              <a:custGeom>
                <a:avLst/>
                <a:gdLst/>
                <a:ahLst/>
                <a:cxnLst/>
                <a:rect l="l" t="t" r="r" b="b"/>
                <a:pathLst>
                  <a:path w="3189" h="779" extrusionOk="0">
                    <a:moveTo>
                      <a:pt x="3111" y="78"/>
                    </a:moveTo>
                    <a:lnTo>
                      <a:pt x="3111" y="706"/>
                    </a:lnTo>
                    <a:lnTo>
                      <a:pt x="73" y="706"/>
                    </a:lnTo>
                    <a:lnTo>
                      <a:pt x="73" y="78"/>
                    </a:lnTo>
                    <a:close/>
                    <a:moveTo>
                      <a:pt x="55" y="0"/>
                    </a:moveTo>
                    <a:cubicBezTo>
                      <a:pt x="19" y="0"/>
                      <a:pt x="0" y="23"/>
                      <a:pt x="0" y="59"/>
                    </a:cubicBezTo>
                    <a:lnTo>
                      <a:pt x="0" y="724"/>
                    </a:lnTo>
                    <a:cubicBezTo>
                      <a:pt x="0" y="761"/>
                      <a:pt x="19" y="779"/>
                      <a:pt x="55" y="779"/>
                    </a:cubicBezTo>
                    <a:lnTo>
                      <a:pt x="3129" y="779"/>
                    </a:lnTo>
                    <a:cubicBezTo>
                      <a:pt x="3165" y="779"/>
                      <a:pt x="3188" y="761"/>
                      <a:pt x="3188" y="724"/>
                    </a:cubicBezTo>
                    <a:lnTo>
                      <a:pt x="3188" y="59"/>
                    </a:lnTo>
                    <a:cubicBezTo>
                      <a:pt x="3188" y="23"/>
                      <a:pt x="3165"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8;p37"/>
              <p:cNvSpPr/>
              <p:nvPr/>
            </p:nvSpPr>
            <p:spPr>
              <a:xfrm>
                <a:off x="7293024" y="2794765"/>
                <a:ext cx="160408" cy="47076"/>
              </a:xfrm>
              <a:custGeom>
                <a:avLst/>
                <a:gdLst/>
                <a:ahLst/>
                <a:cxnLst/>
                <a:rect l="l" t="t" r="r" b="b"/>
                <a:pathLst>
                  <a:path w="2392" h="702" extrusionOk="0">
                    <a:moveTo>
                      <a:pt x="19" y="0"/>
                    </a:moveTo>
                    <a:cubicBezTo>
                      <a:pt x="1" y="0"/>
                      <a:pt x="1" y="0"/>
                      <a:pt x="1" y="18"/>
                    </a:cubicBezTo>
                    <a:lnTo>
                      <a:pt x="1" y="683"/>
                    </a:lnTo>
                    <a:cubicBezTo>
                      <a:pt x="1" y="701"/>
                      <a:pt x="1" y="701"/>
                      <a:pt x="19" y="701"/>
                    </a:cubicBezTo>
                    <a:lnTo>
                      <a:pt x="2355" y="701"/>
                    </a:lnTo>
                    <a:cubicBezTo>
                      <a:pt x="2373" y="701"/>
                      <a:pt x="2392" y="701"/>
                      <a:pt x="2392" y="683"/>
                    </a:cubicBezTo>
                    <a:lnTo>
                      <a:pt x="2392" y="18"/>
                    </a:lnTo>
                    <a:cubicBezTo>
                      <a:pt x="2392" y="0"/>
                      <a:pt x="2373"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9;p37"/>
              <p:cNvSpPr/>
              <p:nvPr/>
            </p:nvSpPr>
            <p:spPr>
              <a:xfrm>
                <a:off x="7290610" y="2792016"/>
                <a:ext cx="165303" cy="52240"/>
              </a:xfrm>
              <a:custGeom>
                <a:avLst/>
                <a:gdLst/>
                <a:ahLst/>
                <a:cxnLst/>
                <a:rect l="l" t="t" r="r" b="b"/>
                <a:pathLst>
                  <a:path w="2465" h="779" extrusionOk="0">
                    <a:moveTo>
                      <a:pt x="2391" y="78"/>
                    </a:moveTo>
                    <a:lnTo>
                      <a:pt x="2391" y="706"/>
                    </a:lnTo>
                    <a:lnTo>
                      <a:pt x="73" y="706"/>
                    </a:lnTo>
                    <a:lnTo>
                      <a:pt x="73" y="78"/>
                    </a:lnTo>
                    <a:close/>
                    <a:moveTo>
                      <a:pt x="55" y="0"/>
                    </a:moveTo>
                    <a:cubicBezTo>
                      <a:pt x="19" y="0"/>
                      <a:pt x="0" y="23"/>
                      <a:pt x="0" y="59"/>
                    </a:cubicBezTo>
                    <a:lnTo>
                      <a:pt x="0" y="724"/>
                    </a:lnTo>
                    <a:cubicBezTo>
                      <a:pt x="0" y="761"/>
                      <a:pt x="19" y="779"/>
                      <a:pt x="55" y="779"/>
                    </a:cubicBezTo>
                    <a:lnTo>
                      <a:pt x="2391" y="779"/>
                    </a:lnTo>
                    <a:cubicBezTo>
                      <a:pt x="2428" y="779"/>
                      <a:pt x="2464" y="761"/>
                      <a:pt x="2464" y="724"/>
                    </a:cubicBezTo>
                    <a:lnTo>
                      <a:pt x="2464" y="59"/>
                    </a:lnTo>
                    <a:cubicBezTo>
                      <a:pt x="2464" y="23"/>
                      <a:pt x="2428"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0;p37"/>
              <p:cNvSpPr/>
              <p:nvPr/>
            </p:nvSpPr>
            <p:spPr>
              <a:xfrm>
                <a:off x="7293024" y="2794765"/>
                <a:ext cx="59952" cy="47076"/>
              </a:xfrm>
              <a:custGeom>
                <a:avLst/>
                <a:gdLst/>
                <a:ahLst/>
                <a:cxnLst/>
                <a:rect l="l" t="t" r="r" b="b"/>
                <a:pathLst>
                  <a:path w="894" h="702" extrusionOk="0">
                    <a:moveTo>
                      <a:pt x="19" y="0"/>
                    </a:moveTo>
                    <a:cubicBezTo>
                      <a:pt x="1" y="0"/>
                      <a:pt x="1" y="0"/>
                      <a:pt x="1" y="18"/>
                    </a:cubicBezTo>
                    <a:lnTo>
                      <a:pt x="1" y="683"/>
                    </a:lnTo>
                    <a:cubicBezTo>
                      <a:pt x="1" y="701"/>
                      <a:pt x="1" y="701"/>
                      <a:pt x="19" y="701"/>
                    </a:cubicBezTo>
                    <a:lnTo>
                      <a:pt x="852" y="701"/>
                    </a:lnTo>
                    <a:cubicBezTo>
                      <a:pt x="875" y="701"/>
                      <a:pt x="893" y="701"/>
                      <a:pt x="893" y="683"/>
                    </a:cubicBezTo>
                    <a:lnTo>
                      <a:pt x="893" y="18"/>
                    </a:lnTo>
                    <a:cubicBezTo>
                      <a:pt x="893" y="0"/>
                      <a:pt x="875" y="0"/>
                      <a:pt x="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1;p37"/>
              <p:cNvSpPr/>
              <p:nvPr/>
            </p:nvSpPr>
            <p:spPr>
              <a:xfrm>
                <a:off x="7290610" y="2792016"/>
                <a:ext cx="64780" cy="52240"/>
              </a:xfrm>
              <a:custGeom>
                <a:avLst/>
                <a:gdLst/>
                <a:ahLst/>
                <a:cxnLst/>
                <a:rect l="l" t="t" r="r" b="b"/>
                <a:pathLst>
                  <a:path w="966" h="779" extrusionOk="0">
                    <a:moveTo>
                      <a:pt x="888" y="78"/>
                    </a:moveTo>
                    <a:lnTo>
                      <a:pt x="888" y="706"/>
                    </a:lnTo>
                    <a:lnTo>
                      <a:pt x="73" y="706"/>
                    </a:lnTo>
                    <a:lnTo>
                      <a:pt x="73" y="78"/>
                    </a:lnTo>
                    <a:close/>
                    <a:moveTo>
                      <a:pt x="55" y="0"/>
                    </a:moveTo>
                    <a:cubicBezTo>
                      <a:pt x="19" y="0"/>
                      <a:pt x="0" y="23"/>
                      <a:pt x="0" y="59"/>
                    </a:cubicBezTo>
                    <a:lnTo>
                      <a:pt x="0" y="724"/>
                    </a:lnTo>
                    <a:cubicBezTo>
                      <a:pt x="0" y="761"/>
                      <a:pt x="19" y="779"/>
                      <a:pt x="55" y="779"/>
                    </a:cubicBezTo>
                    <a:lnTo>
                      <a:pt x="888" y="779"/>
                    </a:lnTo>
                    <a:cubicBezTo>
                      <a:pt x="948" y="779"/>
                      <a:pt x="966" y="761"/>
                      <a:pt x="966" y="724"/>
                    </a:cubicBezTo>
                    <a:lnTo>
                      <a:pt x="966" y="59"/>
                    </a:lnTo>
                    <a:cubicBezTo>
                      <a:pt x="966" y="23"/>
                      <a:pt x="94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2;p37"/>
              <p:cNvSpPr/>
              <p:nvPr/>
            </p:nvSpPr>
            <p:spPr>
              <a:xfrm>
                <a:off x="7290610" y="2891264"/>
                <a:ext cx="103004" cy="5231"/>
              </a:xfrm>
              <a:custGeom>
                <a:avLst/>
                <a:gdLst/>
                <a:ahLst/>
                <a:cxnLst/>
                <a:rect l="l" t="t" r="r" b="b"/>
                <a:pathLst>
                  <a:path w="1536" h="78" extrusionOk="0">
                    <a:moveTo>
                      <a:pt x="37" y="0"/>
                    </a:moveTo>
                    <a:cubicBezTo>
                      <a:pt x="19" y="0"/>
                      <a:pt x="0" y="23"/>
                      <a:pt x="0" y="41"/>
                    </a:cubicBezTo>
                    <a:cubicBezTo>
                      <a:pt x="0" y="59"/>
                      <a:pt x="19" y="78"/>
                      <a:pt x="37" y="78"/>
                    </a:cubicBezTo>
                    <a:lnTo>
                      <a:pt x="1499" y="78"/>
                    </a:lnTo>
                    <a:cubicBezTo>
                      <a:pt x="1517" y="78"/>
                      <a:pt x="1535" y="59"/>
                      <a:pt x="1535" y="41"/>
                    </a:cubicBezTo>
                    <a:cubicBezTo>
                      <a:pt x="1535"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3;p37"/>
              <p:cNvSpPr/>
              <p:nvPr/>
            </p:nvSpPr>
            <p:spPr>
              <a:xfrm>
                <a:off x="7401125" y="2891264"/>
                <a:ext cx="103339" cy="5231"/>
              </a:xfrm>
              <a:custGeom>
                <a:avLst/>
                <a:gdLst/>
                <a:ahLst/>
                <a:cxnLst/>
                <a:rect l="l" t="t" r="r" b="b"/>
                <a:pathLst>
                  <a:path w="1541" h="78" extrusionOk="0">
                    <a:moveTo>
                      <a:pt x="37" y="0"/>
                    </a:moveTo>
                    <a:cubicBezTo>
                      <a:pt x="19" y="0"/>
                      <a:pt x="1" y="23"/>
                      <a:pt x="1" y="41"/>
                    </a:cubicBezTo>
                    <a:cubicBezTo>
                      <a:pt x="1" y="59"/>
                      <a:pt x="19" y="78"/>
                      <a:pt x="37" y="78"/>
                    </a:cubicBezTo>
                    <a:lnTo>
                      <a:pt x="1499" y="78"/>
                    </a:lnTo>
                    <a:cubicBezTo>
                      <a:pt x="1517" y="78"/>
                      <a:pt x="1540" y="59"/>
                      <a:pt x="1540" y="41"/>
                    </a:cubicBezTo>
                    <a:cubicBezTo>
                      <a:pt x="1540"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4;p37"/>
              <p:cNvSpPr/>
              <p:nvPr/>
            </p:nvSpPr>
            <p:spPr>
              <a:xfrm>
                <a:off x="7290610" y="2933378"/>
                <a:ext cx="103004" cy="5298"/>
              </a:xfrm>
              <a:custGeom>
                <a:avLst/>
                <a:gdLst/>
                <a:ahLst/>
                <a:cxnLst/>
                <a:rect l="l" t="t" r="r" b="b"/>
                <a:pathLst>
                  <a:path w="1536" h="79" extrusionOk="0">
                    <a:moveTo>
                      <a:pt x="37" y="1"/>
                    </a:moveTo>
                    <a:cubicBezTo>
                      <a:pt x="19" y="1"/>
                      <a:pt x="0" y="19"/>
                      <a:pt x="0" y="37"/>
                    </a:cubicBezTo>
                    <a:cubicBezTo>
                      <a:pt x="0" y="55"/>
                      <a:pt x="19" y="78"/>
                      <a:pt x="37" y="78"/>
                    </a:cubicBezTo>
                    <a:lnTo>
                      <a:pt x="1499" y="78"/>
                    </a:lnTo>
                    <a:cubicBezTo>
                      <a:pt x="1517" y="78"/>
                      <a:pt x="1535" y="55"/>
                      <a:pt x="1535" y="37"/>
                    </a:cubicBezTo>
                    <a:cubicBezTo>
                      <a:pt x="1535"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5;p37"/>
              <p:cNvSpPr/>
              <p:nvPr/>
            </p:nvSpPr>
            <p:spPr>
              <a:xfrm>
                <a:off x="7401125" y="2933378"/>
                <a:ext cx="103339" cy="5298"/>
              </a:xfrm>
              <a:custGeom>
                <a:avLst/>
                <a:gdLst/>
                <a:ahLst/>
                <a:cxnLst/>
                <a:rect l="l" t="t" r="r" b="b"/>
                <a:pathLst>
                  <a:path w="1541" h="79" extrusionOk="0">
                    <a:moveTo>
                      <a:pt x="37" y="1"/>
                    </a:moveTo>
                    <a:cubicBezTo>
                      <a:pt x="19" y="1"/>
                      <a:pt x="1" y="19"/>
                      <a:pt x="1" y="37"/>
                    </a:cubicBezTo>
                    <a:cubicBezTo>
                      <a:pt x="1" y="55"/>
                      <a:pt x="19" y="78"/>
                      <a:pt x="37" y="78"/>
                    </a:cubicBezTo>
                    <a:lnTo>
                      <a:pt x="1499" y="78"/>
                    </a:lnTo>
                    <a:cubicBezTo>
                      <a:pt x="1517" y="78"/>
                      <a:pt x="1540" y="55"/>
                      <a:pt x="1540" y="37"/>
                    </a:cubicBezTo>
                    <a:cubicBezTo>
                      <a:pt x="1540"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6;p37"/>
              <p:cNvSpPr/>
              <p:nvPr/>
            </p:nvSpPr>
            <p:spPr>
              <a:xfrm>
                <a:off x="7290610" y="2974017"/>
                <a:ext cx="103004" cy="5231"/>
              </a:xfrm>
              <a:custGeom>
                <a:avLst/>
                <a:gdLst/>
                <a:ahLst/>
                <a:cxnLst/>
                <a:rect l="l" t="t" r="r" b="b"/>
                <a:pathLst>
                  <a:path w="1536" h="78" extrusionOk="0">
                    <a:moveTo>
                      <a:pt x="37" y="0"/>
                    </a:moveTo>
                    <a:cubicBezTo>
                      <a:pt x="19" y="0"/>
                      <a:pt x="0" y="19"/>
                      <a:pt x="0" y="41"/>
                    </a:cubicBezTo>
                    <a:cubicBezTo>
                      <a:pt x="0" y="60"/>
                      <a:pt x="19" y="78"/>
                      <a:pt x="37" y="78"/>
                    </a:cubicBezTo>
                    <a:lnTo>
                      <a:pt x="1499" y="78"/>
                    </a:lnTo>
                    <a:cubicBezTo>
                      <a:pt x="1517" y="78"/>
                      <a:pt x="1535" y="60"/>
                      <a:pt x="1535" y="41"/>
                    </a:cubicBezTo>
                    <a:cubicBezTo>
                      <a:pt x="1535"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7;p37"/>
              <p:cNvSpPr/>
              <p:nvPr/>
            </p:nvSpPr>
            <p:spPr>
              <a:xfrm>
                <a:off x="7401125" y="2974017"/>
                <a:ext cx="103339" cy="5231"/>
              </a:xfrm>
              <a:custGeom>
                <a:avLst/>
                <a:gdLst/>
                <a:ahLst/>
                <a:cxnLst/>
                <a:rect l="l" t="t" r="r" b="b"/>
                <a:pathLst>
                  <a:path w="1541" h="78" extrusionOk="0">
                    <a:moveTo>
                      <a:pt x="37" y="0"/>
                    </a:moveTo>
                    <a:cubicBezTo>
                      <a:pt x="19" y="0"/>
                      <a:pt x="1" y="19"/>
                      <a:pt x="1" y="41"/>
                    </a:cubicBezTo>
                    <a:cubicBezTo>
                      <a:pt x="1" y="60"/>
                      <a:pt x="19" y="78"/>
                      <a:pt x="37" y="78"/>
                    </a:cubicBezTo>
                    <a:lnTo>
                      <a:pt x="1499" y="78"/>
                    </a:lnTo>
                    <a:cubicBezTo>
                      <a:pt x="1517" y="78"/>
                      <a:pt x="1540" y="60"/>
                      <a:pt x="1540" y="41"/>
                    </a:cubicBezTo>
                    <a:cubicBezTo>
                      <a:pt x="1540"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smtClean="0"/>
              <a:t>- Conversion</a:t>
            </a:r>
            <a:endParaRPr sz="2000" b="0" dirty="0"/>
          </a:p>
        </p:txBody>
      </p:sp>
      <p:sp>
        <p:nvSpPr>
          <p:cNvPr id="8" name="TextBox 7"/>
          <p:cNvSpPr txBox="1"/>
          <p:nvPr/>
        </p:nvSpPr>
        <p:spPr>
          <a:xfrm>
            <a:off x="842481" y="1150706"/>
            <a:ext cx="6904234" cy="73866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10000"/>
                  </a:schemeClr>
                </a:solidFill>
              </a:rPr>
              <a:t>Most conversion rates originated from Mumbai, India, highlighting the city's significant contribution to successful conversions in this dataset.</a:t>
            </a:r>
          </a:p>
          <a:p>
            <a:pPr marL="285750" indent="-285750"/>
            <a:endParaRPr lang="en-US" b="1" dirty="0">
              <a:solidFill>
                <a:schemeClr val="accent1">
                  <a:lumMod val="10000"/>
                </a:schemeClr>
              </a:solidFill>
            </a:endParaRPr>
          </a:p>
        </p:txBody>
      </p:sp>
      <p:grpSp>
        <p:nvGrpSpPr>
          <p:cNvPr id="2" name="Google Shape;1107;p37"/>
          <p:cNvGrpSpPr/>
          <p:nvPr/>
        </p:nvGrpSpPr>
        <p:grpSpPr>
          <a:xfrm>
            <a:off x="7715891" y="3699324"/>
            <a:ext cx="1163272" cy="1057611"/>
            <a:chOff x="8621246" y="2508814"/>
            <a:chExt cx="566590" cy="554528"/>
          </a:xfrm>
        </p:grpSpPr>
        <p:grpSp>
          <p:nvGrpSpPr>
            <p:cNvPr id="3" name="Google Shape;1108;p37"/>
            <p:cNvGrpSpPr/>
            <p:nvPr/>
          </p:nvGrpSpPr>
          <p:grpSpPr>
            <a:xfrm>
              <a:off x="8767839" y="2508814"/>
              <a:ext cx="383046" cy="125871"/>
              <a:chOff x="7382214" y="2387364"/>
              <a:chExt cx="383046" cy="125871"/>
            </a:xfrm>
          </p:grpSpPr>
          <p:sp>
            <p:nvSpPr>
              <p:cNvPr id="48" name="Google Shape;1109;p37"/>
              <p:cNvSpPr/>
              <p:nvPr/>
            </p:nvSpPr>
            <p:spPr>
              <a:xfrm>
                <a:off x="7382214" y="2389778"/>
                <a:ext cx="380297" cy="123457"/>
              </a:xfrm>
              <a:custGeom>
                <a:avLst/>
                <a:gdLst/>
                <a:ahLst/>
                <a:cxnLst/>
                <a:rect l="l" t="t" r="r" b="b"/>
                <a:pathLst>
                  <a:path w="5671" h="1841" extrusionOk="0">
                    <a:moveTo>
                      <a:pt x="114" y="1"/>
                    </a:moveTo>
                    <a:cubicBezTo>
                      <a:pt x="55" y="1"/>
                      <a:pt x="1" y="60"/>
                      <a:pt x="1" y="133"/>
                    </a:cubicBezTo>
                    <a:lnTo>
                      <a:pt x="1" y="1709"/>
                    </a:lnTo>
                    <a:cubicBezTo>
                      <a:pt x="1" y="1786"/>
                      <a:pt x="55" y="1841"/>
                      <a:pt x="114" y="1841"/>
                    </a:cubicBezTo>
                    <a:lnTo>
                      <a:pt x="5557" y="1841"/>
                    </a:lnTo>
                    <a:cubicBezTo>
                      <a:pt x="5616" y="1841"/>
                      <a:pt x="5670" y="1786"/>
                      <a:pt x="5670" y="1709"/>
                    </a:cubicBezTo>
                    <a:lnTo>
                      <a:pt x="5670" y="133"/>
                    </a:lnTo>
                    <a:cubicBezTo>
                      <a:pt x="5670" y="60"/>
                      <a:pt x="5616" y="1"/>
                      <a:pt x="5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0;p37"/>
              <p:cNvSpPr/>
              <p:nvPr/>
            </p:nvSpPr>
            <p:spPr>
              <a:xfrm>
                <a:off x="7468654" y="2387364"/>
                <a:ext cx="296606" cy="119501"/>
              </a:xfrm>
              <a:custGeom>
                <a:avLst/>
                <a:gdLst/>
                <a:ahLst/>
                <a:cxnLst/>
                <a:rect l="l" t="t" r="r" b="b"/>
                <a:pathLst>
                  <a:path w="4423" h="1782" extrusionOk="0">
                    <a:moveTo>
                      <a:pt x="0" y="1"/>
                    </a:moveTo>
                    <a:lnTo>
                      <a:pt x="0" y="73"/>
                    </a:lnTo>
                    <a:lnTo>
                      <a:pt x="4309" y="73"/>
                    </a:lnTo>
                    <a:cubicBezTo>
                      <a:pt x="4327" y="73"/>
                      <a:pt x="4345" y="114"/>
                      <a:pt x="4345" y="133"/>
                    </a:cubicBezTo>
                    <a:lnTo>
                      <a:pt x="4345" y="1781"/>
                    </a:lnTo>
                    <a:lnTo>
                      <a:pt x="4422" y="1781"/>
                    </a:lnTo>
                    <a:lnTo>
                      <a:pt x="4422" y="133"/>
                    </a:lnTo>
                    <a:cubicBezTo>
                      <a:pt x="4422" y="55"/>
                      <a:pt x="4363" y="1"/>
                      <a:pt x="4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1;p37"/>
              <p:cNvSpPr/>
              <p:nvPr/>
            </p:nvSpPr>
            <p:spPr>
              <a:xfrm>
                <a:off x="7417621" y="2421565"/>
                <a:ext cx="56263" cy="56263"/>
              </a:xfrm>
              <a:custGeom>
                <a:avLst/>
                <a:gdLst/>
                <a:ahLst/>
                <a:cxnLst/>
                <a:rect l="l" t="t" r="r" b="b"/>
                <a:pathLst>
                  <a:path w="839" h="839" extrusionOk="0">
                    <a:moveTo>
                      <a:pt x="420" y="1"/>
                    </a:moveTo>
                    <a:cubicBezTo>
                      <a:pt x="192" y="1"/>
                      <a:pt x="1" y="192"/>
                      <a:pt x="1" y="420"/>
                    </a:cubicBezTo>
                    <a:cubicBezTo>
                      <a:pt x="1" y="647"/>
                      <a:pt x="192" y="839"/>
                      <a:pt x="420" y="839"/>
                    </a:cubicBezTo>
                    <a:cubicBezTo>
                      <a:pt x="648" y="839"/>
                      <a:pt x="839" y="647"/>
                      <a:pt x="839" y="420"/>
                    </a:cubicBezTo>
                    <a:cubicBezTo>
                      <a:pt x="839" y="192"/>
                      <a:pt x="648"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2;p37"/>
              <p:cNvSpPr/>
              <p:nvPr/>
            </p:nvSpPr>
            <p:spPr>
              <a:xfrm>
                <a:off x="7406355" y="2410299"/>
                <a:ext cx="78863" cy="78863"/>
              </a:xfrm>
              <a:custGeom>
                <a:avLst/>
                <a:gdLst/>
                <a:ahLst/>
                <a:cxnLst/>
                <a:rect l="l" t="t" r="r" b="b"/>
                <a:pathLst>
                  <a:path w="1176" h="1176" extrusionOk="0">
                    <a:moveTo>
                      <a:pt x="588" y="37"/>
                    </a:moveTo>
                    <a:cubicBezTo>
                      <a:pt x="893" y="37"/>
                      <a:pt x="1139" y="282"/>
                      <a:pt x="1139" y="588"/>
                    </a:cubicBezTo>
                    <a:cubicBezTo>
                      <a:pt x="1139" y="893"/>
                      <a:pt x="893" y="1139"/>
                      <a:pt x="588" y="1139"/>
                    </a:cubicBezTo>
                    <a:cubicBezTo>
                      <a:pt x="283" y="1139"/>
                      <a:pt x="37" y="893"/>
                      <a:pt x="37" y="588"/>
                    </a:cubicBezTo>
                    <a:cubicBezTo>
                      <a:pt x="37" y="282"/>
                      <a:pt x="283" y="37"/>
                      <a:pt x="588" y="37"/>
                    </a:cubicBezTo>
                    <a:close/>
                    <a:moveTo>
                      <a:pt x="588" y="0"/>
                    </a:moveTo>
                    <a:cubicBezTo>
                      <a:pt x="265" y="0"/>
                      <a:pt x="0" y="264"/>
                      <a:pt x="0" y="588"/>
                    </a:cubicBezTo>
                    <a:cubicBezTo>
                      <a:pt x="0" y="911"/>
                      <a:pt x="265" y="1175"/>
                      <a:pt x="588" y="1175"/>
                    </a:cubicBezTo>
                    <a:cubicBezTo>
                      <a:pt x="911" y="1175"/>
                      <a:pt x="1175" y="911"/>
                      <a:pt x="1175" y="588"/>
                    </a:cubicBezTo>
                    <a:cubicBezTo>
                      <a:pt x="1175" y="264"/>
                      <a:pt x="911" y="0"/>
                      <a:pt x="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3;p37"/>
              <p:cNvSpPr/>
              <p:nvPr/>
            </p:nvSpPr>
            <p:spPr>
              <a:xfrm>
                <a:off x="7429223" y="2406610"/>
                <a:ext cx="64847" cy="53179"/>
              </a:xfrm>
              <a:custGeom>
                <a:avLst/>
                <a:gdLst/>
                <a:ahLst/>
                <a:cxnLst/>
                <a:rect l="l" t="t" r="r" b="b"/>
                <a:pathLst>
                  <a:path w="967" h="793" extrusionOk="0">
                    <a:moveTo>
                      <a:pt x="948" y="0"/>
                    </a:moveTo>
                    <a:cubicBezTo>
                      <a:pt x="944" y="0"/>
                      <a:pt x="939" y="5"/>
                      <a:pt x="930" y="14"/>
                    </a:cubicBezTo>
                    <a:lnTo>
                      <a:pt x="210" y="738"/>
                    </a:lnTo>
                    <a:lnTo>
                      <a:pt x="37" y="510"/>
                    </a:lnTo>
                    <a:cubicBezTo>
                      <a:pt x="37" y="501"/>
                      <a:pt x="33" y="497"/>
                      <a:pt x="28" y="497"/>
                    </a:cubicBezTo>
                    <a:cubicBezTo>
                      <a:pt x="24" y="497"/>
                      <a:pt x="19" y="501"/>
                      <a:pt x="19" y="510"/>
                    </a:cubicBezTo>
                    <a:cubicBezTo>
                      <a:pt x="1" y="510"/>
                      <a:pt x="1" y="529"/>
                      <a:pt x="1" y="529"/>
                    </a:cubicBezTo>
                    <a:lnTo>
                      <a:pt x="210" y="793"/>
                    </a:lnTo>
                    <a:lnTo>
                      <a:pt x="966" y="37"/>
                    </a:lnTo>
                    <a:lnTo>
                      <a:pt x="966" y="14"/>
                    </a:lnTo>
                    <a:cubicBezTo>
                      <a:pt x="957" y="5"/>
                      <a:pt x="953"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4;p37"/>
              <p:cNvSpPr/>
              <p:nvPr/>
            </p:nvSpPr>
            <p:spPr>
              <a:xfrm>
                <a:off x="7518144" y="2431959"/>
                <a:ext cx="196083" cy="67"/>
              </a:xfrm>
              <a:custGeom>
                <a:avLst/>
                <a:gdLst/>
                <a:ahLst/>
                <a:cxnLst/>
                <a:rect l="l" t="t" r="r" b="b"/>
                <a:pathLst>
                  <a:path w="2924" h="1" extrusionOk="0">
                    <a:moveTo>
                      <a:pt x="0" y="0"/>
                    </a:moveTo>
                    <a:lnTo>
                      <a:pt x="2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5;p37"/>
              <p:cNvSpPr/>
              <p:nvPr/>
            </p:nvSpPr>
            <p:spPr>
              <a:xfrm>
                <a:off x="7515663" y="2429210"/>
                <a:ext cx="201046" cy="5231"/>
              </a:xfrm>
              <a:custGeom>
                <a:avLst/>
                <a:gdLst/>
                <a:ahLst/>
                <a:cxnLst/>
                <a:rect l="l" t="t" r="r" b="b"/>
                <a:pathLst>
                  <a:path w="2998" h="78" extrusionOk="0">
                    <a:moveTo>
                      <a:pt x="37" y="0"/>
                    </a:moveTo>
                    <a:cubicBezTo>
                      <a:pt x="19" y="0"/>
                      <a:pt x="1" y="19"/>
                      <a:pt x="1" y="41"/>
                    </a:cubicBezTo>
                    <a:cubicBezTo>
                      <a:pt x="1" y="60"/>
                      <a:pt x="19" y="78"/>
                      <a:pt x="37" y="78"/>
                    </a:cubicBezTo>
                    <a:lnTo>
                      <a:pt x="2961" y="78"/>
                    </a:lnTo>
                    <a:cubicBezTo>
                      <a:pt x="2979" y="78"/>
                      <a:pt x="2997" y="60"/>
                      <a:pt x="2997" y="41"/>
                    </a:cubicBezTo>
                    <a:cubicBezTo>
                      <a:pt x="2997" y="19"/>
                      <a:pt x="2979" y="0"/>
                      <a:pt x="2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6;p37"/>
              <p:cNvSpPr/>
              <p:nvPr/>
            </p:nvSpPr>
            <p:spPr>
              <a:xfrm>
                <a:off x="7518144" y="2454827"/>
                <a:ext cx="87983" cy="67"/>
              </a:xfrm>
              <a:custGeom>
                <a:avLst/>
                <a:gdLst/>
                <a:ahLst/>
                <a:cxnLst/>
                <a:rect l="l" t="t" r="r" b="b"/>
                <a:pathLst>
                  <a:path w="1312" h="1" extrusionOk="0">
                    <a:moveTo>
                      <a:pt x="0" y="1"/>
                    </a:moveTo>
                    <a:lnTo>
                      <a:pt x="1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7;p37"/>
              <p:cNvSpPr/>
              <p:nvPr/>
            </p:nvSpPr>
            <p:spPr>
              <a:xfrm>
                <a:off x="7515663" y="2452077"/>
                <a:ext cx="92945" cy="5298"/>
              </a:xfrm>
              <a:custGeom>
                <a:avLst/>
                <a:gdLst/>
                <a:ahLst/>
                <a:cxnLst/>
                <a:rect l="l" t="t" r="r" b="b"/>
                <a:pathLst>
                  <a:path w="1386" h="79" extrusionOk="0">
                    <a:moveTo>
                      <a:pt x="37" y="1"/>
                    </a:moveTo>
                    <a:cubicBezTo>
                      <a:pt x="19" y="1"/>
                      <a:pt x="1" y="19"/>
                      <a:pt x="1" y="42"/>
                    </a:cubicBezTo>
                    <a:cubicBezTo>
                      <a:pt x="1" y="60"/>
                      <a:pt x="19" y="78"/>
                      <a:pt x="37"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8;p37"/>
              <p:cNvSpPr/>
              <p:nvPr/>
            </p:nvSpPr>
            <p:spPr>
              <a:xfrm>
                <a:off x="7626513" y="2454827"/>
                <a:ext cx="87714" cy="67"/>
              </a:xfrm>
              <a:custGeom>
                <a:avLst/>
                <a:gdLst/>
                <a:ahLst/>
                <a:cxnLst/>
                <a:rect l="l" t="t" r="r" b="b"/>
                <a:pathLst>
                  <a:path w="1308" h="1" extrusionOk="0">
                    <a:moveTo>
                      <a:pt x="1" y="1"/>
                    </a:moveTo>
                    <a:lnTo>
                      <a:pt x="1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9;p37"/>
              <p:cNvSpPr/>
              <p:nvPr/>
            </p:nvSpPr>
            <p:spPr>
              <a:xfrm>
                <a:off x="7623764" y="2452077"/>
                <a:ext cx="92945" cy="5298"/>
              </a:xfrm>
              <a:custGeom>
                <a:avLst/>
                <a:gdLst/>
                <a:ahLst/>
                <a:cxnLst/>
                <a:rect l="l" t="t" r="r" b="b"/>
                <a:pathLst>
                  <a:path w="1386" h="79" extrusionOk="0">
                    <a:moveTo>
                      <a:pt x="42" y="1"/>
                    </a:moveTo>
                    <a:cubicBezTo>
                      <a:pt x="19" y="1"/>
                      <a:pt x="1" y="19"/>
                      <a:pt x="1" y="42"/>
                    </a:cubicBezTo>
                    <a:cubicBezTo>
                      <a:pt x="1" y="60"/>
                      <a:pt x="19" y="78"/>
                      <a:pt x="42" y="78"/>
                    </a:cubicBezTo>
                    <a:lnTo>
                      <a:pt x="1349" y="78"/>
                    </a:lnTo>
                    <a:cubicBezTo>
                      <a:pt x="1367" y="78"/>
                      <a:pt x="1385" y="60"/>
                      <a:pt x="1385" y="42"/>
                    </a:cubicBezTo>
                    <a:cubicBezTo>
                      <a:pt x="1385" y="19"/>
                      <a:pt x="1367" y="1"/>
                      <a:pt x="1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0;p37"/>
              <p:cNvSpPr/>
              <p:nvPr/>
            </p:nvSpPr>
            <p:spPr>
              <a:xfrm>
                <a:off x="7518144" y="2478968"/>
                <a:ext cx="196083" cy="67"/>
              </a:xfrm>
              <a:custGeom>
                <a:avLst/>
                <a:gdLst/>
                <a:ahLst/>
                <a:cxnLst/>
                <a:rect l="l" t="t" r="r" b="b"/>
                <a:pathLst>
                  <a:path w="2924" h="1" extrusionOk="0">
                    <a:moveTo>
                      <a:pt x="0" y="1"/>
                    </a:moveTo>
                    <a:lnTo>
                      <a:pt x="2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1;p37"/>
              <p:cNvSpPr/>
              <p:nvPr/>
            </p:nvSpPr>
            <p:spPr>
              <a:xfrm>
                <a:off x="7515663" y="2476219"/>
                <a:ext cx="201046" cy="5298"/>
              </a:xfrm>
              <a:custGeom>
                <a:avLst/>
                <a:gdLst/>
                <a:ahLst/>
                <a:cxnLst/>
                <a:rect l="l" t="t" r="r" b="b"/>
                <a:pathLst>
                  <a:path w="2998" h="79" extrusionOk="0">
                    <a:moveTo>
                      <a:pt x="37" y="1"/>
                    </a:moveTo>
                    <a:cubicBezTo>
                      <a:pt x="19" y="1"/>
                      <a:pt x="1" y="24"/>
                      <a:pt x="1" y="42"/>
                    </a:cubicBezTo>
                    <a:cubicBezTo>
                      <a:pt x="1" y="60"/>
                      <a:pt x="19" y="78"/>
                      <a:pt x="37" y="78"/>
                    </a:cubicBezTo>
                    <a:lnTo>
                      <a:pt x="2961" y="78"/>
                    </a:lnTo>
                    <a:cubicBezTo>
                      <a:pt x="2979" y="78"/>
                      <a:pt x="2997" y="60"/>
                      <a:pt x="2997" y="42"/>
                    </a:cubicBezTo>
                    <a:cubicBezTo>
                      <a:pt x="2997" y="24"/>
                      <a:pt x="2979" y="1"/>
                      <a:pt x="2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22;p37"/>
            <p:cNvGrpSpPr/>
            <p:nvPr/>
          </p:nvGrpSpPr>
          <p:grpSpPr>
            <a:xfrm>
              <a:off x="8621246" y="2680027"/>
              <a:ext cx="566590" cy="383315"/>
              <a:chOff x="7235621" y="2677477"/>
              <a:chExt cx="566590" cy="383315"/>
            </a:xfrm>
          </p:grpSpPr>
          <p:sp>
            <p:nvSpPr>
              <p:cNvPr id="13" name="Google Shape;1123;p37"/>
              <p:cNvSpPr/>
              <p:nvPr/>
            </p:nvSpPr>
            <p:spPr>
              <a:xfrm>
                <a:off x="7238370" y="2680227"/>
                <a:ext cx="561091" cy="377816"/>
              </a:xfrm>
              <a:custGeom>
                <a:avLst/>
                <a:gdLst/>
                <a:ahLst/>
                <a:cxnLst/>
                <a:rect l="l" t="t" r="r" b="b"/>
                <a:pathLst>
                  <a:path w="8367" h="5634" extrusionOk="0">
                    <a:moveTo>
                      <a:pt x="360" y="0"/>
                    </a:moveTo>
                    <a:cubicBezTo>
                      <a:pt x="151" y="0"/>
                      <a:pt x="1" y="132"/>
                      <a:pt x="1" y="283"/>
                    </a:cubicBezTo>
                    <a:lnTo>
                      <a:pt x="1" y="797"/>
                    </a:lnTo>
                    <a:lnTo>
                      <a:pt x="1" y="5370"/>
                    </a:lnTo>
                    <a:cubicBezTo>
                      <a:pt x="1" y="5520"/>
                      <a:pt x="151" y="5634"/>
                      <a:pt x="360" y="5634"/>
                    </a:cubicBezTo>
                    <a:lnTo>
                      <a:pt x="8007" y="5634"/>
                    </a:lnTo>
                    <a:cubicBezTo>
                      <a:pt x="8198" y="5634"/>
                      <a:pt x="8366" y="5520"/>
                      <a:pt x="8366" y="5370"/>
                    </a:cubicBezTo>
                    <a:lnTo>
                      <a:pt x="8366" y="283"/>
                    </a:lnTo>
                    <a:cubicBezTo>
                      <a:pt x="8366" y="132"/>
                      <a:pt x="8198" y="0"/>
                      <a:pt x="8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4;p37"/>
              <p:cNvSpPr/>
              <p:nvPr/>
            </p:nvSpPr>
            <p:spPr>
              <a:xfrm>
                <a:off x="7235621" y="2677477"/>
                <a:ext cx="566590" cy="383315"/>
              </a:xfrm>
              <a:custGeom>
                <a:avLst/>
                <a:gdLst/>
                <a:ahLst/>
                <a:cxnLst/>
                <a:rect l="l" t="t" r="r" b="b"/>
                <a:pathLst>
                  <a:path w="8449" h="5716" extrusionOk="0">
                    <a:moveTo>
                      <a:pt x="8048" y="78"/>
                    </a:moveTo>
                    <a:cubicBezTo>
                      <a:pt x="8221" y="78"/>
                      <a:pt x="8371" y="192"/>
                      <a:pt x="8371" y="324"/>
                    </a:cubicBezTo>
                    <a:lnTo>
                      <a:pt x="8371" y="5411"/>
                    </a:lnTo>
                    <a:cubicBezTo>
                      <a:pt x="8371" y="5524"/>
                      <a:pt x="8221" y="5638"/>
                      <a:pt x="8048" y="5638"/>
                    </a:cubicBezTo>
                    <a:lnTo>
                      <a:pt x="401" y="5638"/>
                    </a:lnTo>
                    <a:cubicBezTo>
                      <a:pt x="210" y="5638"/>
                      <a:pt x="78" y="5524"/>
                      <a:pt x="78" y="5411"/>
                    </a:cubicBezTo>
                    <a:lnTo>
                      <a:pt x="78" y="324"/>
                    </a:lnTo>
                    <a:cubicBezTo>
                      <a:pt x="78" y="192"/>
                      <a:pt x="210" y="78"/>
                      <a:pt x="401" y="78"/>
                    </a:cubicBezTo>
                    <a:close/>
                    <a:moveTo>
                      <a:pt x="401" y="0"/>
                    </a:moveTo>
                    <a:cubicBezTo>
                      <a:pt x="174" y="0"/>
                      <a:pt x="1" y="155"/>
                      <a:pt x="1" y="324"/>
                    </a:cubicBezTo>
                    <a:lnTo>
                      <a:pt x="1" y="5411"/>
                    </a:lnTo>
                    <a:cubicBezTo>
                      <a:pt x="1" y="5579"/>
                      <a:pt x="174" y="5716"/>
                      <a:pt x="401" y="5716"/>
                    </a:cubicBezTo>
                    <a:lnTo>
                      <a:pt x="8048" y="5716"/>
                    </a:lnTo>
                    <a:cubicBezTo>
                      <a:pt x="8257" y="5716"/>
                      <a:pt x="8448" y="5579"/>
                      <a:pt x="8448" y="5411"/>
                    </a:cubicBez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5;p37"/>
              <p:cNvSpPr/>
              <p:nvPr/>
            </p:nvSpPr>
            <p:spPr>
              <a:xfrm>
                <a:off x="7238370" y="2680227"/>
                <a:ext cx="561091" cy="70011"/>
              </a:xfrm>
              <a:custGeom>
                <a:avLst/>
                <a:gdLst/>
                <a:ahLst/>
                <a:cxnLst/>
                <a:rect l="l" t="t" r="r" b="b"/>
                <a:pathLst>
                  <a:path w="8367" h="1044" extrusionOk="0">
                    <a:moveTo>
                      <a:pt x="360" y="0"/>
                    </a:moveTo>
                    <a:cubicBezTo>
                      <a:pt x="151" y="0"/>
                      <a:pt x="1" y="132"/>
                      <a:pt x="1" y="283"/>
                    </a:cubicBezTo>
                    <a:lnTo>
                      <a:pt x="1" y="1043"/>
                    </a:lnTo>
                    <a:lnTo>
                      <a:pt x="8366" y="1043"/>
                    </a:lnTo>
                    <a:lnTo>
                      <a:pt x="8366" y="283"/>
                    </a:lnTo>
                    <a:cubicBezTo>
                      <a:pt x="8366" y="132"/>
                      <a:pt x="8198" y="0"/>
                      <a:pt x="8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6;p37"/>
              <p:cNvSpPr/>
              <p:nvPr/>
            </p:nvSpPr>
            <p:spPr>
              <a:xfrm>
                <a:off x="7235621" y="2677477"/>
                <a:ext cx="566590" cy="72760"/>
              </a:xfrm>
              <a:custGeom>
                <a:avLst/>
                <a:gdLst/>
                <a:ahLst/>
                <a:cxnLst/>
                <a:rect l="l" t="t" r="r" b="b"/>
                <a:pathLst>
                  <a:path w="8449" h="1085" extrusionOk="0">
                    <a:moveTo>
                      <a:pt x="401" y="0"/>
                    </a:moveTo>
                    <a:cubicBezTo>
                      <a:pt x="174" y="0"/>
                      <a:pt x="1" y="155"/>
                      <a:pt x="1" y="324"/>
                    </a:cubicBezTo>
                    <a:lnTo>
                      <a:pt x="1" y="1084"/>
                    </a:lnTo>
                    <a:lnTo>
                      <a:pt x="78" y="1084"/>
                    </a:lnTo>
                    <a:lnTo>
                      <a:pt x="78" y="324"/>
                    </a:lnTo>
                    <a:cubicBezTo>
                      <a:pt x="78" y="192"/>
                      <a:pt x="210" y="78"/>
                      <a:pt x="401" y="78"/>
                    </a:cubicBezTo>
                    <a:lnTo>
                      <a:pt x="8048" y="78"/>
                    </a:lnTo>
                    <a:cubicBezTo>
                      <a:pt x="8221" y="78"/>
                      <a:pt x="8371" y="192"/>
                      <a:pt x="8371" y="324"/>
                    </a:cubicBezTo>
                    <a:lnTo>
                      <a:pt x="8371" y="1084"/>
                    </a:lnTo>
                    <a:lnTo>
                      <a:pt x="8448" y="1084"/>
                    </a:lnTo>
                    <a:lnTo>
                      <a:pt x="8448" y="324"/>
                    </a:lnTo>
                    <a:cubicBezTo>
                      <a:pt x="8448" y="155"/>
                      <a:pt x="8257" y="0"/>
                      <a:pt x="8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7;p37"/>
              <p:cNvSpPr/>
              <p:nvPr/>
            </p:nvSpPr>
            <p:spPr>
              <a:xfrm>
                <a:off x="7238370" y="2750170"/>
                <a:ext cx="557403" cy="67"/>
              </a:xfrm>
              <a:custGeom>
                <a:avLst/>
                <a:gdLst/>
                <a:ahLst/>
                <a:cxnLst/>
                <a:rect l="l" t="t" r="r" b="b"/>
                <a:pathLst>
                  <a:path w="8312" h="1" extrusionOk="0">
                    <a:moveTo>
                      <a:pt x="8312"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8;p37"/>
              <p:cNvSpPr/>
              <p:nvPr/>
            </p:nvSpPr>
            <p:spPr>
              <a:xfrm>
                <a:off x="7238370" y="2747689"/>
                <a:ext cx="557403" cy="4962"/>
              </a:xfrm>
              <a:custGeom>
                <a:avLst/>
                <a:gdLst/>
                <a:ahLst/>
                <a:cxnLst/>
                <a:rect l="l" t="t" r="r" b="b"/>
                <a:pathLst>
                  <a:path w="8312" h="74" extrusionOk="0">
                    <a:moveTo>
                      <a:pt x="1" y="1"/>
                    </a:moveTo>
                    <a:lnTo>
                      <a:pt x="1" y="74"/>
                    </a:lnTo>
                    <a:lnTo>
                      <a:pt x="8312" y="74"/>
                    </a:lnTo>
                    <a:lnTo>
                      <a:pt x="8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9;p37"/>
              <p:cNvSpPr/>
              <p:nvPr/>
            </p:nvSpPr>
            <p:spPr>
              <a:xfrm>
                <a:off x="7270156" y="2709532"/>
                <a:ext cx="17771" cy="17771"/>
              </a:xfrm>
              <a:custGeom>
                <a:avLst/>
                <a:gdLst/>
                <a:ahLst/>
                <a:cxnLst/>
                <a:rect l="l" t="t" r="r" b="b"/>
                <a:pathLst>
                  <a:path w="265" h="265" extrusionOk="0">
                    <a:moveTo>
                      <a:pt x="132" y="1"/>
                    </a:moveTo>
                    <a:cubicBezTo>
                      <a:pt x="55" y="1"/>
                      <a:pt x="0" y="55"/>
                      <a:pt x="0" y="133"/>
                    </a:cubicBezTo>
                    <a:cubicBezTo>
                      <a:pt x="0" y="205"/>
                      <a:pt x="55" y="265"/>
                      <a:pt x="132" y="265"/>
                    </a:cubicBezTo>
                    <a:cubicBezTo>
                      <a:pt x="210" y="265"/>
                      <a:pt x="264" y="205"/>
                      <a:pt x="264" y="133"/>
                    </a:cubicBezTo>
                    <a:cubicBezTo>
                      <a:pt x="264"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0;p37"/>
              <p:cNvSpPr/>
              <p:nvPr/>
            </p:nvSpPr>
            <p:spPr>
              <a:xfrm>
                <a:off x="7267675" y="2706782"/>
                <a:ext cx="23002" cy="23002"/>
              </a:xfrm>
              <a:custGeom>
                <a:avLst/>
                <a:gdLst/>
                <a:ahLst/>
                <a:cxnLst/>
                <a:rect l="l" t="t" r="r" b="b"/>
                <a:pathLst>
                  <a:path w="343" h="343" extrusionOk="0">
                    <a:moveTo>
                      <a:pt x="169" y="78"/>
                    </a:moveTo>
                    <a:cubicBezTo>
                      <a:pt x="206" y="78"/>
                      <a:pt x="265" y="114"/>
                      <a:pt x="265" y="174"/>
                    </a:cubicBezTo>
                    <a:cubicBezTo>
                      <a:pt x="265" y="228"/>
                      <a:pt x="206" y="269"/>
                      <a:pt x="169" y="269"/>
                    </a:cubicBezTo>
                    <a:cubicBezTo>
                      <a:pt x="115" y="269"/>
                      <a:pt x="74" y="228"/>
                      <a:pt x="74" y="174"/>
                    </a:cubicBezTo>
                    <a:cubicBezTo>
                      <a:pt x="74" y="114"/>
                      <a:pt x="115" y="78"/>
                      <a:pt x="169" y="78"/>
                    </a:cubicBezTo>
                    <a:close/>
                    <a:moveTo>
                      <a:pt x="169" y="1"/>
                    </a:moveTo>
                    <a:cubicBezTo>
                      <a:pt x="74" y="1"/>
                      <a:pt x="1" y="78"/>
                      <a:pt x="1" y="174"/>
                    </a:cubicBezTo>
                    <a:cubicBezTo>
                      <a:pt x="1" y="269"/>
                      <a:pt x="74"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1;p37"/>
              <p:cNvSpPr/>
              <p:nvPr/>
            </p:nvSpPr>
            <p:spPr>
              <a:xfrm>
                <a:off x="7303150" y="2709532"/>
                <a:ext cx="18039" cy="17771"/>
              </a:xfrm>
              <a:custGeom>
                <a:avLst/>
                <a:gdLst/>
                <a:ahLst/>
                <a:cxnLst/>
                <a:rect l="l" t="t" r="r" b="b"/>
                <a:pathLst>
                  <a:path w="269" h="265" extrusionOk="0">
                    <a:moveTo>
                      <a:pt x="132" y="1"/>
                    </a:moveTo>
                    <a:cubicBezTo>
                      <a:pt x="59" y="1"/>
                      <a:pt x="0" y="55"/>
                      <a:pt x="0" y="133"/>
                    </a:cubicBezTo>
                    <a:cubicBezTo>
                      <a:pt x="0" y="205"/>
                      <a:pt x="59" y="265"/>
                      <a:pt x="132" y="265"/>
                    </a:cubicBezTo>
                    <a:cubicBezTo>
                      <a:pt x="210" y="265"/>
                      <a:pt x="269" y="205"/>
                      <a:pt x="269" y="133"/>
                    </a:cubicBezTo>
                    <a:cubicBezTo>
                      <a:pt x="269" y="55"/>
                      <a:pt x="210"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2;p37"/>
              <p:cNvSpPr/>
              <p:nvPr/>
            </p:nvSpPr>
            <p:spPr>
              <a:xfrm>
                <a:off x="7300669" y="2706782"/>
                <a:ext cx="23002" cy="23002"/>
              </a:xfrm>
              <a:custGeom>
                <a:avLst/>
                <a:gdLst/>
                <a:ahLst/>
                <a:cxnLst/>
                <a:rect l="l" t="t" r="r" b="b"/>
                <a:pathLst>
                  <a:path w="343" h="343" extrusionOk="0">
                    <a:moveTo>
                      <a:pt x="169" y="78"/>
                    </a:moveTo>
                    <a:cubicBezTo>
                      <a:pt x="210" y="78"/>
                      <a:pt x="265" y="114"/>
                      <a:pt x="265" y="174"/>
                    </a:cubicBezTo>
                    <a:cubicBezTo>
                      <a:pt x="265" y="228"/>
                      <a:pt x="210" y="269"/>
                      <a:pt x="169" y="269"/>
                    </a:cubicBezTo>
                    <a:cubicBezTo>
                      <a:pt x="115" y="269"/>
                      <a:pt x="78" y="228"/>
                      <a:pt x="78" y="174"/>
                    </a:cubicBezTo>
                    <a:cubicBezTo>
                      <a:pt x="78" y="114"/>
                      <a:pt x="115" y="78"/>
                      <a:pt x="169" y="78"/>
                    </a:cubicBezTo>
                    <a:close/>
                    <a:moveTo>
                      <a:pt x="169" y="1"/>
                    </a:moveTo>
                    <a:cubicBezTo>
                      <a:pt x="78" y="1"/>
                      <a:pt x="1" y="78"/>
                      <a:pt x="1" y="174"/>
                    </a:cubicBezTo>
                    <a:cubicBezTo>
                      <a:pt x="1" y="269"/>
                      <a:pt x="78" y="342"/>
                      <a:pt x="169" y="342"/>
                    </a:cubicBezTo>
                    <a:cubicBezTo>
                      <a:pt x="265" y="342"/>
                      <a:pt x="342" y="269"/>
                      <a:pt x="342" y="174"/>
                    </a:cubicBezTo>
                    <a:cubicBezTo>
                      <a:pt x="342" y="78"/>
                      <a:pt x="26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3;p37"/>
              <p:cNvSpPr/>
              <p:nvPr/>
            </p:nvSpPr>
            <p:spPr>
              <a:xfrm>
                <a:off x="7334869" y="2709532"/>
                <a:ext cx="18106" cy="17771"/>
              </a:xfrm>
              <a:custGeom>
                <a:avLst/>
                <a:gdLst/>
                <a:ahLst/>
                <a:cxnLst/>
                <a:rect l="l" t="t" r="r" b="b"/>
                <a:pathLst>
                  <a:path w="270" h="265" extrusionOk="0">
                    <a:moveTo>
                      <a:pt x="137" y="1"/>
                    </a:moveTo>
                    <a:cubicBezTo>
                      <a:pt x="60" y="1"/>
                      <a:pt x="1" y="55"/>
                      <a:pt x="1" y="133"/>
                    </a:cubicBezTo>
                    <a:cubicBezTo>
                      <a:pt x="1" y="205"/>
                      <a:pt x="60" y="265"/>
                      <a:pt x="137" y="265"/>
                    </a:cubicBezTo>
                    <a:cubicBezTo>
                      <a:pt x="210" y="265"/>
                      <a:pt x="269" y="205"/>
                      <a:pt x="269" y="133"/>
                    </a:cubicBezTo>
                    <a:cubicBezTo>
                      <a:pt x="269" y="55"/>
                      <a:pt x="21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4;p37"/>
              <p:cNvSpPr/>
              <p:nvPr/>
            </p:nvSpPr>
            <p:spPr>
              <a:xfrm>
                <a:off x="7332455" y="2706782"/>
                <a:ext cx="22935" cy="23002"/>
              </a:xfrm>
              <a:custGeom>
                <a:avLst/>
                <a:gdLst/>
                <a:ahLst/>
                <a:cxnLst/>
                <a:rect l="l" t="t" r="r" b="b"/>
                <a:pathLst>
                  <a:path w="342" h="343" extrusionOk="0">
                    <a:moveTo>
                      <a:pt x="173" y="78"/>
                    </a:moveTo>
                    <a:cubicBezTo>
                      <a:pt x="228" y="78"/>
                      <a:pt x="264" y="114"/>
                      <a:pt x="264" y="174"/>
                    </a:cubicBezTo>
                    <a:cubicBezTo>
                      <a:pt x="264" y="228"/>
                      <a:pt x="228" y="269"/>
                      <a:pt x="173" y="269"/>
                    </a:cubicBezTo>
                    <a:cubicBezTo>
                      <a:pt x="114" y="269"/>
                      <a:pt x="78" y="228"/>
                      <a:pt x="78" y="174"/>
                    </a:cubicBezTo>
                    <a:cubicBezTo>
                      <a:pt x="78" y="114"/>
                      <a:pt x="114" y="78"/>
                      <a:pt x="173" y="78"/>
                    </a:cubicBezTo>
                    <a:close/>
                    <a:moveTo>
                      <a:pt x="173" y="1"/>
                    </a:moveTo>
                    <a:cubicBezTo>
                      <a:pt x="78" y="1"/>
                      <a:pt x="0" y="78"/>
                      <a:pt x="0" y="174"/>
                    </a:cubicBezTo>
                    <a:cubicBezTo>
                      <a:pt x="0" y="269"/>
                      <a:pt x="78" y="342"/>
                      <a:pt x="173" y="342"/>
                    </a:cubicBezTo>
                    <a:cubicBezTo>
                      <a:pt x="264" y="342"/>
                      <a:pt x="342" y="269"/>
                      <a:pt x="342" y="174"/>
                    </a:cubicBezTo>
                    <a:cubicBezTo>
                      <a:pt x="342" y="78"/>
                      <a:pt x="264"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5;p37"/>
              <p:cNvSpPr/>
              <p:nvPr/>
            </p:nvSpPr>
            <p:spPr>
              <a:xfrm>
                <a:off x="7566696" y="2846938"/>
                <a:ext cx="80070" cy="115813"/>
              </a:xfrm>
              <a:custGeom>
                <a:avLst/>
                <a:gdLst/>
                <a:ahLst/>
                <a:cxnLst/>
                <a:rect l="l" t="t" r="r" b="b"/>
                <a:pathLst>
                  <a:path w="1194" h="1727" extrusionOk="0">
                    <a:moveTo>
                      <a:pt x="1121" y="1"/>
                    </a:moveTo>
                    <a:lnTo>
                      <a:pt x="1121" y="930"/>
                    </a:lnTo>
                    <a:lnTo>
                      <a:pt x="0" y="930"/>
                    </a:lnTo>
                    <a:lnTo>
                      <a:pt x="0" y="1727"/>
                    </a:lnTo>
                    <a:lnTo>
                      <a:pt x="73" y="1727"/>
                    </a:lnTo>
                    <a:lnTo>
                      <a:pt x="73" y="1003"/>
                    </a:lnTo>
                    <a:lnTo>
                      <a:pt x="1193" y="1003"/>
                    </a:lnTo>
                    <a:lnTo>
                      <a:pt x="1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6;p37"/>
              <p:cNvSpPr/>
              <p:nvPr/>
            </p:nvSpPr>
            <p:spPr>
              <a:xfrm>
                <a:off x="7641803" y="2846938"/>
                <a:ext cx="80070" cy="115813"/>
              </a:xfrm>
              <a:custGeom>
                <a:avLst/>
                <a:gdLst/>
                <a:ahLst/>
                <a:cxnLst/>
                <a:rect l="l" t="t" r="r" b="b"/>
                <a:pathLst>
                  <a:path w="1194" h="1727" extrusionOk="0">
                    <a:moveTo>
                      <a:pt x="1" y="1"/>
                    </a:moveTo>
                    <a:lnTo>
                      <a:pt x="1" y="1003"/>
                    </a:lnTo>
                    <a:lnTo>
                      <a:pt x="1116" y="1003"/>
                    </a:lnTo>
                    <a:lnTo>
                      <a:pt x="1116" y="1727"/>
                    </a:lnTo>
                    <a:lnTo>
                      <a:pt x="1194" y="1727"/>
                    </a:lnTo>
                    <a:lnTo>
                      <a:pt x="1194" y="930"/>
                    </a:lnTo>
                    <a:lnTo>
                      <a:pt x="73" y="930"/>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7;p37"/>
              <p:cNvSpPr/>
              <p:nvPr/>
            </p:nvSpPr>
            <p:spPr>
              <a:xfrm>
                <a:off x="7641803" y="2891264"/>
                <a:ext cx="4962" cy="71486"/>
              </a:xfrm>
              <a:custGeom>
                <a:avLst/>
                <a:gdLst/>
                <a:ahLst/>
                <a:cxnLst/>
                <a:rect l="l" t="t" r="r" b="b"/>
                <a:pathLst>
                  <a:path w="74" h="1066" extrusionOk="0">
                    <a:moveTo>
                      <a:pt x="1" y="0"/>
                    </a:moveTo>
                    <a:lnTo>
                      <a:pt x="1" y="1066"/>
                    </a:lnTo>
                    <a:lnTo>
                      <a:pt x="73" y="1066"/>
                    </a:lnTo>
                    <a:lnTo>
                      <a:pt x="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8;p37"/>
              <p:cNvSpPr/>
              <p:nvPr/>
            </p:nvSpPr>
            <p:spPr>
              <a:xfrm>
                <a:off x="7546242" y="2946187"/>
                <a:ext cx="44662" cy="43187"/>
              </a:xfrm>
              <a:custGeom>
                <a:avLst/>
                <a:gdLst/>
                <a:ahLst/>
                <a:cxnLst/>
                <a:rect l="l" t="t" r="r" b="b"/>
                <a:pathLst>
                  <a:path w="666" h="644" extrusionOk="0">
                    <a:moveTo>
                      <a:pt x="323" y="1"/>
                    </a:moveTo>
                    <a:cubicBezTo>
                      <a:pt x="150" y="1"/>
                      <a:pt x="0" y="133"/>
                      <a:pt x="0" y="320"/>
                    </a:cubicBezTo>
                    <a:cubicBezTo>
                      <a:pt x="0" y="493"/>
                      <a:pt x="150" y="643"/>
                      <a:pt x="323" y="643"/>
                    </a:cubicBezTo>
                    <a:cubicBezTo>
                      <a:pt x="515" y="643"/>
                      <a:pt x="665" y="493"/>
                      <a:pt x="665" y="320"/>
                    </a:cubicBezTo>
                    <a:cubicBezTo>
                      <a:pt x="665" y="133"/>
                      <a:pt x="515"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9;p37"/>
              <p:cNvSpPr/>
              <p:nvPr/>
            </p:nvSpPr>
            <p:spPr>
              <a:xfrm>
                <a:off x="7543761" y="2943437"/>
                <a:ext cx="49557" cy="48686"/>
              </a:xfrm>
              <a:custGeom>
                <a:avLst/>
                <a:gdLst/>
                <a:ahLst/>
                <a:cxnLst/>
                <a:rect l="l" t="t" r="r" b="b"/>
                <a:pathLst>
                  <a:path w="739" h="726" extrusionOk="0">
                    <a:moveTo>
                      <a:pt x="360" y="78"/>
                    </a:moveTo>
                    <a:cubicBezTo>
                      <a:pt x="529" y="78"/>
                      <a:pt x="666" y="192"/>
                      <a:pt x="666" y="361"/>
                    </a:cubicBezTo>
                    <a:cubicBezTo>
                      <a:pt x="666" y="516"/>
                      <a:pt x="529" y="648"/>
                      <a:pt x="360" y="648"/>
                    </a:cubicBezTo>
                    <a:cubicBezTo>
                      <a:pt x="210" y="648"/>
                      <a:pt x="74" y="516"/>
                      <a:pt x="74" y="361"/>
                    </a:cubicBezTo>
                    <a:cubicBezTo>
                      <a:pt x="74" y="192"/>
                      <a:pt x="210"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0;p37"/>
              <p:cNvSpPr/>
              <p:nvPr/>
            </p:nvSpPr>
            <p:spPr>
              <a:xfrm>
                <a:off x="7622557" y="2946187"/>
                <a:ext cx="43455" cy="43187"/>
              </a:xfrm>
              <a:custGeom>
                <a:avLst/>
                <a:gdLst/>
                <a:ahLst/>
                <a:cxnLst/>
                <a:rect l="l" t="t" r="r" b="b"/>
                <a:pathLst>
                  <a:path w="648" h="644" extrusionOk="0">
                    <a:moveTo>
                      <a:pt x="324" y="1"/>
                    </a:moveTo>
                    <a:cubicBezTo>
                      <a:pt x="133" y="1"/>
                      <a:pt x="1" y="133"/>
                      <a:pt x="1" y="320"/>
                    </a:cubicBezTo>
                    <a:cubicBezTo>
                      <a:pt x="1" y="493"/>
                      <a:pt x="133" y="643"/>
                      <a:pt x="324" y="643"/>
                    </a:cubicBezTo>
                    <a:cubicBezTo>
                      <a:pt x="492" y="643"/>
                      <a:pt x="647" y="493"/>
                      <a:pt x="647" y="320"/>
                    </a:cubicBezTo>
                    <a:cubicBezTo>
                      <a:pt x="647" y="133"/>
                      <a:pt x="492" y="1"/>
                      <a:pt x="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1;p37"/>
              <p:cNvSpPr/>
              <p:nvPr/>
            </p:nvSpPr>
            <p:spPr>
              <a:xfrm>
                <a:off x="7620142" y="2943437"/>
                <a:ext cx="48283" cy="48686"/>
              </a:xfrm>
              <a:custGeom>
                <a:avLst/>
                <a:gdLst/>
                <a:ahLst/>
                <a:cxnLst/>
                <a:rect l="l" t="t" r="r" b="b"/>
                <a:pathLst>
                  <a:path w="720" h="726" extrusionOk="0">
                    <a:moveTo>
                      <a:pt x="360" y="78"/>
                    </a:moveTo>
                    <a:cubicBezTo>
                      <a:pt x="510" y="78"/>
                      <a:pt x="642" y="192"/>
                      <a:pt x="642" y="361"/>
                    </a:cubicBezTo>
                    <a:cubicBezTo>
                      <a:pt x="642" y="516"/>
                      <a:pt x="510" y="648"/>
                      <a:pt x="360" y="648"/>
                    </a:cubicBezTo>
                    <a:cubicBezTo>
                      <a:pt x="210" y="648"/>
                      <a:pt x="73" y="516"/>
                      <a:pt x="73" y="361"/>
                    </a:cubicBezTo>
                    <a:cubicBezTo>
                      <a:pt x="73" y="192"/>
                      <a:pt x="210" y="78"/>
                      <a:pt x="360" y="78"/>
                    </a:cubicBezTo>
                    <a:close/>
                    <a:moveTo>
                      <a:pt x="360" y="1"/>
                    </a:moveTo>
                    <a:cubicBezTo>
                      <a:pt x="150" y="1"/>
                      <a:pt x="0" y="156"/>
                      <a:pt x="0" y="361"/>
                    </a:cubicBezTo>
                    <a:cubicBezTo>
                      <a:pt x="0" y="552"/>
                      <a:pt x="150" y="725"/>
                      <a:pt x="360" y="725"/>
                    </a:cubicBezTo>
                    <a:cubicBezTo>
                      <a:pt x="569" y="725"/>
                      <a:pt x="720" y="552"/>
                      <a:pt x="720" y="361"/>
                    </a:cubicBezTo>
                    <a:cubicBezTo>
                      <a:pt x="720" y="156"/>
                      <a:pt x="569"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2;p37"/>
              <p:cNvSpPr/>
              <p:nvPr/>
            </p:nvSpPr>
            <p:spPr>
              <a:xfrm>
                <a:off x="7697664" y="2946187"/>
                <a:ext cx="44662" cy="43187"/>
              </a:xfrm>
              <a:custGeom>
                <a:avLst/>
                <a:gdLst/>
                <a:ahLst/>
                <a:cxnLst/>
                <a:rect l="l" t="t" r="r" b="b"/>
                <a:pathLst>
                  <a:path w="666" h="644" extrusionOk="0">
                    <a:moveTo>
                      <a:pt x="324" y="1"/>
                    </a:moveTo>
                    <a:cubicBezTo>
                      <a:pt x="151" y="1"/>
                      <a:pt x="1" y="133"/>
                      <a:pt x="1" y="320"/>
                    </a:cubicBezTo>
                    <a:cubicBezTo>
                      <a:pt x="1" y="493"/>
                      <a:pt x="151" y="643"/>
                      <a:pt x="324" y="643"/>
                    </a:cubicBezTo>
                    <a:cubicBezTo>
                      <a:pt x="511" y="643"/>
                      <a:pt x="666" y="493"/>
                      <a:pt x="666" y="320"/>
                    </a:cubicBezTo>
                    <a:cubicBezTo>
                      <a:pt x="666" y="133"/>
                      <a:pt x="511"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3;p37"/>
              <p:cNvSpPr/>
              <p:nvPr/>
            </p:nvSpPr>
            <p:spPr>
              <a:xfrm>
                <a:off x="7695250" y="2943437"/>
                <a:ext cx="49557" cy="48686"/>
              </a:xfrm>
              <a:custGeom>
                <a:avLst/>
                <a:gdLst/>
                <a:ahLst/>
                <a:cxnLst/>
                <a:rect l="l" t="t" r="r" b="b"/>
                <a:pathLst>
                  <a:path w="739" h="726" extrusionOk="0">
                    <a:moveTo>
                      <a:pt x="360" y="78"/>
                    </a:moveTo>
                    <a:cubicBezTo>
                      <a:pt x="529" y="78"/>
                      <a:pt x="661" y="192"/>
                      <a:pt x="661" y="361"/>
                    </a:cubicBezTo>
                    <a:cubicBezTo>
                      <a:pt x="661" y="516"/>
                      <a:pt x="529" y="648"/>
                      <a:pt x="360" y="648"/>
                    </a:cubicBezTo>
                    <a:cubicBezTo>
                      <a:pt x="205" y="648"/>
                      <a:pt x="73" y="516"/>
                      <a:pt x="73" y="361"/>
                    </a:cubicBezTo>
                    <a:cubicBezTo>
                      <a:pt x="73" y="192"/>
                      <a:pt x="205" y="78"/>
                      <a:pt x="360" y="78"/>
                    </a:cubicBezTo>
                    <a:close/>
                    <a:moveTo>
                      <a:pt x="360" y="1"/>
                    </a:moveTo>
                    <a:cubicBezTo>
                      <a:pt x="169" y="1"/>
                      <a:pt x="1" y="156"/>
                      <a:pt x="1" y="361"/>
                    </a:cubicBezTo>
                    <a:cubicBezTo>
                      <a:pt x="1" y="552"/>
                      <a:pt x="169" y="725"/>
                      <a:pt x="360" y="725"/>
                    </a:cubicBezTo>
                    <a:cubicBezTo>
                      <a:pt x="570" y="725"/>
                      <a:pt x="738" y="552"/>
                      <a:pt x="738" y="361"/>
                    </a:cubicBezTo>
                    <a:cubicBezTo>
                      <a:pt x="738" y="156"/>
                      <a:pt x="570"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4;p37"/>
              <p:cNvSpPr/>
              <p:nvPr/>
            </p:nvSpPr>
            <p:spPr>
              <a:xfrm>
                <a:off x="7593251" y="2799660"/>
                <a:ext cx="102065" cy="73967"/>
              </a:xfrm>
              <a:custGeom>
                <a:avLst/>
                <a:gdLst/>
                <a:ahLst/>
                <a:cxnLst/>
                <a:rect l="l" t="t" r="r" b="b"/>
                <a:pathLst>
                  <a:path w="1522" h="1103" extrusionOk="0">
                    <a:moveTo>
                      <a:pt x="551" y="0"/>
                    </a:moveTo>
                    <a:cubicBezTo>
                      <a:pt x="246" y="0"/>
                      <a:pt x="0" y="250"/>
                      <a:pt x="0" y="551"/>
                    </a:cubicBezTo>
                    <a:cubicBezTo>
                      <a:pt x="0" y="856"/>
                      <a:pt x="246" y="1102"/>
                      <a:pt x="551" y="1102"/>
                    </a:cubicBezTo>
                    <a:lnTo>
                      <a:pt x="970" y="1102"/>
                    </a:lnTo>
                    <a:cubicBezTo>
                      <a:pt x="1271" y="1102"/>
                      <a:pt x="1522" y="856"/>
                      <a:pt x="1522" y="551"/>
                    </a:cubicBezTo>
                    <a:cubicBezTo>
                      <a:pt x="1522" y="250"/>
                      <a:pt x="1271"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5;p37"/>
              <p:cNvSpPr/>
              <p:nvPr/>
            </p:nvSpPr>
            <p:spPr>
              <a:xfrm>
                <a:off x="7590837" y="2797179"/>
                <a:ext cx="106894" cy="78863"/>
              </a:xfrm>
              <a:custGeom>
                <a:avLst/>
                <a:gdLst/>
                <a:ahLst/>
                <a:cxnLst/>
                <a:rect l="l" t="t" r="r" b="b"/>
                <a:pathLst>
                  <a:path w="1594" h="1176" extrusionOk="0">
                    <a:moveTo>
                      <a:pt x="1006" y="78"/>
                    </a:moveTo>
                    <a:cubicBezTo>
                      <a:pt x="1289" y="78"/>
                      <a:pt x="1517" y="306"/>
                      <a:pt x="1517" y="588"/>
                    </a:cubicBezTo>
                    <a:cubicBezTo>
                      <a:pt x="1517" y="875"/>
                      <a:pt x="1289" y="1103"/>
                      <a:pt x="1006" y="1103"/>
                    </a:cubicBezTo>
                    <a:lnTo>
                      <a:pt x="587" y="1103"/>
                    </a:lnTo>
                    <a:cubicBezTo>
                      <a:pt x="305" y="1103"/>
                      <a:pt x="77" y="875"/>
                      <a:pt x="77" y="588"/>
                    </a:cubicBezTo>
                    <a:cubicBezTo>
                      <a:pt x="77" y="306"/>
                      <a:pt x="305" y="78"/>
                      <a:pt x="587" y="78"/>
                    </a:cubicBezTo>
                    <a:close/>
                    <a:moveTo>
                      <a:pt x="587" y="1"/>
                    </a:moveTo>
                    <a:cubicBezTo>
                      <a:pt x="264" y="1"/>
                      <a:pt x="0" y="265"/>
                      <a:pt x="0" y="588"/>
                    </a:cubicBezTo>
                    <a:cubicBezTo>
                      <a:pt x="0" y="911"/>
                      <a:pt x="264" y="1176"/>
                      <a:pt x="587" y="1176"/>
                    </a:cubicBezTo>
                    <a:lnTo>
                      <a:pt x="1006" y="1176"/>
                    </a:lnTo>
                    <a:cubicBezTo>
                      <a:pt x="1330" y="1176"/>
                      <a:pt x="1594" y="911"/>
                      <a:pt x="1594" y="588"/>
                    </a:cubicBezTo>
                    <a:cubicBezTo>
                      <a:pt x="1594" y="265"/>
                      <a:pt x="1330" y="1"/>
                      <a:pt x="1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6;p37"/>
              <p:cNvSpPr/>
              <p:nvPr/>
            </p:nvSpPr>
            <p:spPr>
              <a:xfrm>
                <a:off x="7293024" y="2794765"/>
                <a:ext cx="208691" cy="47076"/>
              </a:xfrm>
              <a:custGeom>
                <a:avLst/>
                <a:gdLst/>
                <a:ahLst/>
                <a:cxnLst/>
                <a:rect l="l" t="t" r="r" b="b"/>
                <a:pathLst>
                  <a:path w="3112" h="702" extrusionOk="0">
                    <a:moveTo>
                      <a:pt x="19" y="0"/>
                    </a:moveTo>
                    <a:cubicBezTo>
                      <a:pt x="1" y="0"/>
                      <a:pt x="1" y="0"/>
                      <a:pt x="1" y="18"/>
                    </a:cubicBezTo>
                    <a:lnTo>
                      <a:pt x="1" y="683"/>
                    </a:lnTo>
                    <a:cubicBezTo>
                      <a:pt x="1" y="701"/>
                      <a:pt x="1" y="701"/>
                      <a:pt x="19" y="701"/>
                    </a:cubicBezTo>
                    <a:lnTo>
                      <a:pt x="3093" y="701"/>
                    </a:lnTo>
                    <a:cubicBezTo>
                      <a:pt x="3093" y="701"/>
                      <a:pt x="3111" y="701"/>
                      <a:pt x="3111" y="683"/>
                    </a:cubicBezTo>
                    <a:lnTo>
                      <a:pt x="3111" y="18"/>
                    </a:lnTo>
                    <a:cubicBezTo>
                      <a:pt x="3111" y="0"/>
                      <a:pt x="3093"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7;p37"/>
              <p:cNvSpPr/>
              <p:nvPr/>
            </p:nvSpPr>
            <p:spPr>
              <a:xfrm>
                <a:off x="7290610" y="2792016"/>
                <a:ext cx="213854" cy="52240"/>
              </a:xfrm>
              <a:custGeom>
                <a:avLst/>
                <a:gdLst/>
                <a:ahLst/>
                <a:cxnLst/>
                <a:rect l="l" t="t" r="r" b="b"/>
                <a:pathLst>
                  <a:path w="3189" h="779" extrusionOk="0">
                    <a:moveTo>
                      <a:pt x="3111" y="78"/>
                    </a:moveTo>
                    <a:lnTo>
                      <a:pt x="3111" y="706"/>
                    </a:lnTo>
                    <a:lnTo>
                      <a:pt x="73" y="706"/>
                    </a:lnTo>
                    <a:lnTo>
                      <a:pt x="73" y="78"/>
                    </a:lnTo>
                    <a:close/>
                    <a:moveTo>
                      <a:pt x="55" y="0"/>
                    </a:moveTo>
                    <a:cubicBezTo>
                      <a:pt x="19" y="0"/>
                      <a:pt x="0" y="23"/>
                      <a:pt x="0" y="59"/>
                    </a:cubicBezTo>
                    <a:lnTo>
                      <a:pt x="0" y="724"/>
                    </a:lnTo>
                    <a:cubicBezTo>
                      <a:pt x="0" y="761"/>
                      <a:pt x="19" y="779"/>
                      <a:pt x="55" y="779"/>
                    </a:cubicBezTo>
                    <a:lnTo>
                      <a:pt x="3129" y="779"/>
                    </a:lnTo>
                    <a:cubicBezTo>
                      <a:pt x="3165" y="779"/>
                      <a:pt x="3188" y="761"/>
                      <a:pt x="3188" y="724"/>
                    </a:cubicBezTo>
                    <a:lnTo>
                      <a:pt x="3188" y="59"/>
                    </a:lnTo>
                    <a:cubicBezTo>
                      <a:pt x="3188" y="23"/>
                      <a:pt x="3165"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8;p37"/>
              <p:cNvSpPr/>
              <p:nvPr/>
            </p:nvSpPr>
            <p:spPr>
              <a:xfrm>
                <a:off x="7293024" y="2794765"/>
                <a:ext cx="160408" cy="47076"/>
              </a:xfrm>
              <a:custGeom>
                <a:avLst/>
                <a:gdLst/>
                <a:ahLst/>
                <a:cxnLst/>
                <a:rect l="l" t="t" r="r" b="b"/>
                <a:pathLst>
                  <a:path w="2392" h="702" extrusionOk="0">
                    <a:moveTo>
                      <a:pt x="19" y="0"/>
                    </a:moveTo>
                    <a:cubicBezTo>
                      <a:pt x="1" y="0"/>
                      <a:pt x="1" y="0"/>
                      <a:pt x="1" y="18"/>
                    </a:cubicBezTo>
                    <a:lnTo>
                      <a:pt x="1" y="683"/>
                    </a:lnTo>
                    <a:cubicBezTo>
                      <a:pt x="1" y="701"/>
                      <a:pt x="1" y="701"/>
                      <a:pt x="19" y="701"/>
                    </a:cubicBezTo>
                    <a:lnTo>
                      <a:pt x="2355" y="701"/>
                    </a:lnTo>
                    <a:cubicBezTo>
                      <a:pt x="2373" y="701"/>
                      <a:pt x="2392" y="701"/>
                      <a:pt x="2392" y="683"/>
                    </a:cubicBezTo>
                    <a:lnTo>
                      <a:pt x="2392" y="18"/>
                    </a:lnTo>
                    <a:cubicBezTo>
                      <a:pt x="2392" y="0"/>
                      <a:pt x="2373"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9;p37"/>
              <p:cNvSpPr/>
              <p:nvPr/>
            </p:nvSpPr>
            <p:spPr>
              <a:xfrm>
                <a:off x="7290610" y="2792016"/>
                <a:ext cx="165303" cy="52240"/>
              </a:xfrm>
              <a:custGeom>
                <a:avLst/>
                <a:gdLst/>
                <a:ahLst/>
                <a:cxnLst/>
                <a:rect l="l" t="t" r="r" b="b"/>
                <a:pathLst>
                  <a:path w="2465" h="779" extrusionOk="0">
                    <a:moveTo>
                      <a:pt x="2391" y="78"/>
                    </a:moveTo>
                    <a:lnTo>
                      <a:pt x="2391" y="706"/>
                    </a:lnTo>
                    <a:lnTo>
                      <a:pt x="73" y="706"/>
                    </a:lnTo>
                    <a:lnTo>
                      <a:pt x="73" y="78"/>
                    </a:lnTo>
                    <a:close/>
                    <a:moveTo>
                      <a:pt x="55" y="0"/>
                    </a:moveTo>
                    <a:cubicBezTo>
                      <a:pt x="19" y="0"/>
                      <a:pt x="0" y="23"/>
                      <a:pt x="0" y="59"/>
                    </a:cubicBezTo>
                    <a:lnTo>
                      <a:pt x="0" y="724"/>
                    </a:lnTo>
                    <a:cubicBezTo>
                      <a:pt x="0" y="761"/>
                      <a:pt x="19" y="779"/>
                      <a:pt x="55" y="779"/>
                    </a:cubicBezTo>
                    <a:lnTo>
                      <a:pt x="2391" y="779"/>
                    </a:lnTo>
                    <a:cubicBezTo>
                      <a:pt x="2428" y="779"/>
                      <a:pt x="2464" y="761"/>
                      <a:pt x="2464" y="724"/>
                    </a:cubicBezTo>
                    <a:lnTo>
                      <a:pt x="2464" y="59"/>
                    </a:lnTo>
                    <a:cubicBezTo>
                      <a:pt x="2464" y="23"/>
                      <a:pt x="2428" y="0"/>
                      <a:pt x="2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0;p37"/>
              <p:cNvSpPr/>
              <p:nvPr/>
            </p:nvSpPr>
            <p:spPr>
              <a:xfrm>
                <a:off x="7293024" y="2794765"/>
                <a:ext cx="59952" cy="47076"/>
              </a:xfrm>
              <a:custGeom>
                <a:avLst/>
                <a:gdLst/>
                <a:ahLst/>
                <a:cxnLst/>
                <a:rect l="l" t="t" r="r" b="b"/>
                <a:pathLst>
                  <a:path w="894" h="702" extrusionOk="0">
                    <a:moveTo>
                      <a:pt x="19" y="0"/>
                    </a:moveTo>
                    <a:cubicBezTo>
                      <a:pt x="1" y="0"/>
                      <a:pt x="1" y="0"/>
                      <a:pt x="1" y="18"/>
                    </a:cubicBezTo>
                    <a:lnTo>
                      <a:pt x="1" y="683"/>
                    </a:lnTo>
                    <a:cubicBezTo>
                      <a:pt x="1" y="701"/>
                      <a:pt x="1" y="701"/>
                      <a:pt x="19" y="701"/>
                    </a:cubicBezTo>
                    <a:lnTo>
                      <a:pt x="852" y="701"/>
                    </a:lnTo>
                    <a:cubicBezTo>
                      <a:pt x="875" y="701"/>
                      <a:pt x="893" y="701"/>
                      <a:pt x="893" y="683"/>
                    </a:cubicBezTo>
                    <a:lnTo>
                      <a:pt x="893" y="18"/>
                    </a:lnTo>
                    <a:cubicBezTo>
                      <a:pt x="893" y="0"/>
                      <a:pt x="875" y="0"/>
                      <a:pt x="8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1;p37"/>
              <p:cNvSpPr/>
              <p:nvPr/>
            </p:nvSpPr>
            <p:spPr>
              <a:xfrm>
                <a:off x="7290610" y="2792016"/>
                <a:ext cx="64780" cy="52240"/>
              </a:xfrm>
              <a:custGeom>
                <a:avLst/>
                <a:gdLst/>
                <a:ahLst/>
                <a:cxnLst/>
                <a:rect l="l" t="t" r="r" b="b"/>
                <a:pathLst>
                  <a:path w="966" h="779" extrusionOk="0">
                    <a:moveTo>
                      <a:pt x="888" y="78"/>
                    </a:moveTo>
                    <a:lnTo>
                      <a:pt x="888" y="706"/>
                    </a:lnTo>
                    <a:lnTo>
                      <a:pt x="73" y="706"/>
                    </a:lnTo>
                    <a:lnTo>
                      <a:pt x="73" y="78"/>
                    </a:lnTo>
                    <a:close/>
                    <a:moveTo>
                      <a:pt x="55" y="0"/>
                    </a:moveTo>
                    <a:cubicBezTo>
                      <a:pt x="19" y="0"/>
                      <a:pt x="0" y="23"/>
                      <a:pt x="0" y="59"/>
                    </a:cubicBezTo>
                    <a:lnTo>
                      <a:pt x="0" y="724"/>
                    </a:lnTo>
                    <a:cubicBezTo>
                      <a:pt x="0" y="761"/>
                      <a:pt x="19" y="779"/>
                      <a:pt x="55" y="779"/>
                    </a:cubicBezTo>
                    <a:lnTo>
                      <a:pt x="888" y="779"/>
                    </a:lnTo>
                    <a:cubicBezTo>
                      <a:pt x="948" y="779"/>
                      <a:pt x="966" y="761"/>
                      <a:pt x="966" y="724"/>
                    </a:cubicBezTo>
                    <a:lnTo>
                      <a:pt x="966" y="59"/>
                    </a:lnTo>
                    <a:cubicBezTo>
                      <a:pt x="966" y="23"/>
                      <a:pt x="94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2;p37"/>
              <p:cNvSpPr/>
              <p:nvPr/>
            </p:nvSpPr>
            <p:spPr>
              <a:xfrm>
                <a:off x="7290610" y="2891264"/>
                <a:ext cx="103004" cy="5231"/>
              </a:xfrm>
              <a:custGeom>
                <a:avLst/>
                <a:gdLst/>
                <a:ahLst/>
                <a:cxnLst/>
                <a:rect l="l" t="t" r="r" b="b"/>
                <a:pathLst>
                  <a:path w="1536" h="78" extrusionOk="0">
                    <a:moveTo>
                      <a:pt x="37" y="0"/>
                    </a:moveTo>
                    <a:cubicBezTo>
                      <a:pt x="19" y="0"/>
                      <a:pt x="0" y="23"/>
                      <a:pt x="0" y="41"/>
                    </a:cubicBezTo>
                    <a:cubicBezTo>
                      <a:pt x="0" y="59"/>
                      <a:pt x="19" y="78"/>
                      <a:pt x="37" y="78"/>
                    </a:cubicBezTo>
                    <a:lnTo>
                      <a:pt x="1499" y="78"/>
                    </a:lnTo>
                    <a:cubicBezTo>
                      <a:pt x="1517" y="78"/>
                      <a:pt x="1535" y="59"/>
                      <a:pt x="1535" y="41"/>
                    </a:cubicBezTo>
                    <a:cubicBezTo>
                      <a:pt x="1535"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3;p37"/>
              <p:cNvSpPr/>
              <p:nvPr/>
            </p:nvSpPr>
            <p:spPr>
              <a:xfrm>
                <a:off x="7401125" y="2891264"/>
                <a:ext cx="103339" cy="5231"/>
              </a:xfrm>
              <a:custGeom>
                <a:avLst/>
                <a:gdLst/>
                <a:ahLst/>
                <a:cxnLst/>
                <a:rect l="l" t="t" r="r" b="b"/>
                <a:pathLst>
                  <a:path w="1541" h="78" extrusionOk="0">
                    <a:moveTo>
                      <a:pt x="37" y="0"/>
                    </a:moveTo>
                    <a:cubicBezTo>
                      <a:pt x="19" y="0"/>
                      <a:pt x="1" y="23"/>
                      <a:pt x="1" y="41"/>
                    </a:cubicBezTo>
                    <a:cubicBezTo>
                      <a:pt x="1" y="59"/>
                      <a:pt x="19" y="78"/>
                      <a:pt x="37" y="78"/>
                    </a:cubicBezTo>
                    <a:lnTo>
                      <a:pt x="1499" y="78"/>
                    </a:lnTo>
                    <a:cubicBezTo>
                      <a:pt x="1517" y="78"/>
                      <a:pt x="1540" y="59"/>
                      <a:pt x="1540" y="41"/>
                    </a:cubicBezTo>
                    <a:cubicBezTo>
                      <a:pt x="1540" y="23"/>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4;p37"/>
              <p:cNvSpPr/>
              <p:nvPr/>
            </p:nvSpPr>
            <p:spPr>
              <a:xfrm>
                <a:off x="7290610" y="2933378"/>
                <a:ext cx="103004" cy="5298"/>
              </a:xfrm>
              <a:custGeom>
                <a:avLst/>
                <a:gdLst/>
                <a:ahLst/>
                <a:cxnLst/>
                <a:rect l="l" t="t" r="r" b="b"/>
                <a:pathLst>
                  <a:path w="1536" h="79" extrusionOk="0">
                    <a:moveTo>
                      <a:pt x="37" y="1"/>
                    </a:moveTo>
                    <a:cubicBezTo>
                      <a:pt x="19" y="1"/>
                      <a:pt x="0" y="19"/>
                      <a:pt x="0" y="37"/>
                    </a:cubicBezTo>
                    <a:cubicBezTo>
                      <a:pt x="0" y="55"/>
                      <a:pt x="19" y="78"/>
                      <a:pt x="37" y="78"/>
                    </a:cubicBezTo>
                    <a:lnTo>
                      <a:pt x="1499" y="78"/>
                    </a:lnTo>
                    <a:cubicBezTo>
                      <a:pt x="1517" y="78"/>
                      <a:pt x="1535" y="55"/>
                      <a:pt x="1535" y="37"/>
                    </a:cubicBezTo>
                    <a:cubicBezTo>
                      <a:pt x="1535"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5;p37"/>
              <p:cNvSpPr/>
              <p:nvPr/>
            </p:nvSpPr>
            <p:spPr>
              <a:xfrm>
                <a:off x="7401125" y="2933378"/>
                <a:ext cx="103339" cy="5298"/>
              </a:xfrm>
              <a:custGeom>
                <a:avLst/>
                <a:gdLst/>
                <a:ahLst/>
                <a:cxnLst/>
                <a:rect l="l" t="t" r="r" b="b"/>
                <a:pathLst>
                  <a:path w="1541" h="79" extrusionOk="0">
                    <a:moveTo>
                      <a:pt x="37" y="1"/>
                    </a:moveTo>
                    <a:cubicBezTo>
                      <a:pt x="19" y="1"/>
                      <a:pt x="1" y="19"/>
                      <a:pt x="1" y="37"/>
                    </a:cubicBezTo>
                    <a:cubicBezTo>
                      <a:pt x="1" y="55"/>
                      <a:pt x="19" y="78"/>
                      <a:pt x="37" y="78"/>
                    </a:cubicBezTo>
                    <a:lnTo>
                      <a:pt x="1499" y="78"/>
                    </a:lnTo>
                    <a:cubicBezTo>
                      <a:pt x="1517" y="78"/>
                      <a:pt x="1540" y="55"/>
                      <a:pt x="1540" y="37"/>
                    </a:cubicBezTo>
                    <a:cubicBezTo>
                      <a:pt x="1540" y="19"/>
                      <a:pt x="1517"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6;p37"/>
              <p:cNvSpPr/>
              <p:nvPr/>
            </p:nvSpPr>
            <p:spPr>
              <a:xfrm>
                <a:off x="7290610" y="2974017"/>
                <a:ext cx="103004" cy="5231"/>
              </a:xfrm>
              <a:custGeom>
                <a:avLst/>
                <a:gdLst/>
                <a:ahLst/>
                <a:cxnLst/>
                <a:rect l="l" t="t" r="r" b="b"/>
                <a:pathLst>
                  <a:path w="1536" h="78" extrusionOk="0">
                    <a:moveTo>
                      <a:pt x="37" y="0"/>
                    </a:moveTo>
                    <a:cubicBezTo>
                      <a:pt x="19" y="0"/>
                      <a:pt x="0" y="19"/>
                      <a:pt x="0" y="41"/>
                    </a:cubicBezTo>
                    <a:cubicBezTo>
                      <a:pt x="0" y="60"/>
                      <a:pt x="19" y="78"/>
                      <a:pt x="37" y="78"/>
                    </a:cubicBezTo>
                    <a:lnTo>
                      <a:pt x="1499" y="78"/>
                    </a:lnTo>
                    <a:cubicBezTo>
                      <a:pt x="1517" y="78"/>
                      <a:pt x="1535" y="60"/>
                      <a:pt x="1535" y="41"/>
                    </a:cubicBezTo>
                    <a:cubicBezTo>
                      <a:pt x="1535"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7;p37"/>
              <p:cNvSpPr/>
              <p:nvPr/>
            </p:nvSpPr>
            <p:spPr>
              <a:xfrm>
                <a:off x="7401125" y="2974017"/>
                <a:ext cx="103339" cy="5231"/>
              </a:xfrm>
              <a:custGeom>
                <a:avLst/>
                <a:gdLst/>
                <a:ahLst/>
                <a:cxnLst/>
                <a:rect l="l" t="t" r="r" b="b"/>
                <a:pathLst>
                  <a:path w="1541" h="78" extrusionOk="0">
                    <a:moveTo>
                      <a:pt x="37" y="0"/>
                    </a:moveTo>
                    <a:cubicBezTo>
                      <a:pt x="19" y="0"/>
                      <a:pt x="1" y="19"/>
                      <a:pt x="1" y="41"/>
                    </a:cubicBezTo>
                    <a:cubicBezTo>
                      <a:pt x="1" y="60"/>
                      <a:pt x="19" y="78"/>
                      <a:pt x="37" y="78"/>
                    </a:cubicBezTo>
                    <a:lnTo>
                      <a:pt x="1499" y="78"/>
                    </a:lnTo>
                    <a:cubicBezTo>
                      <a:pt x="1517" y="78"/>
                      <a:pt x="1540" y="60"/>
                      <a:pt x="1540" y="41"/>
                    </a:cubicBezTo>
                    <a:cubicBezTo>
                      <a:pt x="1540" y="19"/>
                      <a:pt x="1517" y="0"/>
                      <a:pt x="1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ales Process Meeting by Slidesgo">
  <a:themeElements>
    <a:clrScheme name="Simple Light">
      <a:dk1>
        <a:srgbClr val="243762"/>
      </a:dk1>
      <a:lt1>
        <a:srgbClr val="FFFFFF"/>
      </a:lt1>
      <a:dk2>
        <a:srgbClr val="F5F4F6"/>
      </a:dk2>
      <a:lt2>
        <a:srgbClr val="ECF1F7"/>
      </a:lt2>
      <a:accent1>
        <a:srgbClr val="C5D9FF"/>
      </a:accent1>
      <a:accent2>
        <a:srgbClr val="4C65BA"/>
      </a:accent2>
      <a:accent3>
        <a:srgbClr val="AF9CDA"/>
      </a:accent3>
      <a:accent4>
        <a:srgbClr val="F9D9EB"/>
      </a:accent4>
      <a:accent5>
        <a:srgbClr val="D6959E"/>
      </a:accent5>
      <a:accent6>
        <a:srgbClr val="C078A1"/>
      </a:accent6>
      <a:hlink>
        <a:srgbClr val="2437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818</Words>
  <Application>Microsoft Office PowerPoint</Application>
  <PresentationFormat>On-screen Show (16:9)</PresentationFormat>
  <Paragraphs>81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Lato</vt:lpstr>
      <vt:lpstr>Bebas Neue</vt:lpstr>
      <vt:lpstr>Arial</vt:lpstr>
      <vt:lpstr>PT Sans</vt:lpstr>
      <vt:lpstr>Brush Script MT</vt:lpstr>
      <vt:lpstr>Montserrat</vt:lpstr>
      <vt:lpstr>Nunito Light</vt:lpstr>
      <vt:lpstr>Sales Process Meeting by Slidesgo</vt:lpstr>
      <vt:lpstr>Customer Lead Prediction</vt:lpstr>
      <vt:lpstr>Table of Contents</vt:lpstr>
      <vt:lpstr>Problem Statement</vt:lpstr>
      <vt:lpstr>Tools Used</vt:lpstr>
      <vt:lpstr>Approches</vt:lpstr>
      <vt:lpstr>- Prospects Details</vt:lpstr>
      <vt:lpstr>- Site Activities</vt:lpstr>
      <vt:lpstr>- Leads By</vt:lpstr>
      <vt:lpstr>- Conversion</vt:lpstr>
      <vt:lpstr>—EDA INSIGHTS</vt:lpstr>
      <vt:lpstr>Advertising Platforms</vt:lpstr>
      <vt:lpstr>Lead Quality</vt:lpstr>
      <vt:lpstr>City Wise</vt:lpstr>
      <vt:lpstr>Specilization</vt:lpstr>
      <vt:lpstr>By Tags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Process Meeting</dc:title>
  <dc:creator>TOSHIBA</dc:creator>
  <cp:lastModifiedBy>TOSHIBA</cp:lastModifiedBy>
  <cp:revision>37</cp:revision>
  <dcterms:modified xsi:type="dcterms:W3CDTF">2024-05-23T20:06:21Z</dcterms:modified>
</cp:coreProperties>
</file>