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1" r:id="rId3"/>
    <p:sldMasterId id="2147483673" r:id="rId4"/>
  </p:sldMasterIdLst>
  <p:notesMasterIdLst>
    <p:notesMasterId r:id="rId6"/>
  </p:notesMasterIdLst>
  <p:sldIdLst>
    <p:sldId id="256" r:id="rId5"/>
    <p:sldId id="257" r:id="rId7"/>
    <p:sldId id="274" r:id="rId8"/>
    <p:sldId id="258" r:id="rId9"/>
    <p:sldId id="265" r:id="rId10"/>
    <p:sldId id="266" r:id="rId11"/>
    <p:sldId id="267" r:id="rId12"/>
    <p:sldId id="268" r:id="rId13"/>
    <p:sldId id="269" r:id="rId14"/>
    <p:sldId id="279" r:id="rId15"/>
    <p:sldId id="280" r:id="rId16"/>
    <p:sldId id="272" r:id="rId17"/>
    <p:sldId id="273" r:id="rId18"/>
  </p:sldIdLst>
  <p:sldSz cx="9144000" cy="6858000" type="screen4x3"/>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charset="0"/>
        <a:cs typeface="WenQuanYi Micro Hei"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charset="0"/>
        <a:cs typeface="WenQuanYi Micro Hei"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charset="0"/>
        <a:cs typeface="WenQuanYi Micro Hei"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charset="0"/>
        <a:cs typeface="WenQuanYi Micro Hei"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charset="0"/>
        <a:cs typeface="WenQuanYi Micro Hei" charset="0"/>
      </a:defRPr>
    </a:lvl5pPr>
    <a:lvl6pPr marL="2286000" algn="l" defTabSz="914400" rtl="0" eaLnBrk="1" latinLnBrk="0" hangingPunct="1">
      <a:defRPr kern="1200">
        <a:solidFill>
          <a:schemeClr val="tx1"/>
        </a:solidFill>
        <a:latin typeface="Arial" panose="020B0604020202020204" pitchFamily="34" charset="0"/>
        <a:ea typeface="WenQuanYi Micro Hei" charset="0"/>
        <a:cs typeface="WenQuanYi Micro Hei" charset="0"/>
      </a:defRPr>
    </a:lvl6pPr>
    <a:lvl7pPr marL="2743200" algn="l" defTabSz="914400" rtl="0" eaLnBrk="1" latinLnBrk="0" hangingPunct="1">
      <a:defRPr kern="1200">
        <a:solidFill>
          <a:schemeClr val="tx1"/>
        </a:solidFill>
        <a:latin typeface="Arial" panose="020B0604020202020204" pitchFamily="34" charset="0"/>
        <a:ea typeface="WenQuanYi Micro Hei" charset="0"/>
        <a:cs typeface="WenQuanYi Micro Hei" charset="0"/>
      </a:defRPr>
    </a:lvl7pPr>
    <a:lvl8pPr marL="3200400" algn="l" defTabSz="914400" rtl="0" eaLnBrk="1" latinLnBrk="0" hangingPunct="1">
      <a:defRPr kern="1200">
        <a:solidFill>
          <a:schemeClr val="tx1"/>
        </a:solidFill>
        <a:latin typeface="Arial" panose="020B0604020202020204" pitchFamily="34" charset="0"/>
        <a:ea typeface="WenQuanYi Micro Hei" charset="0"/>
        <a:cs typeface="WenQuanYi Micro Hei" charset="0"/>
      </a:defRPr>
    </a:lvl8pPr>
    <a:lvl9pPr marL="3657600" algn="l" defTabSz="914400" rtl="0" eaLnBrk="1" latinLnBrk="0" hangingPunct="1">
      <a:defRPr kern="1200">
        <a:solidFill>
          <a:schemeClr val="tx1"/>
        </a:solidFill>
        <a:latin typeface="Arial" panose="020B0604020202020204" pitchFamily="34" charset="0"/>
        <a:ea typeface="WenQuanYi Micro Hei" charset="0"/>
        <a:cs typeface="WenQuanYi Micro Hei"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3627" autoAdjust="0"/>
  </p:normalViewPr>
  <p:slideViewPr>
    <p:cSldViewPr showGuides="1">
      <p:cViewPr varScale="1">
        <p:scale>
          <a:sx n="68" d="100"/>
          <a:sy n="68" d="100"/>
        </p:scale>
        <p:origin x="1482" y="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p:cNvSpPr>
          <p:nvPr>
            <p:ph type="sldImg"/>
          </p:nvPr>
        </p:nvSpPr>
        <p:spPr bwMode="auto">
          <a:xfrm>
            <a:off x="533400" y="763588"/>
            <a:ext cx="6702425" cy="3770312"/>
          </a:xfrm>
          <a:prstGeom prst="rect">
            <a:avLst/>
          </a:prstGeom>
          <a:noFill/>
          <a:ln w="9525">
            <a:noFill/>
            <a:round/>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lvl="0"/>
            <a:endParaRPr lang="en-US" noProof="0"/>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lvl1pPr algn="r" eaLnBrk="1">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fld id="{8DBA2E1B-2F72-481A-A39D-55E98FF1B093}"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p>
            <a:fld id="{833EE6D8-5C37-43AB-86A9-3005A88EBAE5}" type="slidenum">
              <a:rPr lang="en-US" altLang="en-US" smtClean="0"/>
            </a:fld>
            <a:endParaRPr lang="en-US" altLang="en-US"/>
          </a:p>
        </p:txBody>
      </p:sp>
      <p:sp>
        <p:nvSpPr>
          <p:cNvPr id="20483" name="Rectangle 1"/>
          <p:cNvSpPr>
            <a:spLocks noGrp="1" noRot="1" noChangeAspect="1" noChangeArrowheads="1" noTextEdit="1"/>
          </p:cNvSpPr>
          <p:nvPr>
            <p:ph type="sldImg"/>
          </p:nvPr>
        </p:nvSpPr>
        <p:spPr>
          <a:xfrm>
            <a:off x="1370013" y="763588"/>
            <a:ext cx="5030787" cy="3771900"/>
          </a:xfrm>
          <a:solidFill>
            <a:srgbClr val="FFFFFF"/>
          </a:solidFill>
          <a:ln>
            <a:solidFill>
              <a:srgbClr val="000000"/>
            </a:solidFill>
            <a:miter lim="800000"/>
          </a:ln>
        </p:spPr>
      </p:sp>
      <p:sp>
        <p:nvSpPr>
          <p:cNvPr id="20484"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p:spPr>
        <p:txBody>
          <a:bodyPr/>
          <a:lstStyle/>
          <a:p>
            <a:fld id="{44AB567F-EFB5-45B0-8A0D-5AE9975BB8EB}" type="slidenum">
              <a:rPr lang="en-US" altLang="en-US" smtClean="0"/>
            </a:fld>
            <a:endParaRPr lang="en-US" altLang="en-US"/>
          </a:p>
        </p:txBody>
      </p:sp>
      <p:sp>
        <p:nvSpPr>
          <p:cNvPr id="3072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0724"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p:spPr>
        <p:txBody>
          <a:bodyPr/>
          <a:lstStyle/>
          <a:p>
            <a:fld id="{3B1B958B-711C-4EC7-8A13-5D4C0EBA33CD}" type="slidenum">
              <a:rPr lang="en-US" altLang="en-US" smtClean="0"/>
            </a:fld>
            <a:endParaRPr lang="en-US" altLang="en-US"/>
          </a:p>
        </p:txBody>
      </p:sp>
      <p:sp>
        <p:nvSpPr>
          <p:cNvPr id="3277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2772"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p:spPr>
        <p:txBody>
          <a:bodyPr/>
          <a:lstStyle/>
          <a:p>
            <a:fld id="{B513B81D-DAC6-4162-B057-9F3B12A464D4}" type="slidenum">
              <a:rPr lang="en-US" altLang="en-US" smtClean="0"/>
            </a:fld>
            <a:endParaRPr lang="en-US" altLang="en-US"/>
          </a:p>
        </p:txBody>
      </p:sp>
      <p:sp>
        <p:nvSpPr>
          <p:cNvPr id="337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3796"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p>
            <a:fld id="{2765F855-0060-42E8-9CF3-FB8FCC04E3D1}" type="slidenum">
              <a:rPr lang="en-US" altLang="en-US" smtClean="0"/>
            </a:fld>
            <a:endParaRPr lang="en-US" altLang="en-US"/>
          </a:p>
        </p:txBody>
      </p:sp>
      <p:sp>
        <p:nvSpPr>
          <p:cNvPr id="21507" name="Rectangle 1"/>
          <p:cNvSpPr>
            <a:spLocks noGrp="1" noRot="1" noChangeAspect="1" noChangeArrowheads="1" noTextEdit="1"/>
          </p:cNvSpPr>
          <p:nvPr>
            <p:ph type="sldImg"/>
          </p:nvPr>
        </p:nvSpPr>
        <p:spPr>
          <a:xfrm>
            <a:off x="1370013" y="763588"/>
            <a:ext cx="5030787" cy="3771900"/>
          </a:xfrm>
          <a:solidFill>
            <a:srgbClr val="FFFFFF"/>
          </a:solidFill>
          <a:ln>
            <a:solidFill>
              <a:srgbClr val="000000"/>
            </a:solidFill>
            <a:miter lim="800000"/>
          </a:ln>
        </p:spPr>
      </p:sp>
      <p:sp>
        <p:nvSpPr>
          <p:cNvPr id="21508"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p:spPr>
        <p:txBody>
          <a:bodyPr/>
          <a:lstStyle/>
          <a:p>
            <a:fld id="{73142B1B-9CE1-46D8-9A87-BE8E688D21C0}" type="slidenum">
              <a:rPr lang="en-US" altLang="en-US" smtClean="0"/>
            </a:fld>
            <a:endParaRPr lang="en-US" altLang="en-US"/>
          </a:p>
        </p:txBody>
      </p:sp>
      <p:sp>
        <p:nvSpPr>
          <p:cNvPr id="2253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2532"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p:spPr>
        <p:txBody>
          <a:bodyPr/>
          <a:lstStyle/>
          <a:p>
            <a:fld id="{9D4E30C7-85FC-401F-BD9D-727B4BCFA494}" type="slidenum">
              <a:rPr lang="en-US" altLang="en-US" smtClean="0"/>
            </a:fld>
            <a:endParaRPr lang="en-US" altLang="en-US"/>
          </a:p>
        </p:txBody>
      </p:sp>
      <p:sp>
        <p:nvSpPr>
          <p:cNvPr id="2355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3556"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p:spPr>
        <p:txBody>
          <a:bodyPr/>
          <a:lstStyle/>
          <a:p>
            <a:fld id="{74516CCA-C6C6-48BB-B134-F235CF4F723E}" type="slidenum">
              <a:rPr lang="en-US" altLang="en-US" smtClean="0"/>
            </a:fld>
            <a:endParaRPr lang="en-US" altLang="en-US"/>
          </a:p>
        </p:txBody>
      </p:sp>
      <p:sp>
        <p:nvSpPr>
          <p:cNvPr id="2457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4580"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p:spPr>
        <p:txBody>
          <a:bodyPr/>
          <a:lstStyle/>
          <a:p>
            <a:fld id="{1FD21F57-99E9-43CF-B8D7-2FA653F73870}" type="slidenum">
              <a:rPr lang="en-US" altLang="en-US" smtClean="0"/>
            </a:fld>
            <a:endParaRPr lang="en-US" altLang="en-US"/>
          </a:p>
        </p:txBody>
      </p:sp>
      <p:sp>
        <p:nvSpPr>
          <p:cNvPr id="2560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5604"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p:spPr>
        <p:txBody>
          <a:bodyPr/>
          <a:lstStyle/>
          <a:p>
            <a:fld id="{113B5426-3214-4180-BE09-77F826986BE0}" type="slidenum">
              <a:rPr lang="en-US" altLang="en-US" smtClean="0"/>
            </a:fld>
            <a:endParaRPr lang="en-US" altLang="en-US"/>
          </a:p>
        </p:txBody>
      </p:sp>
      <p:sp>
        <p:nvSpPr>
          <p:cNvPr id="2662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6628"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p>
            <a:fld id="{E217FC97-7FBC-4BF7-AF76-BAD22B96010F}" type="slidenum">
              <a:rPr lang="en-US" altLang="en-US" smtClean="0"/>
            </a:fld>
            <a:endParaRPr lang="en-US" altLang="en-US"/>
          </a:p>
        </p:txBody>
      </p:sp>
      <p:sp>
        <p:nvSpPr>
          <p:cNvPr id="2765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7652"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p:spPr>
        <p:txBody>
          <a:bodyPr/>
          <a:lstStyle/>
          <a:p>
            <a:fld id="{06BA7971-8242-4516-9EC6-C6A2E5823606}" type="slidenum">
              <a:rPr lang="en-US" altLang="en-US" smtClean="0"/>
            </a:fld>
            <a:endParaRPr lang="en-US" altLang="en-US"/>
          </a:p>
        </p:txBody>
      </p:sp>
      <p:sp>
        <p:nvSpPr>
          <p:cNvPr id="296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9700" name="Rectangle 2"/>
          <p:cNvSpPr>
            <a:spLocks noGrp="1" noChangeArrowheads="1"/>
          </p:cNvSpPr>
          <p:nvPr>
            <p:ph type="body" idx="1"/>
          </p:nvPr>
        </p:nvSpPr>
        <p:spPr>
          <a:xfrm>
            <a:off x="777875" y="4776788"/>
            <a:ext cx="6218238" cy="4525962"/>
          </a:xfrm>
          <a:noFill/>
        </p:spPr>
        <p:txBody>
          <a:bodyPr wrap="none" anchor="ctr"/>
          <a:lstStyle/>
          <a:p>
            <a:endParaRPr lang="en-US" altLang="en-US">
              <a:latin typeface="Times New Roman" panose="02020603050405020304"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15C0FF9A-65F4-4816-A954-E5855BB01965}"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01F75574-CF73-482C-AD11-182E1F70E028}"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3975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604963"/>
            <a:ext cx="6019800" cy="3975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1D537610-C9E0-4741-940D-276742E8359B}"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a:t>Click to edit Master title style</a:t>
            </a:r>
            <a:endParaRPr lang="en-US"/>
          </a:p>
        </p:txBody>
      </p:sp>
      <p:sp>
        <p:nvSpPr>
          <p:cNvPr id="3"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4"/>
          <p:cNvSpPr>
            <a:spLocks noGrp="1" noChangeArrowheads="1"/>
          </p:cNvSpPr>
          <p:nvPr>
            <p:ph type="sldNum" idx="11"/>
          </p:nvPr>
        </p:nvSpPr>
        <p:spPr/>
        <p:txBody>
          <a:bodyPr/>
          <a:lstStyle>
            <a:lvl1pPr>
              <a:defRPr/>
            </a:lvl1pPr>
          </a:lstStyle>
          <a:p>
            <a:pPr>
              <a:defRPr/>
            </a:pPr>
            <a:fld id="{2E2149F9-CC17-41C9-866D-6D16B24CD2C9}"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E7449859-760C-47A2-8E12-67A9AFFF7572}"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11F5F1F5-BBE9-414B-B133-D58A7A0121BB}"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CF3D86DD-DC80-4DB7-BE88-A626AF0684F5}"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pPr>
              <a:defRPr/>
            </a:pPr>
            <a:fld id="{F055DD44-D9C6-41A1-BF2F-FE1A6129DAD9}"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8" name="Rectangle 5"/>
          <p:cNvSpPr>
            <a:spLocks noGrp="1" noChangeArrowheads="1"/>
          </p:cNvSpPr>
          <p:nvPr>
            <p:ph type="sldNum" idx="11"/>
          </p:nvPr>
        </p:nvSpPr>
        <p:spPr/>
        <p:txBody>
          <a:bodyPr/>
          <a:lstStyle>
            <a:lvl1pPr>
              <a:defRPr/>
            </a:lvl1pPr>
          </a:lstStyle>
          <a:p>
            <a:pPr>
              <a:defRPr/>
            </a:pPr>
            <a:fld id="{DC220975-A4FE-4E3D-B55C-372BDC2FFAF0}"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5"/>
          <p:cNvSpPr>
            <a:spLocks noGrp="1" noChangeArrowheads="1"/>
          </p:cNvSpPr>
          <p:nvPr>
            <p:ph type="sldNum" idx="11"/>
          </p:nvPr>
        </p:nvSpPr>
        <p:spPr/>
        <p:txBody>
          <a:bodyPr/>
          <a:lstStyle>
            <a:lvl1pPr>
              <a:defRPr/>
            </a:lvl1pPr>
          </a:lstStyle>
          <a:p>
            <a:pPr>
              <a:defRPr/>
            </a:pPr>
            <a:fld id="{2178DBCC-DACC-492B-B043-A2F12FB263C6}"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3" name="Rectangle 5"/>
          <p:cNvSpPr>
            <a:spLocks noGrp="1" noChangeArrowheads="1"/>
          </p:cNvSpPr>
          <p:nvPr>
            <p:ph type="sldNum" idx="11"/>
          </p:nvPr>
        </p:nvSpPr>
        <p:spPr/>
        <p:txBody>
          <a:bodyPr/>
          <a:lstStyle>
            <a:lvl1pPr>
              <a:defRPr/>
            </a:lvl1pPr>
          </a:lstStyle>
          <a:p>
            <a:pPr>
              <a:defRPr/>
            </a:pPr>
            <a:fld id="{78F4D1EB-08EC-4911-927F-C9E45001F556}"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3AEB34B5-56CD-4754-9ACA-00C557F8CEFE}" type="slidenum">
              <a:rPr lang="en-US" altLang="en-US"/>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pPr>
              <a:defRPr/>
            </a:pPr>
            <a:fld id="{1FF2B845-E3B0-43BB-9D69-71855AA6E0DB}"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pPr>
              <a:defRPr/>
            </a:pPr>
            <a:fld id="{50B9057C-529A-4630-906A-AD22464C4A11}"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4F5A73F6-245B-4FA3-A25A-10868BE6E580}" type="slidenum">
              <a:rPr lang="en-US" altLang="en-US"/>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D8EAF6DE-839B-4795-B090-0BA6931E13DC}" type="slidenum">
              <a:rPr lang="en-US" altLang="en-US"/>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3"/>
          <p:cNvSpPr>
            <a:spLocks noGrp="1" noChangeArrowheads="1"/>
          </p:cNvSpPr>
          <p:nvPr>
            <p:ph type="sldNum" idx="11"/>
          </p:nvPr>
        </p:nvSpPr>
        <p:spPr/>
        <p:txBody>
          <a:bodyPr/>
          <a:lstStyle>
            <a:lvl1pPr>
              <a:defRPr/>
            </a:lvl1pPr>
          </a:lstStyle>
          <a:p>
            <a:pPr>
              <a:defRPr/>
            </a:pPr>
            <a:fld id="{E5CD55BA-7844-470F-8417-17F850C823F4}" type="slidenum">
              <a:rPr lang="en-US" altLang="en-US"/>
            </a:fld>
            <a:endParaRPr lang="en-US"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3"/>
          <p:cNvSpPr>
            <a:spLocks noGrp="1" noChangeArrowheads="1"/>
          </p:cNvSpPr>
          <p:nvPr>
            <p:ph type="sldNum" idx="11"/>
          </p:nvPr>
        </p:nvSpPr>
        <p:spPr/>
        <p:txBody>
          <a:bodyPr/>
          <a:lstStyle>
            <a:lvl1pPr>
              <a:defRPr/>
            </a:lvl1pPr>
          </a:lstStyle>
          <a:p>
            <a:pPr>
              <a:defRPr/>
            </a:pPr>
            <a:fld id="{7DA3547A-B632-44F4-9BA9-348C34D5BC4D}" type="slidenum">
              <a:rPr lang="en-US" altLang="en-US"/>
            </a:fld>
            <a:endParaRPr lang="en-US"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3"/>
          <p:cNvSpPr>
            <a:spLocks noGrp="1" noChangeArrowheads="1"/>
          </p:cNvSpPr>
          <p:nvPr>
            <p:ph type="sldNum" idx="11"/>
          </p:nvPr>
        </p:nvSpPr>
        <p:spPr/>
        <p:txBody>
          <a:bodyPr/>
          <a:lstStyle>
            <a:lvl1pPr>
              <a:defRPr/>
            </a:lvl1pPr>
          </a:lstStyle>
          <a:p>
            <a:pPr>
              <a:defRPr/>
            </a:pPr>
            <a:fld id="{0B5BDE22-BB30-4393-8C4F-11CF28684373}" type="slidenum">
              <a:rPr lang="en-US" altLang="en-US"/>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4963"/>
            <a:ext cx="4037013"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6613" y="1604963"/>
            <a:ext cx="40386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3"/>
          <p:cNvSpPr>
            <a:spLocks noGrp="1" noChangeArrowheads="1"/>
          </p:cNvSpPr>
          <p:nvPr>
            <p:ph type="sldNum" idx="11"/>
          </p:nvPr>
        </p:nvSpPr>
        <p:spPr/>
        <p:txBody>
          <a:bodyPr/>
          <a:lstStyle>
            <a:lvl1pPr>
              <a:defRPr/>
            </a:lvl1pPr>
          </a:lstStyle>
          <a:p>
            <a:pPr>
              <a:defRPr/>
            </a:pPr>
            <a:fld id="{642B5079-14D4-4B89-A5BB-8258258ED66C}" type="slidenum">
              <a:rPr lang="en-US" altLang="en-US"/>
            </a:fld>
            <a:endParaRPr lang="en-US"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8" name="Rectangle 3"/>
          <p:cNvSpPr>
            <a:spLocks noGrp="1" noChangeArrowheads="1"/>
          </p:cNvSpPr>
          <p:nvPr>
            <p:ph type="sldNum" idx="11"/>
          </p:nvPr>
        </p:nvSpPr>
        <p:spPr/>
        <p:txBody>
          <a:bodyPr/>
          <a:lstStyle>
            <a:lvl1pPr>
              <a:defRPr/>
            </a:lvl1pPr>
          </a:lstStyle>
          <a:p>
            <a:pPr>
              <a:defRPr/>
            </a:pPr>
            <a:fld id="{342803C7-95C8-42B1-A210-A0CBA92487EC}" type="slidenum">
              <a:rPr lang="en-US" altLang="en-US"/>
            </a:fld>
            <a:endParaRPr lang="en-US"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3"/>
          <p:cNvSpPr>
            <a:spLocks noGrp="1" noChangeArrowheads="1"/>
          </p:cNvSpPr>
          <p:nvPr>
            <p:ph type="sldNum" idx="11"/>
          </p:nvPr>
        </p:nvSpPr>
        <p:spPr/>
        <p:txBody>
          <a:bodyPr/>
          <a:lstStyle>
            <a:lvl1pPr>
              <a:defRPr/>
            </a:lvl1pPr>
          </a:lstStyle>
          <a:p>
            <a:pPr>
              <a:defRPr/>
            </a:pPr>
            <a:fld id="{633D7392-A854-453F-91E6-0CE405CCB72B}"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B30E0133-F603-4BCA-9AD1-8ED47BFCF744}" type="slidenum">
              <a:rPr lang="en-US" altLang="en-US"/>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3" name="Rectangle 3"/>
          <p:cNvSpPr>
            <a:spLocks noGrp="1" noChangeArrowheads="1"/>
          </p:cNvSpPr>
          <p:nvPr>
            <p:ph type="sldNum" idx="11"/>
          </p:nvPr>
        </p:nvSpPr>
        <p:spPr/>
        <p:txBody>
          <a:bodyPr/>
          <a:lstStyle>
            <a:lvl1pPr>
              <a:defRPr/>
            </a:lvl1pPr>
          </a:lstStyle>
          <a:p>
            <a:pPr>
              <a:defRPr/>
            </a:pPr>
            <a:fld id="{622AEC05-9C0D-482B-B8C5-786D5A3A2490}" type="slidenum">
              <a:rPr lang="en-US" altLang="en-US"/>
            </a:fld>
            <a:endParaRPr lang="en-US"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3"/>
          <p:cNvSpPr>
            <a:spLocks noGrp="1" noChangeArrowheads="1"/>
          </p:cNvSpPr>
          <p:nvPr>
            <p:ph type="sldNum" idx="11"/>
          </p:nvPr>
        </p:nvSpPr>
        <p:spPr/>
        <p:txBody>
          <a:bodyPr/>
          <a:lstStyle>
            <a:lvl1pPr>
              <a:defRPr/>
            </a:lvl1pPr>
          </a:lstStyle>
          <a:p>
            <a:pPr>
              <a:defRPr/>
            </a:pPr>
            <a:fld id="{140368E6-BF6C-4631-A26C-790F29C5693F}" type="slidenum">
              <a:rPr lang="en-US" altLang="en-US"/>
            </a:fld>
            <a:endParaRPr lang="en-US"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3"/>
          <p:cNvSpPr>
            <a:spLocks noGrp="1" noChangeArrowheads="1"/>
          </p:cNvSpPr>
          <p:nvPr>
            <p:ph type="sldNum" idx="11"/>
          </p:nvPr>
        </p:nvSpPr>
        <p:spPr/>
        <p:txBody>
          <a:bodyPr/>
          <a:lstStyle>
            <a:lvl1pPr>
              <a:defRPr/>
            </a:lvl1pPr>
          </a:lstStyle>
          <a:p>
            <a:pPr>
              <a:defRPr/>
            </a:pPr>
            <a:fld id="{BE2DCEC7-BE43-41A5-8EC7-4B2141DE33CF}" type="slidenum">
              <a:rPr lang="en-US" altLang="en-US"/>
            </a:fld>
            <a:endParaRPr lang="en-US"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3"/>
          <p:cNvSpPr>
            <a:spLocks noGrp="1" noChangeArrowheads="1"/>
          </p:cNvSpPr>
          <p:nvPr>
            <p:ph type="sldNum" idx="11"/>
          </p:nvPr>
        </p:nvSpPr>
        <p:spPr/>
        <p:txBody>
          <a:bodyPr/>
          <a:lstStyle>
            <a:lvl1pPr>
              <a:defRPr/>
            </a:lvl1pPr>
          </a:lstStyle>
          <a:p>
            <a:pPr>
              <a:defRPr/>
            </a:pPr>
            <a:fld id="{5F6E9992-4E3F-49E2-AEA9-16C31179545E}" type="slidenum">
              <a:rPr lang="en-US" altLang="en-US"/>
            </a:fld>
            <a:endParaRPr lang="en-US"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30701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3050"/>
            <a:ext cx="6019800" cy="530701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3"/>
          <p:cNvSpPr>
            <a:spLocks noGrp="1" noChangeArrowheads="1"/>
          </p:cNvSpPr>
          <p:nvPr>
            <p:ph type="sldNum" idx="11"/>
          </p:nvPr>
        </p:nvSpPr>
        <p:spPr/>
        <p:txBody>
          <a:bodyPr/>
          <a:lstStyle>
            <a:lvl1pPr>
              <a:defRPr/>
            </a:lvl1pPr>
          </a:lstStyle>
          <a:p>
            <a:pPr>
              <a:defRPr/>
            </a:pPr>
            <a:fld id="{375C3D2D-25FF-4BE6-8348-52F71B466D3D}"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4963"/>
            <a:ext cx="4037013"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6613" y="1604963"/>
            <a:ext cx="40386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pPr>
              <a:defRPr/>
            </a:pPr>
            <a:fld id="{2ECF9D85-46DA-42E9-A143-B7EBC47090BE}"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8" name="Rectangle 4"/>
          <p:cNvSpPr>
            <a:spLocks noGrp="1" noChangeArrowheads="1"/>
          </p:cNvSpPr>
          <p:nvPr>
            <p:ph type="sldNum" idx="11"/>
          </p:nvPr>
        </p:nvSpPr>
        <p:spPr/>
        <p:txBody>
          <a:bodyPr/>
          <a:lstStyle>
            <a:lvl1pPr>
              <a:defRPr/>
            </a:lvl1pPr>
          </a:lstStyle>
          <a:p>
            <a:pPr>
              <a:defRPr/>
            </a:pPr>
            <a:fld id="{24D7AA8E-B41F-4240-91EB-BF2413AC0B3C}"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4"/>
          <p:cNvSpPr>
            <a:spLocks noGrp="1" noChangeArrowheads="1"/>
          </p:cNvSpPr>
          <p:nvPr>
            <p:ph type="sldNum" idx="11"/>
          </p:nvPr>
        </p:nvSpPr>
        <p:spPr/>
        <p:txBody>
          <a:bodyPr/>
          <a:lstStyle>
            <a:lvl1pPr>
              <a:defRPr/>
            </a:lvl1pPr>
          </a:lstStyle>
          <a:p>
            <a:pPr>
              <a:defRPr/>
            </a:pPr>
            <a:fld id="{98BAB10D-7A6C-48D6-B693-D2FE334CB177}"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3" name="Rectangle 4"/>
          <p:cNvSpPr>
            <a:spLocks noGrp="1" noChangeArrowheads="1"/>
          </p:cNvSpPr>
          <p:nvPr>
            <p:ph type="sldNum" idx="11"/>
          </p:nvPr>
        </p:nvSpPr>
        <p:spPr/>
        <p:txBody>
          <a:bodyPr/>
          <a:lstStyle>
            <a:lvl1pPr>
              <a:defRPr/>
            </a:lvl1pPr>
          </a:lstStyle>
          <a:p>
            <a:pPr>
              <a:defRPr/>
            </a:pPr>
            <a:fld id="{D3CCC867-BE0F-4A51-8C03-434A6BAD69A1}"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pPr>
              <a:defRPr/>
            </a:pPr>
            <a:fld id="{D5430C94-4186-41DA-B863-94AA3F0C8144}"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pPr>
              <a:defRPr/>
            </a:pPr>
            <a:fld id="{C75D6BD2-6820-401B-973B-00BC47DCA001}"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2130425"/>
            <a:ext cx="7770813" cy="1468438"/>
          </a:xfrm>
          <a:prstGeom prst="rect">
            <a:avLst/>
          </a:prstGeom>
          <a:noFill/>
          <a:ln w="9525">
            <a:noFill/>
            <a:round/>
          </a:ln>
        </p:spPr>
        <p:txBody>
          <a:bodyPr vert="horz" wrap="square" lIns="91440" tIns="45720" rIns="91440" bIns="45720" numCol="1" anchor="ctr" anchorCtr="0" compatLnSpc="1"/>
          <a:lstStyle/>
          <a:p>
            <a:pPr lvl="0"/>
            <a:r>
              <a:rPr lang="en-GB" altLang="en-US"/>
              <a:t>Click to edit Master title style</a:t>
            </a:r>
            <a:endParaRPr lang="en-GB" altLang="en-US"/>
          </a:p>
        </p:txBody>
      </p:sp>
      <p:sp>
        <p:nvSpPr>
          <p:cNvPr id="2" name="Rectangle 2"/>
          <p:cNvSpPr>
            <a:spLocks noGrp="1" noChangeArrowheads="1"/>
          </p:cNvSpPr>
          <p:nvPr>
            <p:ph type="dt"/>
          </p:nvPr>
        </p:nvSpPr>
        <p:spPr bwMode="auto">
          <a:xfrm>
            <a:off x="457200" y="6356350"/>
            <a:ext cx="21320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endParaRPr lang="en-US"/>
          </a:p>
        </p:txBody>
      </p:sp>
      <p:sp>
        <p:nvSpPr>
          <p:cNvPr id="1028" name="Text Box 3"/>
          <p:cNvSpPr txBox="1">
            <a:spLocks noChangeArrowheads="1"/>
          </p:cNvSpPr>
          <p:nvPr/>
        </p:nvSpPr>
        <p:spPr bwMode="auto">
          <a:xfrm>
            <a:off x="3124200" y="6356350"/>
            <a:ext cx="2895600" cy="365125"/>
          </a:xfrm>
          <a:prstGeom prst="rect">
            <a:avLst/>
          </a:prstGeom>
          <a:noFill/>
          <a:ln w="9525">
            <a:noFill/>
            <a:round/>
          </a:ln>
        </p:spPr>
        <p:txBody>
          <a:bodyPr wrap="none" anchor="ctr"/>
          <a:lstStyle/>
          <a:p>
            <a:pPr eaLnBrk="1">
              <a:lnSpc>
                <a:spcPct val="93000"/>
              </a:lnSpc>
              <a:buClr>
                <a:srgbClr val="000000"/>
              </a:buClr>
              <a:buSzPct val="100000"/>
              <a:buFont typeface="Times New Roman" panose="02020603050405020304" pitchFamily="16" charset="0"/>
              <a:buNone/>
              <a:defRPr/>
            </a:pPr>
            <a:endParaRPr lang="en-US" altLang="en-US">
              <a:latin typeface="Arial" panose="020B0604020202020204" pitchFamily="34" charset="0"/>
            </a:endParaRPr>
          </a:p>
        </p:txBody>
      </p:sp>
      <p:sp>
        <p:nvSpPr>
          <p:cNvPr id="3" name="Rectangle 4"/>
          <p:cNvSpPr>
            <a:spLocks noGrp="1" noChangeArrowheads="1"/>
          </p:cNvSpPr>
          <p:nvPr>
            <p:ph type="sldNum"/>
          </p:nvPr>
        </p:nvSpPr>
        <p:spPr bwMode="auto">
          <a:xfrm>
            <a:off x="6553200" y="6356350"/>
            <a:ext cx="21320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a:solidFill>
                  <a:srgbClr val="8B8B8B"/>
                </a:solidFill>
                <a:latin typeface="Calibri" panose="020F0502020204030204" charset="0"/>
                <a:ea typeface="DejaVu Sans" charset="0"/>
                <a:cs typeface="DejaVu Sans" charset="0"/>
              </a:defRPr>
            </a:lvl1pPr>
          </a:lstStyle>
          <a:p>
            <a:pPr>
              <a:defRPr/>
            </a:pPr>
            <a:fld id="{3AC8B18C-871B-4818-BBF4-1C7145EDA782}" type="slidenum">
              <a:rPr lang="en-US" altLang="en-US"/>
            </a:fld>
            <a:endParaRPr lang="en-US" altLang="en-US"/>
          </a:p>
        </p:txBody>
      </p:sp>
      <p:sp>
        <p:nvSpPr>
          <p:cNvPr id="1030" name="Rectangle 5"/>
          <p:cNvSpPr>
            <a:spLocks noGrp="1" noChangeArrowheads="1"/>
          </p:cNvSpPr>
          <p:nvPr>
            <p:ph type="body" idx="1"/>
          </p:nvPr>
        </p:nvSpPr>
        <p:spPr bwMode="auto">
          <a:xfrm>
            <a:off x="457200" y="1604963"/>
            <a:ext cx="8228013" cy="3975100"/>
          </a:xfrm>
          <a:prstGeom prst="rect">
            <a:avLst/>
          </a:prstGeom>
          <a:noFill/>
          <a:ln w="9525">
            <a:noFill/>
            <a:round/>
          </a:ln>
        </p:spPr>
        <p:txBody>
          <a:bodyPr vert="horz" wrap="square" lIns="0" tIns="69088" rIns="0" bIns="0" numCol="1" anchor="t" anchorCtr="0" compatLnSpc="1"/>
          <a:lstStyle/>
          <a:p>
            <a:pPr lvl="0"/>
            <a:r>
              <a:rPr lang="en-GB" altLang="en-US"/>
              <a:t>Click to edit the outline text format</a:t>
            </a:r>
            <a:endParaRPr lang="en-GB" altLang="en-US"/>
          </a:p>
          <a:p>
            <a:pPr lvl="1"/>
            <a:r>
              <a:rPr lang="en-GB" altLang="en-US"/>
              <a:t>Second Outline Level</a:t>
            </a:r>
            <a:endParaRPr lang="en-GB" altLang="en-US"/>
          </a:p>
          <a:p>
            <a:pPr lvl="2"/>
            <a:r>
              <a:rPr lang="en-GB" altLang="en-US"/>
              <a:t>Third Outline Level</a:t>
            </a:r>
            <a:endParaRPr lang="en-GB" altLang="en-US"/>
          </a:p>
          <a:p>
            <a:pPr lvl="3"/>
            <a:r>
              <a:rPr lang="en-GB" altLang="en-US"/>
              <a:t>Fourth Outline Level</a:t>
            </a:r>
            <a:endParaRPr lang="en-GB" altLang="en-US"/>
          </a:p>
          <a:p>
            <a:pPr lvl="4"/>
            <a:r>
              <a:rPr lang="en-GB" altLang="en-US"/>
              <a:t>Fifth Outline Level</a:t>
            </a:r>
            <a:endParaRPr lang="en-GB" altLang="en-US"/>
          </a:p>
          <a:p>
            <a:pPr lvl="4"/>
            <a:r>
              <a:rPr lang="en-GB" altLang="en-US"/>
              <a:t>Sixth Outline Level</a:t>
            </a:r>
            <a:endParaRPr lang="en-GB" altLang="en-US"/>
          </a:p>
          <a:p>
            <a:pPr lvl="4"/>
            <a:r>
              <a:rPr lang="en-GB" altLang="en-US"/>
              <a:t>Seventh Outline Level</a:t>
            </a:r>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28013" cy="1141412"/>
          </a:xfrm>
          <a:prstGeom prst="rect">
            <a:avLst/>
          </a:prstGeom>
          <a:noFill/>
          <a:ln w="9525">
            <a:noFill/>
            <a:round/>
          </a:ln>
        </p:spPr>
        <p:txBody>
          <a:bodyPr vert="horz" wrap="square" lIns="91440" tIns="45720" rIns="91440" bIns="45720" numCol="1" anchor="ctr" anchorCtr="0" compatLnSpc="1"/>
          <a:lstStyle/>
          <a:p>
            <a:pPr lvl="0"/>
            <a:r>
              <a:rPr lang="en-GB" altLang="en-US"/>
              <a:t>Click to edit Master title style</a:t>
            </a:r>
            <a:endParaRPr lang="en-GB" altLang="en-US"/>
          </a:p>
        </p:txBody>
      </p:sp>
      <p:sp>
        <p:nvSpPr>
          <p:cNvPr id="2051" name="Rectangle 2"/>
          <p:cNvSpPr>
            <a:spLocks noGrp="1" noChangeArrowheads="1"/>
          </p:cNvSpPr>
          <p:nvPr>
            <p:ph type="body" idx="1"/>
          </p:nvPr>
        </p:nvSpPr>
        <p:spPr bwMode="auto">
          <a:xfrm>
            <a:off x="457200" y="1600200"/>
            <a:ext cx="8228013" cy="4524375"/>
          </a:xfrm>
          <a:prstGeom prst="rect">
            <a:avLst/>
          </a:prstGeom>
          <a:noFill/>
          <a:ln w="9525">
            <a:noFill/>
            <a:round/>
          </a:ln>
        </p:spPr>
        <p:txBody>
          <a:bodyPr vert="horz" wrap="square" lIns="91440" tIns="45720" rIns="91440" bIns="4572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GB" altLang="en-US"/>
          </a:p>
        </p:txBody>
      </p:sp>
      <p:sp>
        <p:nvSpPr>
          <p:cNvPr id="2" name="Rectangle 3"/>
          <p:cNvSpPr>
            <a:spLocks noGrp="1" noChangeArrowheads="1"/>
          </p:cNvSpPr>
          <p:nvPr>
            <p:ph type="dt"/>
          </p:nvPr>
        </p:nvSpPr>
        <p:spPr bwMode="auto">
          <a:xfrm>
            <a:off x="457200" y="6356350"/>
            <a:ext cx="21320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endParaRPr lang="en-US"/>
          </a:p>
        </p:txBody>
      </p:sp>
      <p:sp>
        <p:nvSpPr>
          <p:cNvPr id="2053" name="Text Box 4"/>
          <p:cNvSpPr txBox="1">
            <a:spLocks noChangeArrowheads="1"/>
          </p:cNvSpPr>
          <p:nvPr/>
        </p:nvSpPr>
        <p:spPr bwMode="auto">
          <a:xfrm>
            <a:off x="3124200" y="6356350"/>
            <a:ext cx="2895600" cy="365125"/>
          </a:xfrm>
          <a:prstGeom prst="rect">
            <a:avLst/>
          </a:prstGeom>
          <a:noFill/>
          <a:ln w="9525">
            <a:noFill/>
            <a:round/>
          </a:ln>
        </p:spPr>
        <p:txBody>
          <a:bodyPr wrap="none" anchor="ctr"/>
          <a:lstStyle/>
          <a:p>
            <a:pPr eaLnBrk="1">
              <a:lnSpc>
                <a:spcPct val="93000"/>
              </a:lnSpc>
              <a:buClr>
                <a:srgbClr val="000000"/>
              </a:buClr>
              <a:buSzPct val="100000"/>
              <a:buFont typeface="Times New Roman" panose="02020603050405020304" pitchFamily="16" charset="0"/>
              <a:buNone/>
              <a:defRPr/>
            </a:pPr>
            <a:endParaRPr lang="en-US" altLang="en-US">
              <a:latin typeface="Arial" panose="020B0604020202020204" pitchFamily="34" charset="0"/>
            </a:endParaRPr>
          </a:p>
        </p:txBody>
      </p:sp>
      <p:sp>
        <p:nvSpPr>
          <p:cNvPr id="3" name="Rectangle 5"/>
          <p:cNvSpPr>
            <a:spLocks noGrp="1" noChangeArrowheads="1"/>
          </p:cNvSpPr>
          <p:nvPr>
            <p:ph type="sldNum"/>
          </p:nvPr>
        </p:nvSpPr>
        <p:spPr bwMode="auto">
          <a:xfrm>
            <a:off x="6553200" y="6356350"/>
            <a:ext cx="21320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a:solidFill>
                  <a:srgbClr val="8B8B8B"/>
                </a:solidFill>
                <a:latin typeface="Calibri" panose="020F0502020204030204" charset="0"/>
                <a:ea typeface="DejaVu Sans" charset="0"/>
                <a:cs typeface="DejaVu Sans" charset="0"/>
              </a:defRPr>
            </a:lvl1pPr>
          </a:lstStyle>
          <a:p>
            <a:pPr>
              <a:defRPr/>
            </a:pPr>
            <a:fld id="{00E64AF4-6DC8-462D-B2DB-0E945E430C42}"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dt"/>
          </p:nvPr>
        </p:nvSpPr>
        <p:spPr bwMode="auto">
          <a:xfrm>
            <a:off x="457200" y="6356350"/>
            <a:ext cx="21320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endParaRPr lang="en-US"/>
          </a:p>
        </p:txBody>
      </p:sp>
      <p:sp>
        <p:nvSpPr>
          <p:cNvPr id="3075" name="Text Box 2"/>
          <p:cNvSpPr txBox="1">
            <a:spLocks noChangeArrowheads="1"/>
          </p:cNvSpPr>
          <p:nvPr/>
        </p:nvSpPr>
        <p:spPr bwMode="auto">
          <a:xfrm>
            <a:off x="3124200" y="6356350"/>
            <a:ext cx="2895600" cy="365125"/>
          </a:xfrm>
          <a:prstGeom prst="rect">
            <a:avLst/>
          </a:prstGeom>
          <a:noFill/>
          <a:ln w="9525">
            <a:noFill/>
            <a:round/>
          </a:ln>
        </p:spPr>
        <p:txBody>
          <a:bodyPr wrap="none" anchor="ctr"/>
          <a:lstStyle/>
          <a:p>
            <a:pPr eaLnBrk="1">
              <a:lnSpc>
                <a:spcPct val="93000"/>
              </a:lnSpc>
              <a:buClr>
                <a:srgbClr val="000000"/>
              </a:buClr>
              <a:buSzPct val="100000"/>
              <a:buFont typeface="Times New Roman" panose="02020603050405020304" pitchFamily="16" charset="0"/>
              <a:buNone/>
              <a:defRPr/>
            </a:pPr>
            <a:endParaRPr lang="en-US" altLang="en-US">
              <a:latin typeface="Arial" panose="020B0604020202020204" pitchFamily="34" charset="0"/>
            </a:endParaRPr>
          </a:p>
        </p:txBody>
      </p:sp>
      <p:sp>
        <p:nvSpPr>
          <p:cNvPr id="2" name="Rectangle 3"/>
          <p:cNvSpPr>
            <a:spLocks noGrp="1" noChangeArrowheads="1"/>
          </p:cNvSpPr>
          <p:nvPr>
            <p:ph type="sldNum"/>
          </p:nvPr>
        </p:nvSpPr>
        <p:spPr bwMode="auto">
          <a:xfrm>
            <a:off x="6553200" y="6356350"/>
            <a:ext cx="21320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a:solidFill>
                  <a:srgbClr val="8B8B8B"/>
                </a:solidFill>
                <a:latin typeface="Calibri" panose="020F0502020204030204" charset="0"/>
                <a:ea typeface="DejaVu Sans" charset="0"/>
                <a:cs typeface="DejaVu Sans" charset="0"/>
              </a:defRPr>
            </a:lvl1pPr>
          </a:lstStyle>
          <a:p>
            <a:pPr>
              <a:defRPr/>
            </a:pPr>
            <a:fld id="{2B85509A-6CB5-43C7-B329-00F41198CB84}" type="slidenum">
              <a:rPr lang="en-US" altLang="en-US"/>
            </a:fld>
            <a:endParaRPr lang="en-US" altLang="en-US"/>
          </a:p>
        </p:txBody>
      </p:sp>
      <p:sp>
        <p:nvSpPr>
          <p:cNvPr id="3077" name="Rectangle 4"/>
          <p:cNvSpPr>
            <a:spLocks noGrp="1" noChangeArrowheads="1"/>
          </p:cNvSpPr>
          <p:nvPr>
            <p:ph type="title"/>
          </p:nvPr>
        </p:nvSpPr>
        <p:spPr bwMode="auto">
          <a:xfrm>
            <a:off x="457200" y="273050"/>
            <a:ext cx="8228013" cy="1143000"/>
          </a:xfrm>
          <a:prstGeom prst="rect">
            <a:avLst/>
          </a:prstGeom>
          <a:noFill/>
          <a:ln w="9525">
            <a:noFill/>
            <a:round/>
          </a:ln>
        </p:spPr>
        <p:txBody>
          <a:bodyPr vert="horz" wrap="square" lIns="0" tIns="0" rIns="0" bIns="0" numCol="1" anchor="ctr" anchorCtr="0" compatLnSpc="1"/>
          <a:lstStyle/>
          <a:p>
            <a:pPr lvl="0"/>
            <a:r>
              <a:rPr lang="en-GB" altLang="en-US"/>
              <a:t>Click to edit the title text format</a:t>
            </a:r>
            <a:endParaRPr lang="en-GB" altLang="en-US"/>
          </a:p>
        </p:txBody>
      </p:sp>
      <p:sp>
        <p:nvSpPr>
          <p:cNvPr id="3078" name="Rectangle 5"/>
          <p:cNvSpPr>
            <a:spLocks noGrp="1" noChangeArrowheads="1"/>
          </p:cNvSpPr>
          <p:nvPr>
            <p:ph type="body" idx="1"/>
          </p:nvPr>
        </p:nvSpPr>
        <p:spPr bwMode="auto">
          <a:xfrm>
            <a:off x="457200" y="1604963"/>
            <a:ext cx="8228013" cy="3975100"/>
          </a:xfrm>
          <a:prstGeom prst="rect">
            <a:avLst/>
          </a:prstGeom>
          <a:noFill/>
          <a:ln w="9525">
            <a:noFill/>
            <a:round/>
          </a:ln>
        </p:spPr>
        <p:txBody>
          <a:bodyPr vert="horz" wrap="square" lIns="0" tIns="69088" rIns="0" bIns="0" numCol="1" anchor="t" anchorCtr="0" compatLnSpc="1"/>
          <a:lstStyle/>
          <a:p>
            <a:pPr lvl="0"/>
            <a:r>
              <a:rPr lang="en-GB" altLang="en-US"/>
              <a:t>Click to edit the outline text format</a:t>
            </a:r>
            <a:endParaRPr lang="en-GB" altLang="en-US"/>
          </a:p>
          <a:p>
            <a:pPr lvl="1"/>
            <a:r>
              <a:rPr lang="en-GB" altLang="en-US"/>
              <a:t>Second Outline Level</a:t>
            </a:r>
            <a:endParaRPr lang="en-GB" altLang="en-US"/>
          </a:p>
          <a:p>
            <a:pPr lvl="2"/>
            <a:r>
              <a:rPr lang="en-GB" altLang="en-US"/>
              <a:t>Third Outline Level</a:t>
            </a:r>
            <a:endParaRPr lang="en-GB" altLang="en-US"/>
          </a:p>
          <a:p>
            <a:pPr lvl="3"/>
            <a:r>
              <a:rPr lang="en-GB" altLang="en-US"/>
              <a:t>Fourth Outline Level</a:t>
            </a:r>
            <a:endParaRPr lang="en-GB" altLang="en-US"/>
          </a:p>
          <a:p>
            <a:pPr lvl="4"/>
            <a:r>
              <a:rPr lang="en-GB" altLang="en-US"/>
              <a:t>Fifth Outline Level</a:t>
            </a:r>
            <a:endParaRPr lang="en-GB" altLang="en-US"/>
          </a:p>
          <a:p>
            <a:pPr lvl="4"/>
            <a:r>
              <a:rPr lang="en-GB" altLang="en-US"/>
              <a:t>Sixth Outline Level</a:t>
            </a:r>
            <a:endParaRPr lang="en-GB" altLang="en-US"/>
          </a:p>
          <a:p>
            <a:pPr lvl="4"/>
            <a:r>
              <a:rPr lang="en-GB" altLang="en-US"/>
              <a:t>Seventh Outline Level</a:t>
            </a:r>
            <a:endParaRPr lang="en-GB"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0.xml"/><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subTitle" idx="4294967295"/>
          </p:nvPr>
        </p:nvSpPr>
        <p:spPr>
          <a:xfrm>
            <a:off x="571500" y="2132856"/>
            <a:ext cx="7816850" cy="3960440"/>
          </a:xfrm>
          <a:solidFill>
            <a:srgbClr val="FFFFFF"/>
          </a:solidFill>
        </p:spPr>
        <p:txBody>
          <a:bodyPr lIns="91440" tIns="45720" rIns="91440" bIns="45720"/>
          <a:lstStyle/>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Times New Roman" panose="02020603050405020304" pitchFamily="16" charset="0"/>
              </a:rPr>
              <a:t>PRESENTED BY</a:t>
            </a:r>
            <a:endParaRPr lang="en-US" altLang="en-US" sz="1800" b="1" dirty="0">
              <a:solidFill>
                <a:srgbClr val="0000FF"/>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Times New Roman" panose="02020603050405020304" pitchFamily="16" charset="0"/>
              </a:rPr>
              <a:t>811721105007-DHINAKARAN S</a:t>
            </a:r>
            <a:endParaRPr lang="en-US" altLang="en-US" sz="1800" b="1" dirty="0">
              <a:solidFill>
                <a:srgbClr val="0000FF"/>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Times New Roman" panose="02020603050405020304" pitchFamily="16" charset="0"/>
              </a:rPr>
              <a:t>811721105020-LOKESH K</a:t>
            </a:r>
            <a:endParaRPr lang="en-US" altLang="en-US" sz="1800" b="1" dirty="0">
              <a:solidFill>
                <a:srgbClr val="0000FF"/>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Times New Roman" panose="02020603050405020304" pitchFamily="16" charset="0"/>
              </a:rPr>
              <a:t>811721105032-PRIYADHARSAN A S</a:t>
            </a:r>
            <a:endParaRPr lang="en-US" altLang="en-US" sz="1800" b="1" dirty="0">
              <a:solidFill>
                <a:srgbClr val="0000FF"/>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Times New Roman" panose="02020603050405020304" pitchFamily="16" charset="0"/>
              </a:rPr>
              <a:t>811721105033-RAJAGANAPATHY M</a:t>
            </a:r>
            <a:endParaRPr lang="en-US" altLang="en-US" sz="1800" b="1" dirty="0">
              <a:solidFill>
                <a:srgbClr val="0000FF"/>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00FF"/>
              </a:solidFill>
              <a:latin typeface="Times New Roman" panose="02020603050405020304" pitchFamily="16"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Times New Roman" panose="02020603050405020304" pitchFamily="16" charset="0"/>
              </a:rPr>
              <a:t>Guided by</a:t>
            </a:r>
            <a:endParaRPr lang="en-US" altLang="en-US" sz="1800" b="1" dirty="0">
              <a:solidFill>
                <a:srgbClr val="002060"/>
              </a:solidFill>
              <a:latin typeface="Times New Roman" panose="02020603050405020304" pitchFamily="16"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err="1">
                <a:solidFill>
                  <a:srgbClr val="002060"/>
                </a:solidFill>
                <a:latin typeface="Times New Roman" panose="02020603050405020304" pitchFamily="16" charset="0"/>
              </a:rPr>
              <a:t>Dr.R.MADAVAN</a:t>
            </a:r>
            <a:endParaRPr lang="en-US" altLang="en-US" sz="1800" b="1" dirty="0">
              <a:solidFill>
                <a:srgbClr val="002060"/>
              </a:solidFill>
              <a:latin typeface="Times New Roman" panose="02020603050405020304" pitchFamily="16"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Times New Roman" panose="02020603050405020304" pitchFamily="16" charset="0"/>
              </a:rPr>
              <a:t>Prof/EEE</a:t>
            </a:r>
            <a:endParaRPr lang="en-US" altLang="en-US" sz="1800" b="1" dirty="0">
              <a:solidFill>
                <a:srgbClr val="002060"/>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Times New Roman" panose="02020603050405020304" pitchFamily="16" charset="0"/>
              </a:rPr>
              <a:t>						</a:t>
            </a:r>
            <a:endParaRPr lang="en-US" altLang="en-US" sz="1800" b="1" dirty="0">
              <a:solidFill>
                <a:srgbClr val="002060"/>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Times New Roman" panose="02020603050405020304" pitchFamily="16" charset="0"/>
            </a:endParaRPr>
          </a:p>
          <a:p>
            <a:pPr marL="0" indent="0" algn="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Times New Roman" panose="02020603050405020304" pitchFamily="16"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dirty="0">
                <a:solidFill>
                  <a:srgbClr val="8B8B8B"/>
                </a:solidFill>
              </a:rPr>
              <a:t>,</a:t>
            </a:r>
            <a:endParaRPr lang="en-US" altLang="en-US" sz="1800" dirty="0">
              <a:solidFill>
                <a:srgbClr val="8B8B8B"/>
              </a:solidFill>
            </a:endParaRPr>
          </a:p>
        </p:txBody>
      </p:sp>
      <p:sp>
        <p:nvSpPr>
          <p:cNvPr id="4099" name="Rectangle 2"/>
          <p:cNvSpPr>
            <a:spLocks noChangeArrowheads="1"/>
          </p:cNvSpPr>
          <p:nvPr/>
        </p:nvSpPr>
        <p:spPr bwMode="auto">
          <a:xfrm>
            <a:off x="155575" y="-1684338"/>
            <a:ext cx="3543300" cy="3514726"/>
          </a:xfrm>
          <a:prstGeom prst="rect">
            <a:avLst/>
          </a:prstGeom>
          <a:noFill/>
          <a:ln w="9525">
            <a:noFill/>
            <a:round/>
          </a:ln>
        </p:spPr>
        <p:txBody>
          <a:bodyPr wrap="none" anchor="ctr"/>
          <a:lstStyle/>
          <a:p>
            <a:pPr eaLnBrk="1">
              <a:lnSpc>
                <a:spcPct val="93000"/>
              </a:lnSpc>
              <a:buClr>
                <a:srgbClr val="000000"/>
              </a:buClr>
              <a:buSzPct val="100000"/>
              <a:buFont typeface="Times New Roman" panose="02020603050405020304" pitchFamily="16" charset="0"/>
              <a:buNone/>
            </a:pPr>
            <a:endParaRPr lang="en-US" altLang="en-US"/>
          </a:p>
        </p:txBody>
      </p:sp>
      <p:pic>
        <p:nvPicPr>
          <p:cNvPr id="4100" name="Picture 3"/>
          <p:cNvPicPr>
            <a:picLocks noChangeAspect="1" noChangeArrowheads="1"/>
          </p:cNvPicPr>
          <p:nvPr/>
        </p:nvPicPr>
        <p:blipFill>
          <a:blip r:embed="rId1"/>
          <a:srcRect/>
          <a:stretch>
            <a:fillRect/>
          </a:stretch>
        </p:blipFill>
        <p:spPr bwMode="auto">
          <a:xfrm>
            <a:off x="228600" y="142875"/>
            <a:ext cx="1066800" cy="1057275"/>
          </a:xfrm>
          <a:prstGeom prst="rect">
            <a:avLst/>
          </a:prstGeom>
          <a:noFill/>
          <a:ln w="9525">
            <a:noFill/>
            <a:round/>
          </a:ln>
        </p:spPr>
      </p:pic>
      <p:sp>
        <p:nvSpPr>
          <p:cNvPr id="4101" name="Rectangle 4"/>
          <p:cNvSpPr>
            <a:spLocks noChangeArrowheads="1"/>
          </p:cNvSpPr>
          <p:nvPr/>
        </p:nvSpPr>
        <p:spPr bwMode="auto">
          <a:xfrm>
            <a:off x="1285875" y="214313"/>
            <a:ext cx="6553200" cy="2491536"/>
          </a:xfrm>
          <a:prstGeom prst="rect">
            <a:avLst/>
          </a:prstGeom>
          <a:noFill/>
          <a:ln w="9525">
            <a:noFill/>
            <a:round/>
          </a:ln>
        </p:spPr>
        <p:txBody>
          <a:bodyPr lIns="90000" tIns="45000" rIns="90000" bIns="45000">
            <a:spAutoFit/>
          </a:bodyPr>
          <a:lstStyle/>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b="1" dirty="0">
                <a:solidFill>
                  <a:srgbClr val="FF0066"/>
                </a:solidFill>
                <a:latin typeface="Times New Roman" panose="02020603050405020304" pitchFamily="16" charset="0"/>
              </a:rPr>
              <a:t>K.RAMAKRISHNAN COLLEGE OF TECHNOLOGY</a:t>
            </a:r>
            <a:endParaRPr lang="en-US" altLang="en-US" b="1" dirty="0">
              <a:solidFill>
                <a:srgbClr val="FF0066"/>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b="1" dirty="0">
                <a:solidFill>
                  <a:srgbClr val="FF0066"/>
                </a:solidFill>
                <a:latin typeface="Times New Roman" panose="02020603050405020304" pitchFamily="16" charset="0"/>
              </a:rPr>
              <a:t>(AUTONOMOUS), TRICHY</a:t>
            </a:r>
            <a:br>
              <a:rPr lang="en-US" altLang="en-US" b="1" dirty="0">
                <a:solidFill>
                  <a:srgbClr val="FF0066"/>
                </a:solidFill>
                <a:latin typeface="Times New Roman" panose="02020603050405020304" pitchFamily="16" charset="0"/>
              </a:rPr>
            </a:br>
            <a:endParaRPr lang="en-US" altLang="en-US" b="1" dirty="0">
              <a:solidFill>
                <a:srgbClr val="FF0066"/>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Times New Roman" panose="02020603050405020304" pitchFamily="16" charset="0"/>
              </a:rPr>
              <a:t>DESIGN PROJECT –II </a:t>
            </a:r>
            <a:endParaRPr lang="en-US" altLang="en-US" sz="2800" b="1" dirty="0">
              <a:solidFill>
                <a:srgbClr val="FF0066"/>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Times New Roman" panose="02020603050405020304" pitchFamily="16" charset="0"/>
              </a:rPr>
              <a:t>SMART HEAD LAMP</a:t>
            </a:r>
            <a:endParaRPr lang="en-US" altLang="en-US" sz="2800" b="1" dirty="0">
              <a:solidFill>
                <a:srgbClr val="FF0066"/>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400" b="1" dirty="0">
              <a:solidFill>
                <a:srgbClr val="FF0066"/>
              </a:solidFill>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400" b="1" dirty="0">
              <a:solidFill>
                <a:srgbClr val="FF0066"/>
              </a:solidFill>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b="1" dirty="0">
                <a:solidFill>
                  <a:srgbClr val="0000FF"/>
                </a:solidFill>
                <a:latin typeface="Times New Roman" panose="02020603050405020304" pitchFamily="16" charset="0"/>
              </a:rPr>
              <a:t> </a:t>
            </a:r>
            <a:endParaRPr lang="en-US" altLang="en-US" b="1" dirty="0">
              <a:solidFill>
                <a:srgbClr val="0000FF"/>
              </a:solidFill>
              <a:latin typeface="Times New Roman" panose="02020603050405020304" pitchFamily="16" charset="0"/>
            </a:endParaRPr>
          </a:p>
        </p:txBody>
      </p:sp>
      <p:pic>
        <p:nvPicPr>
          <p:cNvPr id="4102" name="Picture 5"/>
          <p:cNvPicPr>
            <a:picLocks noChangeAspect="1" noChangeArrowheads="1"/>
          </p:cNvPicPr>
          <p:nvPr/>
        </p:nvPicPr>
        <p:blipFill>
          <a:blip r:embed="rId2"/>
          <a:srcRect/>
          <a:stretch>
            <a:fillRect/>
          </a:stretch>
        </p:blipFill>
        <p:spPr bwMode="auto">
          <a:xfrm>
            <a:off x="7596188" y="39688"/>
            <a:ext cx="1154112" cy="1103312"/>
          </a:xfrm>
          <a:prstGeom prst="rect">
            <a:avLst/>
          </a:prstGeom>
          <a:noFill/>
          <a:ln w="9525">
            <a:noFill/>
            <a:round/>
          </a:ln>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90538" y="0"/>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Times New Roman" panose="02020603050405020304" pitchFamily="16" charset="0"/>
              </a:rPr>
              <a:t>Hardware required </a:t>
            </a:r>
            <a:br>
              <a:rPr lang="en-US" altLang="en-US" sz="2400" b="1" dirty="0">
                <a:solidFill>
                  <a:srgbClr val="FF0066"/>
                </a:solidFill>
                <a:latin typeface="Times New Roman" panose="02020603050405020304" pitchFamily="16" charset="0"/>
              </a:rPr>
            </a:br>
            <a:endParaRPr lang="en-US" altLang="en-US" sz="2400" b="1" dirty="0">
              <a:solidFill>
                <a:srgbClr val="FF0066"/>
              </a:solidFill>
              <a:latin typeface="Times New Roman" panose="02020603050405020304" pitchFamily="16" charset="0"/>
            </a:endParaRPr>
          </a:p>
        </p:txBody>
      </p:sp>
      <p:pic>
        <p:nvPicPr>
          <p:cNvPr id="14339" name="Picture 2"/>
          <p:cNvPicPr>
            <a:picLocks noChangeAspect="1" noChangeArrowheads="1"/>
          </p:cNvPicPr>
          <p:nvPr/>
        </p:nvPicPr>
        <p:blipFill>
          <a:blip r:embed="rId1"/>
          <a:srcRect/>
          <a:stretch>
            <a:fillRect/>
          </a:stretch>
        </p:blipFill>
        <p:spPr bwMode="auto">
          <a:xfrm>
            <a:off x="152400" y="236538"/>
            <a:ext cx="1066800" cy="1057275"/>
          </a:xfrm>
          <a:prstGeom prst="rect">
            <a:avLst/>
          </a:prstGeom>
          <a:noFill/>
          <a:ln w="9525">
            <a:noFill/>
            <a:round/>
          </a:ln>
        </p:spPr>
      </p:pic>
      <p:pic>
        <p:nvPicPr>
          <p:cNvPr id="14340" name="Picture 3"/>
          <p:cNvPicPr>
            <a:picLocks noChangeAspect="1" noChangeArrowheads="1"/>
          </p:cNvPicPr>
          <p:nvPr/>
        </p:nvPicPr>
        <p:blipFill>
          <a:blip r:embed="rId2"/>
          <a:srcRect/>
          <a:stretch>
            <a:fillRect/>
          </a:stretch>
        </p:blipFill>
        <p:spPr bwMode="auto">
          <a:xfrm>
            <a:off x="7989888" y="228600"/>
            <a:ext cx="1154112" cy="1103313"/>
          </a:xfrm>
          <a:prstGeom prst="rect">
            <a:avLst/>
          </a:prstGeom>
          <a:noFill/>
          <a:ln w="9525">
            <a:noFill/>
            <a:round/>
          </a:ln>
        </p:spPr>
      </p:pic>
      <p:sp>
        <p:nvSpPr>
          <p:cNvPr id="5" name="TextBox 4"/>
          <p:cNvSpPr txBox="1"/>
          <p:nvPr/>
        </p:nvSpPr>
        <p:spPr>
          <a:xfrm>
            <a:off x="1643042" y="2285992"/>
            <a:ext cx="4143404" cy="2400657"/>
          </a:xfrm>
          <a:prstGeom prst="rect">
            <a:avLst/>
          </a:prstGeom>
          <a:noFill/>
        </p:spPr>
        <p:txBody>
          <a:bodyPr wrap="square" rtlCol="0">
            <a:spAutoFit/>
          </a:bodyPr>
          <a:lstStyle/>
          <a:p>
            <a:pPr algn="just">
              <a:buFont typeface="Arial" panose="020B0604020202020204" pitchFamily="34" charset="0"/>
              <a:buChar char="•"/>
            </a:pPr>
            <a:r>
              <a:rPr lang="en-US" sz="2200" dirty="0">
                <a:latin typeface="Arial" panose="020B0604020202020204" pitchFamily="34" charset="0"/>
                <a:cs typeface="Arial" panose="020B0604020202020204" pitchFamily="34" charset="0"/>
              </a:rPr>
              <a:t>Light intensity sensor</a:t>
            </a:r>
            <a:endParaRPr lang="en-US" sz="22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200" dirty="0">
                <a:latin typeface="Arial" panose="020B0604020202020204" pitchFamily="34" charset="0"/>
                <a:cs typeface="Arial" panose="020B0604020202020204" pitchFamily="34" charset="0"/>
              </a:rPr>
              <a:t>Ultra sonic sensor</a:t>
            </a:r>
            <a:endParaRPr lang="en-US" sz="22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200" dirty="0">
                <a:latin typeface="Arial" panose="020B0604020202020204" pitchFamily="34" charset="0"/>
                <a:cs typeface="Arial" panose="020B0604020202020204" pitchFamily="34" charset="0"/>
              </a:rPr>
              <a:t>Arduino</a:t>
            </a:r>
            <a:endParaRPr lang="en-US" sz="22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200" dirty="0">
                <a:latin typeface="Arial" panose="020B0604020202020204" pitchFamily="34" charset="0"/>
                <a:cs typeface="Arial" panose="020B0604020202020204" pitchFamily="34" charset="0"/>
              </a:rPr>
              <a:t>Relay</a:t>
            </a:r>
            <a:endParaRPr lang="en-US" sz="22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200" dirty="0">
                <a:latin typeface="Arial" panose="020B0604020202020204" pitchFamily="34" charset="0"/>
                <a:cs typeface="Arial" panose="020B0604020202020204" pitchFamily="34" charset="0"/>
              </a:rPr>
              <a:t>Voltage regulator circuit</a:t>
            </a:r>
            <a:endParaRPr lang="en-US" sz="22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200" dirty="0">
                <a:latin typeface="Arial" panose="020B0604020202020204" pitchFamily="34" charset="0"/>
                <a:cs typeface="Arial" panose="020B0604020202020204" pitchFamily="34" charset="0"/>
              </a:rPr>
              <a:t>Lamp</a:t>
            </a:r>
            <a:endParaRPr lang="en-US" sz="2200" dirty="0">
              <a:latin typeface="Arial" panose="020B0604020202020204" pitchFamily="34" charset="0"/>
              <a:cs typeface="Arial" panose="020B0604020202020204" pitchFamily="34" charset="0"/>
            </a:endParaRPr>
          </a:p>
          <a:p>
            <a:endParaRPr lang="en-U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490538" y="0"/>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rgbClr val="FF0066"/>
                </a:solidFill>
                <a:latin typeface="Times New Roman" panose="02020603050405020304" pitchFamily="16" charset="0"/>
              </a:rPr>
              <a:t>Application of Proposed work</a:t>
            </a:r>
            <a:endParaRPr lang="en-US" altLang="en-US" sz="2400" b="1">
              <a:solidFill>
                <a:srgbClr val="FF0066"/>
              </a:solidFill>
              <a:latin typeface="Times New Roman" panose="02020603050405020304" pitchFamily="16" charset="0"/>
            </a:endParaRPr>
          </a:p>
        </p:txBody>
      </p:sp>
      <p:pic>
        <p:nvPicPr>
          <p:cNvPr id="15363" name="Picture 2"/>
          <p:cNvPicPr>
            <a:picLocks noChangeAspect="1" noChangeArrowheads="1"/>
          </p:cNvPicPr>
          <p:nvPr/>
        </p:nvPicPr>
        <p:blipFill>
          <a:blip r:embed="rId1"/>
          <a:srcRect/>
          <a:stretch>
            <a:fillRect/>
          </a:stretch>
        </p:blipFill>
        <p:spPr bwMode="auto">
          <a:xfrm>
            <a:off x="152400" y="236538"/>
            <a:ext cx="1066800" cy="1057275"/>
          </a:xfrm>
          <a:prstGeom prst="rect">
            <a:avLst/>
          </a:prstGeom>
          <a:noFill/>
          <a:ln w="9525">
            <a:noFill/>
            <a:round/>
          </a:ln>
        </p:spPr>
      </p:pic>
      <p:pic>
        <p:nvPicPr>
          <p:cNvPr id="15364" name="Picture 3"/>
          <p:cNvPicPr>
            <a:picLocks noChangeAspect="1" noChangeArrowheads="1"/>
          </p:cNvPicPr>
          <p:nvPr/>
        </p:nvPicPr>
        <p:blipFill>
          <a:blip r:embed="rId2"/>
          <a:srcRect/>
          <a:stretch>
            <a:fillRect/>
          </a:stretch>
        </p:blipFill>
        <p:spPr bwMode="auto">
          <a:xfrm>
            <a:off x="7989888" y="228600"/>
            <a:ext cx="1154112" cy="1103313"/>
          </a:xfrm>
          <a:prstGeom prst="rect">
            <a:avLst/>
          </a:prstGeom>
          <a:noFill/>
          <a:ln w="9525">
            <a:noFill/>
            <a:round/>
          </a:ln>
        </p:spPr>
      </p:pic>
      <p:sp>
        <p:nvSpPr>
          <p:cNvPr id="4" name="TextBox 3"/>
          <p:cNvSpPr txBox="1"/>
          <p:nvPr/>
        </p:nvSpPr>
        <p:spPr>
          <a:xfrm>
            <a:off x="2267744" y="1916832"/>
            <a:ext cx="4896544" cy="1723549"/>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Vehicles</a:t>
            </a:r>
            <a:endParaRPr lang="en-IN" sz="2200" dirty="0"/>
          </a:p>
          <a:p>
            <a:pPr marL="342900" indent="-342900" algn="just">
              <a:buFont typeface="Arial" panose="020B0604020202020204" pitchFamily="34" charset="0"/>
              <a:buChar char="•"/>
            </a:pPr>
            <a:r>
              <a:rPr lang="en-IN" sz="2200" dirty="0"/>
              <a:t>Traffic lights</a:t>
            </a:r>
            <a:endParaRPr lang="en-IN" sz="2200" dirty="0"/>
          </a:p>
          <a:p>
            <a:pPr marL="342900" indent="-342900">
              <a:buFont typeface="Arial" panose="020B0604020202020204" pitchFamily="34" charset="0"/>
              <a:buChar char="•"/>
            </a:pPr>
            <a:r>
              <a:rPr lang="en-IN" sz="2200" dirty="0"/>
              <a:t>To avoid accidents</a:t>
            </a:r>
            <a:endParaRPr lang="en-IN" sz="2200" dirty="0"/>
          </a:p>
          <a:p>
            <a:pPr marL="342900" indent="-342900">
              <a:buFont typeface="Arial" panose="020B0604020202020204" pitchFamily="34" charset="0"/>
              <a:buChar char="•"/>
            </a:pPr>
            <a:r>
              <a:rPr lang="en-IN" sz="2200" dirty="0"/>
              <a:t>Mine travels</a:t>
            </a:r>
            <a:endParaRPr lang="en-IN" sz="2200" dirty="0"/>
          </a:p>
          <a:p>
            <a:r>
              <a:rPr lang="en-IN" dirty="0"/>
              <a:t> </a:t>
            </a:r>
            <a:endParaRPr lang="en-IN"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1"/>
          <a:srcRect/>
          <a:stretch>
            <a:fillRect/>
          </a:stretch>
        </p:blipFill>
        <p:spPr bwMode="auto">
          <a:xfrm>
            <a:off x="228600" y="304800"/>
            <a:ext cx="1066800" cy="1057275"/>
          </a:xfrm>
          <a:prstGeom prst="rect">
            <a:avLst/>
          </a:prstGeom>
          <a:noFill/>
          <a:ln w="9525">
            <a:noFill/>
            <a:round/>
          </a:ln>
        </p:spPr>
      </p:pic>
      <p:pic>
        <p:nvPicPr>
          <p:cNvPr id="17411" name="Picture 3"/>
          <p:cNvPicPr>
            <a:picLocks noChangeAspect="1" noChangeArrowheads="1"/>
          </p:cNvPicPr>
          <p:nvPr/>
        </p:nvPicPr>
        <p:blipFill>
          <a:blip r:embed="rId2"/>
          <a:srcRect/>
          <a:stretch>
            <a:fillRect/>
          </a:stretch>
        </p:blipFill>
        <p:spPr bwMode="auto">
          <a:xfrm>
            <a:off x="7620000" y="304800"/>
            <a:ext cx="1154113" cy="1103313"/>
          </a:xfrm>
          <a:prstGeom prst="rect">
            <a:avLst/>
          </a:prstGeom>
          <a:noFill/>
          <a:ln w="9525">
            <a:noFill/>
            <a:round/>
          </a:ln>
        </p:spPr>
      </p:pic>
      <p:sp>
        <p:nvSpPr>
          <p:cNvPr id="1741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a:solidFill>
                  <a:schemeClr val="accent2"/>
                </a:solidFill>
                <a:latin typeface="Times New Roman" panose="02020603050405020304" pitchFamily="16" charset="0"/>
              </a:rPr>
              <a:t>References</a:t>
            </a:r>
            <a:endParaRPr lang="en-US" altLang="en-US" sz="2400" b="1">
              <a:solidFill>
                <a:schemeClr val="accent2"/>
              </a:solidFill>
              <a:latin typeface="Times New Roman" panose="02020603050405020304" pitchFamily="16" charset="0"/>
            </a:endParaRPr>
          </a:p>
        </p:txBody>
      </p:sp>
      <p:sp>
        <p:nvSpPr>
          <p:cNvPr id="2" name="TextBox 1"/>
          <p:cNvSpPr txBox="1"/>
          <p:nvPr/>
        </p:nvSpPr>
        <p:spPr>
          <a:xfrm>
            <a:off x="457200" y="2722881"/>
            <a:ext cx="7920880"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t>https://nevonprojects.com/sensor-based-projects</a:t>
            </a:r>
            <a:endParaRPr lang="en-US" sz="2200" dirty="0"/>
          </a:p>
          <a:p>
            <a:pPr marL="285750" indent="-285750">
              <a:buFont typeface="Arial" panose="020B0604020202020204" pitchFamily="34" charset="0"/>
              <a:buChar char="•"/>
            </a:pPr>
            <a:r>
              <a:rPr lang="en-US" sz="2200" dirty="0"/>
              <a:t>https://www.projectsof8051.com/light-sensor-projects</a:t>
            </a:r>
            <a:endParaRPr lang="en-US" sz="2200"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457200" y="2743200"/>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b="1" dirty="0">
                <a:latin typeface="Times New Roman" panose="02020603050405020304" pitchFamily="16" charset="0"/>
              </a:rPr>
              <a:t>THANK YOU</a:t>
            </a:r>
            <a:endParaRPr lang="en-US" altLang="en-US" b="1" dirty="0">
              <a:latin typeface="Times New Roman" panose="02020603050405020304" pitchFamily="16"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Times New Roman" panose="02020603050405020304" pitchFamily="16" charset="0"/>
              </a:rPr>
              <a:t>PRESENTATION OVERVIEW</a:t>
            </a:r>
            <a:endParaRPr lang="en-US" altLang="en-US" sz="2400" b="1">
              <a:latin typeface="Times New Roman" panose="02020603050405020304" pitchFamily="16" charset="0"/>
            </a:endParaRPr>
          </a:p>
        </p:txBody>
      </p:sp>
      <p:sp>
        <p:nvSpPr>
          <p:cNvPr id="5123" name="Text Box 2"/>
          <p:cNvSpPr txBox="1">
            <a:spLocks noChangeArrowheads="1"/>
          </p:cNvSpPr>
          <p:nvPr/>
        </p:nvSpPr>
        <p:spPr bwMode="auto">
          <a:xfrm>
            <a:off x="304800" y="1409700"/>
            <a:ext cx="8229600" cy="4838700"/>
          </a:xfrm>
          <a:prstGeom prst="rect">
            <a:avLst/>
          </a:prstGeom>
          <a:noFill/>
          <a:ln>
            <a:noFill/>
          </a:ln>
        </p:spPr>
        <p:txBody>
          <a:bodyPr/>
          <a:lstStyle>
            <a:lvl1pPr marL="342900" indent="-341630"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1pPr>
            <a:lvl2pPr indent="-284480"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2pPr>
            <a:lvl3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3pPr>
            <a:lvl4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4pPr>
            <a:lvl5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9pPr>
          </a:lstStyle>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600" b="1" dirty="0">
                <a:solidFill>
                  <a:srgbClr val="000000"/>
                </a:solidFill>
                <a:latin typeface="Times New Roman" panose="02020603050405020304" pitchFamily="16" charset="0"/>
                <a:ea typeface="+mn-ea"/>
              </a:rPr>
              <a:t>Problem Identification</a:t>
            </a:r>
            <a:endParaRPr lang="en-US" altLang="en-US" sz="1600" b="1" dirty="0">
              <a:solidFill>
                <a:srgbClr val="000000"/>
              </a:solidFill>
              <a:latin typeface="Times New Roman" panose="02020603050405020304" pitchFamily="16" charset="0"/>
              <a:ea typeface="+mn-ea"/>
            </a:endParaRP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600" b="1" dirty="0">
                <a:solidFill>
                  <a:srgbClr val="000000"/>
                </a:solidFill>
                <a:latin typeface="Times New Roman" panose="02020603050405020304" pitchFamily="16" charset="0"/>
                <a:ea typeface="+mn-ea"/>
              </a:rPr>
              <a:t>Objective</a:t>
            </a:r>
            <a:endParaRPr lang="en-US" altLang="en-US" sz="1600" b="1" dirty="0">
              <a:solidFill>
                <a:srgbClr val="000000"/>
              </a:solidFill>
              <a:latin typeface="Times New Roman" panose="02020603050405020304" pitchFamily="16" charset="0"/>
              <a:ea typeface="+mn-ea"/>
            </a:endParaRP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600" b="1" dirty="0">
                <a:solidFill>
                  <a:srgbClr val="000000"/>
                </a:solidFill>
                <a:latin typeface="Times New Roman" panose="02020603050405020304" pitchFamily="16" charset="0"/>
                <a:ea typeface="+mn-ea"/>
              </a:rPr>
              <a:t>Existing system</a:t>
            </a:r>
            <a:endParaRPr lang="en-US" altLang="en-US" sz="1600" b="1" dirty="0">
              <a:solidFill>
                <a:srgbClr val="000000"/>
              </a:solidFill>
              <a:latin typeface="Times New Roman" panose="02020603050405020304" pitchFamily="16" charset="0"/>
              <a:ea typeface="+mn-ea"/>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600" b="1" dirty="0">
                <a:solidFill>
                  <a:srgbClr val="000000"/>
                </a:solidFill>
                <a:latin typeface="Times New Roman" panose="02020603050405020304" pitchFamily="16" charset="0"/>
                <a:ea typeface="+mn-ea"/>
              </a:rPr>
              <a:t>Block diagram of existing system</a:t>
            </a:r>
            <a:endParaRPr lang="en-US" altLang="en-US" sz="1600" b="1" dirty="0">
              <a:solidFill>
                <a:srgbClr val="000000"/>
              </a:solidFill>
              <a:latin typeface="Times New Roman" panose="02020603050405020304" pitchFamily="16" charset="0"/>
              <a:ea typeface="+mn-ea"/>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600" b="1" dirty="0">
                <a:solidFill>
                  <a:srgbClr val="000000"/>
                </a:solidFill>
                <a:latin typeface="Times New Roman" panose="02020603050405020304" pitchFamily="16" charset="0"/>
                <a:ea typeface="+mn-ea"/>
              </a:rPr>
              <a:t>Disadvantages of existing system</a:t>
            </a:r>
            <a:endParaRPr lang="en-US" altLang="en-US" sz="1600" b="1" dirty="0">
              <a:solidFill>
                <a:srgbClr val="000000"/>
              </a:solidFill>
              <a:latin typeface="Times New Roman" panose="02020603050405020304" pitchFamily="16" charset="0"/>
              <a:ea typeface="+mn-ea"/>
            </a:endParaRP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600" b="1" dirty="0">
                <a:solidFill>
                  <a:srgbClr val="000000"/>
                </a:solidFill>
                <a:latin typeface="Times New Roman" panose="02020603050405020304" pitchFamily="16" charset="0"/>
                <a:ea typeface="+mn-ea"/>
              </a:rPr>
              <a:t>Proposed system </a:t>
            </a:r>
            <a:endParaRPr lang="en-US" altLang="en-US" sz="1600" b="1" dirty="0">
              <a:solidFill>
                <a:srgbClr val="000000"/>
              </a:solidFill>
              <a:latin typeface="Times New Roman" panose="02020603050405020304" pitchFamily="16" charset="0"/>
              <a:ea typeface="+mn-ea"/>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600" b="1" dirty="0">
                <a:solidFill>
                  <a:srgbClr val="000000"/>
                </a:solidFill>
                <a:latin typeface="Times New Roman" panose="02020603050405020304" pitchFamily="16" charset="0"/>
                <a:ea typeface="+mn-ea"/>
              </a:rPr>
              <a:t>Block diagram of proposed system</a:t>
            </a:r>
            <a:endParaRPr lang="en-US" altLang="en-US" sz="1600" b="1" dirty="0">
              <a:solidFill>
                <a:srgbClr val="000000"/>
              </a:solidFill>
              <a:latin typeface="Times New Roman" panose="02020603050405020304" pitchFamily="16" charset="0"/>
              <a:ea typeface="+mn-ea"/>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600" b="1" dirty="0">
                <a:solidFill>
                  <a:srgbClr val="000000"/>
                </a:solidFill>
                <a:latin typeface="Times New Roman" panose="02020603050405020304" pitchFamily="16" charset="0"/>
                <a:ea typeface="+mn-ea"/>
              </a:rPr>
              <a:t>Explanation of proposed system</a:t>
            </a:r>
            <a:endParaRPr lang="en-US" altLang="en-US" sz="1600" b="1" dirty="0">
              <a:solidFill>
                <a:srgbClr val="000000"/>
              </a:solidFill>
              <a:latin typeface="Times New Roman" panose="02020603050405020304" pitchFamily="16" charset="0"/>
              <a:ea typeface="+mn-ea"/>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600" b="1" dirty="0">
                <a:solidFill>
                  <a:srgbClr val="000000"/>
                </a:solidFill>
                <a:latin typeface="Times New Roman" panose="02020603050405020304" pitchFamily="16" charset="0"/>
                <a:ea typeface="+mn-ea"/>
              </a:rPr>
              <a:t>Algorithm of proposed system</a:t>
            </a:r>
            <a:endParaRPr lang="en-US" altLang="en-US" sz="1600" b="1" dirty="0">
              <a:solidFill>
                <a:srgbClr val="000000"/>
              </a:solidFill>
              <a:latin typeface="Times New Roman" panose="02020603050405020304" pitchFamily="16" charset="0"/>
              <a:ea typeface="+mn-ea"/>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IN" sz="1600" b="1" dirty="0">
                <a:solidFill>
                  <a:srgbClr val="000000"/>
                </a:solidFill>
                <a:latin typeface="Times New Roman" panose="02020603050405020304" pitchFamily="16" charset="0"/>
                <a:ea typeface="Times New Roman" panose="02020603050405020304" pitchFamily="16" charset="0"/>
              </a:rPr>
              <a:t>Hardware required </a:t>
            </a:r>
            <a:endParaRPr lang="en-IN" sz="1600" b="1" dirty="0">
              <a:solidFill>
                <a:srgbClr val="000000"/>
              </a:solidFill>
              <a:latin typeface="Times New Roman" panose="02020603050405020304" pitchFamily="16" charset="0"/>
              <a:ea typeface="Times New Roman" panose="02020603050405020304" pitchFamily="16" charset="0"/>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IN" sz="1600" b="1" dirty="0">
                <a:solidFill>
                  <a:srgbClr val="000000"/>
                </a:solidFill>
                <a:latin typeface="Times New Roman" panose="02020603050405020304" pitchFamily="16" charset="0"/>
                <a:ea typeface="Times New Roman" panose="02020603050405020304" pitchFamily="16" charset="0"/>
              </a:rPr>
              <a:t>Application of Proposed work</a:t>
            </a:r>
            <a:endParaRPr lang="en-IN" altLang="en-US" sz="1600" b="1" dirty="0">
              <a:solidFill>
                <a:srgbClr val="000000"/>
              </a:solidFill>
              <a:latin typeface="Times New Roman" panose="02020603050405020304" pitchFamily="16" charset="0"/>
              <a:ea typeface="+mn-ea"/>
            </a:endParaRPr>
          </a:p>
          <a:p>
            <a:pPr marL="342900" lvl="1" indent="-341630" algn="just" eaLnBrk="1" hangingPunct="1">
              <a:lnSpc>
                <a:spcPct val="120000"/>
              </a:lnSpc>
              <a:spcBef>
                <a:spcPts val="325"/>
              </a:spcBef>
              <a:buClr>
                <a:srgbClr val="000000"/>
              </a:buClr>
              <a:buSzPct val="100000"/>
              <a:buFont typeface="Wingdings" panose="05000000000000000000" pitchFamily="2" charset="2"/>
              <a:buChar char=""/>
              <a:defRPr/>
            </a:pPr>
            <a:r>
              <a:rPr lang="en-IN" altLang="en-US" sz="1600" b="1" dirty="0">
                <a:solidFill>
                  <a:srgbClr val="000000"/>
                </a:solidFill>
                <a:latin typeface="Times New Roman" panose="02020603050405020304" pitchFamily="16" charset="0"/>
                <a:ea typeface="+mn-ea"/>
              </a:rPr>
              <a:t>References</a:t>
            </a:r>
            <a:endParaRPr lang="en-IN" altLang="en-US" sz="1600" b="1" dirty="0">
              <a:solidFill>
                <a:srgbClr val="000000"/>
              </a:solidFill>
              <a:latin typeface="Times New Roman" panose="02020603050405020304" pitchFamily="16" charset="0"/>
              <a:ea typeface="+mn-ea"/>
            </a:endParaRPr>
          </a:p>
          <a:p>
            <a:pPr marL="1270" indent="0" algn="just" eaLnBrk="1" hangingPunct="1">
              <a:lnSpc>
                <a:spcPct val="120000"/>
              </a:lnSpc>
              <a:spcBef>
                <a:spcPts val="325"/>
              </a:spcBef>
              <a:buClr>
                <a:srgbClr val="000000"/>
              </a:buClr>
              <a:buSzPct val="100000"/>
              <a:defRPr/>
            </a:pPr>
            <a:endParaRPr lang="en-US" altLang="en-US" sz="1600" b="1" dirty="0">
              <a:solidFill>
                <a:srgbClr val="000000"/>
              </a:solidFill>
              <a:latin typeface="Times New Roman" panose="02020603050405020304" pitchFamily="16" charset="0"/>
              <a:ea typeface="+mn-ea"/>
            </a:endParaRPr>
          </a:p>
          <a:p>
            <a:pPr eaLnBrk="1" hangingPunct="1">
              <a:spcBef>
                <a:spcPts val="650"/>
              </a:spcBef>
              <a:defRPr/>
            </a:pPr>
            <a:endParaRPr lang="en-US" altLang="en-US" sz="3200" dirty="0">
              <a:solidFill>
                <a:srgbClr val="000000"/>
              </a:solidFill>
              <a:latin typeface="Times New Roman" panose="02020603050405020304" pitchFamily="16" charset="0"/>
              <a:ea typeface="+mn-ea"/>
            </a:endParaRPr>
          </a:p>
          <a:p>
            <a:pPr eaLnBrk="1" hangingPunct="1">
              <a:spcBef>
                <a:spcPts val="650"/>
              </a:spcBef>
              <a:defRPr/>
            </a:pPr>
            <a:endParaRPr lang="en-US" altLang="en-US" sz="3200" dirty="0">
              <a:solidFill>
                <a:srgbClr val="000000"/>
              </a:solidFill>
              <a:latin typeface="Times New Roman" panose="02020603050405020304" pitchFamily="16" charset="0"/>
              <a:ea typeface="+mn-ea"/>
            </a:endParaRPr>
          </a:p>
          <a:p>
            <a:pPr eaLnBrk="1" hangingPunct="1">
              <a:spcBef>
                <a:spcPts val="650"/>
              </a:spcBef>
              <a:defRPr/>
            </a:pPr>
            <a:endParaRPr lang="en-US" altLang="en-US" sz="3200" dirty="0">
              <a:solidFill>
                <a:srgbClr val="000000"/>
              </a:solidFill>
              <a:latin typeface="Calibri" panose="020F0502020204030204" charset="0"/>
              <a:ea typeface="+mn-ea"/>
            </a:endParaRPr>
          </a:p>
        </p:txBody>
      </p:sp>
      <p:pic>
        <p:nvPicPr>
          <p:cNvPr id="5124" name="Picture 3"/>
          <p:cNvPicPr>
            <a:picLocks noChangeAspect="1" noChangeArrowheads="1"/>
          </p:cNvPicPr>
          <p:nvPr/>
        </p:nvPicPr>
        <p:blipFill>
          <a:blip r:embed="rId1"/>
          <a:srcRect/>
          <a:stretch>
            <a:fillRect/>
          </a:stretch>
        </p:blipFill>
        <p:spPr bwMode="auto">
          <a:xfrm>
            <a:off x="228600" y="304800"/>
            <a:ext cx="1066800" cy="1057275"/>
          </a:xfrm>
          <a:prstGeom prst="rect">
            <a:avLst/>
          </a:prstGeom>
          <a:noFill/>
          <a:ln w="9525">
            <a:noFill/>
            <a:round/>
          </a:ln>
        </p:spPr>
      </p:pic>
      <p:pic>
        <p:nvPicPr>
          <p:cNvPr id="5125" name="Picture 4"/>
          <p:cNvPicPr>
            <a:picLocks noChangeAspect="1" noChangeArrowheads="1"/>
          </p:cNvPicPr>
          <p:nvPr/>
        </p:nvPicPr>
        <p:blipFill>
          <a:blip r:embed="rId2"/>
          <a:srcRect/>
          <a:stretch>
            <a:fillRect/>
          </a:stretch>
        </p:blipFill>
        <p:spPr bwMode="auto">
          <a:xfrm>
            <a:off x="7620000" y="304800"/>
            <a:ext cx="1154113" cy="1103313"/>
          </a:xfrm>
          <a:prstGeom prst="rect">
            <a:avLst/>
          </a:prstGeom>
          <a:noFill/>
          <a:ln w="9525">
            <a:noFill/>
            <a:round/>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2/7/20</a:t>
            </a:r>
            <a:endParaRPr lang="en-US"/>
          </a:p>
        </p:txBody>
      </p:sp>
      <p:pic>
        <p:nvPicPr>
          <p:cNvPr id="6147" name="Picture 2"/>
          <p:cNvPicPr>
            <a:picLocks noChangeAspect="1" noChangeArrowheads="1"/>
          </p:cNvPicPr>
          <p:nvPr/>
        </p:nvPicPr>
        <p:blipFill>
          <a:blip r:embed="rId1"/>
          <a:srcRect/>
          <a:stretch>
            <a:fillRect/>
          </a:stretch>
        </p:blipFill>
        <p:spPr bwMode="auto">
          <a:xfrm>
            <a:off x="228600" y="304800"/>
            <a:ext cx="1066800" cy="1057275"/>
          </a:xfrm>
          <a:prstGeom prst="rect">
            <a:avLst/>
          </a:prstGeom>
          <a:noFill/>
          <a:ln w="9525">
            <a:noFill/>
            <a:round/>
          </a:ln>
        </p:spPr>
      </p:pic>
      <p:pic>
        <p:nvPicPr>
          <p:cNvPr id="6148" name="Picture 3"/>
          <p:cNvPicPr>
            <a:picLocks noChangeAspect="1" noChangeArrowheads="1"/>
          </p:cNvPicPr>
          <p:nvPr/>
        </p:nvPicPr>
        <p:blipFill>
          <a:blip r:embed="rId2"/>
          <a:srcRect/>
          <a:stretch>
            <a:fillRect/>
          </a:stretch>
        </p:blipFill>
        <p:spPr bwMode="auto">
          <a:xfrm>
            <a:off x="7620000" y="304800"/>
            <a:ext cx="1154113" cy="1103313"/>
          </a:xfrm>
          <a:prstGeom prst="rect">
            <a:avLst/>
          </a:prstGeom>
          <a:noFill/>
          <a:ln w="9525">
            <a:noFill/>
            <a:round/>
          </a:ln>
        </p:spPr>
      </p:pic>
      <p:sp>
        <p:nvSpPr>
          <p:cNvPr id="6149" name="Rectangle 1"/>
          <p:cNvSpPr>
            <a:spLocks noChangeArrowheads="1"/>
          </p:cNvSpPr>
          <p:nvPr/>
        </p:nvSpPr>
        <p:spPr bwMode="auto">
          <a:xfrm>
            <a:off x="228600" y="1700213"/>
            <a:ext cx="8486775" cy="4154984"/>
          </a:xfrm>
          <a:prstGeom prst="rect">
            <a:avLst/>
          </a:prstGeom>
          <a:noFill/>
          <a:ln w="9525">
            <a:noFill/>
            <a:miter lim="800000"/>
          </a:ln>
        </p:spPr>
        <p:txBody>
          <a:bodyPr wrap="square">
            <a:spAutoFit/>
          </a:bodyPr>
          <a:lstStyle/>
          <a:p>
            <a:pPr algn="just">
              <a:buFont typeface="Wingdings" panose="05000000000000000000" pitchFamily="2" charset="2"/>
              <a:buChar char="§"/>
            </a:pPr>
            <a:r>
              <a:rPr lang="en-US" dirty="0"/>
              <a:t>  </a:t>
            </a:r>
            <a:r>
              <a:rPr lang="en-US" sz="2200" dirty="0"/>
              <a:t>Conventional high intensity headlights in vehicles can cause glare, which can temporarily blind drivers, making it difficult for them to see the road clearly. </a:t>
            </a:r>
            <a:endParaRPr lang="en-US" sz="2200" dirty="0"/>
          </a:p>
          <a:p>
            <a:pPr algn="just">
              <a:buFont typeface="Wingdings" panose="05000000000000000000" pitchFamily="2" charset="2"/>
              <a:buChar char="§"/>
            </a:pPr>
            <a:endParaRPr lang="en-US" sz="2200" dirty="0"/>
          </a:p>
          <a:p>
            <a:pPr algn="just">
              <a:buFont typeface="Wingdings" panose="05000000000000000000" pitchFamily="2" charset="2"/>
              <a:buChar char="§"/>
            </a:pPr>
            <a:r>
              <a:rPr lang="en-US" sz="2200" dirty="0"/>
              <a:t> Bright or flickering headlights can distract drivers, potentially leading to accidents or near misses as attention shifts away from the road. </a:t>
            </a:r>
            <a:endParaRPr lang="en-US" sz="2200" dirty="0"/>
          </a:p>
          <a:p>
            <a:pPr algn="just">
              <a:buFont typeface="Wingdings" panose="05000000000000000000" pitchFamily="2" charset="2"/>
              <a:buChar char="§"/>
            </a:pPr>
            <a:endParaRPr lang="en-US" sz="2200" dirty="0"/>
          </a:p>
          <a:p>
            <a:pPr algn="just">
              <a:buFont typeface="Wingdings" panose="05000000000000000000" pitchFamily="2" charset="2"/>
              <a:buChar char="§"/>
            </a:pPr>
            <a:r>
              <a:rPr lang="en-US" sz="2200" dirty="0"/>
              <a:t>  While headlights are essential for visibility at night, they may not always illuminate the road adequately. Poorly designed or dim headlights can limit a driver's ability to see obstacles, pedestrians, or animals on the road.</a:t>
            </a:r>
            <a:endParaRPr lang="en-US" sz="2200" dirty="0"/>
          </a:p>
        </p:txBody>
      </p:sp>
      <p:sp>
        <p:nvSpPr>
          <p:cNvPr id="615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rgbClr val="FF0066"/>
                </a:solidFill>
                <a:latin typeface="Times New Roman" panose="02020603050405020304" pitchFamily="16" charset="0"/>
              </a:rPr>
              <a:t>PROBLEM IDENTIFICATION</a:t>
            </a:r>
            <a:endParaRPr lang="en-US" altLang="en-US" sz="2400" b="1">
              <a:solidFill>
                <a:srgbClr val="FF0066"/>
              </a:solidFill>
              <a:latin typeface="Times New Roman" panose="02020603050405020304" pitchFamily="1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rgbClr val="FF0066"/>
                </a:solidFill>
                <a:latin typeface="Times New Roman" panose="02020603050405020304" pitchFamily="16" charset="0"/>
              </a:rPr>
              <a:t>OBJECTIVE </a:t>
            </a:r>
            <a:endParaRPr lang="en-US" altLang="en-US" sz="2400" b="1">
              <a:solidFill>
                <a:srgbClr val="FF0066"/>
              </a:solidFill>
              <a:latin typeface="Times New Roman" panose="02020603050405020304" pitchFamily="16" charset="0"/>
            </a:endParaRPr>
          </a:p>
        </p:txBody>
      </p:sp>
      <p:pic>
        <p:nvPicPr>
          <p:cNvPr id="7171" name="Picture 2"/>
          <p:cNvPicPr>
            <a:picLocks noChangeAspect="1" noChangeArrowheads="1"/>
          </p:cNvPicPr>
          <p:nvPr/>
        </p:nvPicPr>
        <p:blipFill>
          <a:blip r:embed="rId1"/>
          <a:srcRect/>
          <a:stretch>
            <a:fillRect/>
          </a:stretch>
        </p:blipFill>
        <p:spPr bwMode="auto">
          <a:xfrm>
            <a:off x="228600" y="304800"/>
            <a:ext cx="1066800" cy="1057275"/>
          </a:xfrm>
          <a:prstGeom prst="rect">
            <a:avLst/>
          </a:prstGeom>
          <a:noFill/>
          <a:ln w="9525">
            <a:noFill/>
            <a:round/>
          </a:ln>
        </p:spPr>
      </p:pic>
      <p:pic>
        <p:nvPicPr>
          <p:cNvPr id="7172" name="Picture 3"/>
          <p:cNvPicPr>
            <a:picLocks noChangeAspect="1" noChangeArrowheads="1"/>
          </p:cNvPicPr>
          <p:nvPr/>
        </p:nvPicPr>
        <p:blipFill>
          <a:blip r:embed="rId2"/>
          <a:srcRect/>
          <a:stretch>
            <a:fillRect/>
          </a:stretch>
        </p:blipFill>
        <p:spPr bwMode="auto">
          <a:xfrm>
            <a:off x="7620000" y="304800"/>
            <a:ext cx="1154113" cy="1103313"/>
          </a:xfrm>
          <a:prstGeom prst="rect">
            <a:avLst/>
          </a:prstGeom>
          <a:noFill/>
          <a:ln w="9525">
            <a:noFill/>
            <a:round/>
          </a:ln>
        </p:spPr>
      </p:pic>
      <p:sp>
        <p:nvSpPr>
          <p:cNvPr id="6149" name="Rectangle 1"/>
          <p:cNvSpPr>
            <a:spLocks noChangeArrowheads="1"/>
          </p:cNvSpPr>
          <p:nvPr/>
        </p:nvSpPr>
        <p:spPr bwMode="auto">
          <a:xfrm>
            <a:off x="228600" y="1700213"/>
            <a:ext cx="8735888" cy="2796791"/>
          </a:xfrm>
          <a:prstGeom prst="rect">
            <a:avLst/>
          </a:prstGeom>
          <a:noFill/>
          <a:ln w="9525">
            <a:noFill/>
            <a:miter lim="800000"/>
          </a:ln>
        </p:spPr>
        <p:txBody>
          <a:bodyPr wrap="square">
            <a:spAutoFit/>
          </a:bodyPr>
          <a:lstStyle/>
          <a:p>
            <a:pPr algn="just">
              <a:buFont typeface="Wingdings" panose="05000000000000000000" pitchFamily="2" charset="2"/>
              <a:buChar char="§"/>
              <a:defRPr/>
            </a:pPr>
            <a:r>
              <a:rPr lang="en-US" sz="2200" dirty="0"/>
              <a:t> To design a automatic headlight intensity adjusting device for minimizing the risk of accidents and improving overall road safety.</a:t>
            </a:r>
            <a:endParaRPr lang="en-US" sz="2200" dirty="0"/>
          </a:p>
          <a:p>
            <a:pPr algn="just">
              <a:buFont typeface="Wingdings" panose="05000000000000000000" pitchFamily="2" charset="2"/>
              <a:buChar char="§"/>
              <a:defRPr/>
            </a:pPr>
            <a:endParaRPr lang="en-US" sz="2200" dirty="0"/>
          </a:p>
          <a:p>
            <a:pPr algn="just">
              <a:buFont typeface="Wingdings" panose="05000000000000000000" pitchFamily="2" charset="2"/>
              <a:buChar char="§"/>
              <a:defRPr/>
            </a:pPr>
            <a:r>
              <a:rPr lang="en-US" sz="2200" dirty="0"/>
              <a:t> To develop a solution that enhances driving comfort by automatically adjusting headlight brightness based on surrounding conditions, such as oncoming traffic, ambient light levels, and road curvature.</a:t>
            </a:r>
            <a:endParaRPr lang="en-US" sz="2200" dirty="0">
              <a:latin typeface="Arial" panose="020B0604020202020204" pitchFamily="34" charset="0"/>
            </a:endParaRPr>
          </a:p>
          <a:p>
            <a:pPr marL="285750" indent="-285750" algn="just" eaLnBrk="1">
              <a:lnSpc>
                <a:spcPct val="93000"/>
              </a:lnSpc>
              <a:spcBef>
                <a:spcPts val="600"/>
              </a:spcBef>
              <a:buClr>
                <a:srgbClr val="000000"/>
              </a:buClr>
              <a:buSzPct val="100000"/>
              <a:defRPr/>
            </a:pPr>
            <a:endParaRPr lang="en-IN" altLang="en-US" dirty="0">
              <a:latin typeface="Times New Roman" panose="02020603050405020304" pitchFamily="16" charset="0"/>
              <a:cs typeface="Times New Roman" panose="02020603050405020304" pitchFamily="16"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0" y="395288"/>
            <a:ext cx="8915400" cy="822325"/>
          </a:xfrm>
          <a:prstGeom prst="rect">
            <a:avLst/>
          </a:prstGeom>
          <a:noFill/>
          <a:ln w="9525">
            <a:noFill/>
            <a:round/>
          </a:ln>
        </p:spPr>
        <p:txBody>
          <a:bodyPr lIns="90000" tIns="45000" rIns="90000" bIns="45000">
            <a:spAutoFit/>
          </a:bodyPr>
          <a:lstStyle/>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2400" b="1">
                <a:solidFill>
                  <a:srgbClr val="0000FF"/>
                </a:solidFill>
                <a:latin typeface="Times New Roman" panose="02020603050405020304" pitchFamily="16" charset="0"/>
              </a:rPr>
              <a:t>EXISTING SYSTEM</a:t>
            </a:r>
            <a:endParaRPr lang="en-US" altLang="en-US" sz="2400" b="1">
              <a:solidFill>
                <a:srgbClr val="0000FF"/>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2400" b="1">
                <a:solidFill>
                  <a:srgbClr val="FF0066"/>
                </a:solidFill>
                <a:latin typeface="Times New Roman" panose="02020603050405020304" pitchFamily="16" charset="0"/>
              </a:rPr>
              <a:t>BLOCK DIAGRAM</a:t>
            </a:r>
            <a:endParaRPr lang="en-US" altLang="en-US" sz="2400" b="1">
              <a:solidFill>
                <a:srgbClr val="FF0066"/>
              </a:solidFill>
              <a:latin typeface="Times New Roman" panose="02020603050405020304" pitchFamily="16" charset="0"/>
            </a:endParaRPr>
          </a:p>
        </p:txBody>
      </p:sp>
      <p:pic>
        <p:nvPicPr>
          <p:cNvPr id="8195" name="Picture 2"/>
          <p:cNvPicPr>
            <a:picLocks noChangeAspect="1" noChangeArrowheads="1"/>
          </p:cNvPicPr>
          <p:nvPr/>
        </p:nvPicPr>
        <p:blipFill>
          <a:blip r:embed="rId1"/>
          <a:srcRect/>
          <a:stretch>
            <a:fillRect/>
          </a:stretch>
        </p:blipFill>
        <p:spPr bwMode="auto">
          <a:xfrm>
            <a:off x="228600" y="304800"/>
            <a:ext cx="1066800" cy="1057275"/>
          </a:xfrm>
          <a:prstGeom prst="rect">
            <a:avLst/>
          </a:prstGeom>
          <a:noFill/>
          <a:ln w="9525">
            <a:noFill/>
            <a:round/>
          </a:ln>
        </p:spPr>
      </p:pic>
      <p:pic>
        <p:nvPicPr>
          <p:cNvPr id="8196" name="Picture 3"/>
          <p:cNvPicPr>
            <a:picLocks noChangeAspect="1" noChangeArrowheads="1"/>
          </p:cNvPicPr>
          <p:nvPr/>
        </p:nvPicPr>
        <p:blipFill>
          <a:blip r:embed="rId2"/>
          <a:srcRect/>
          <a:stretch>
            <a:fillRect/>
          </a:stretch>
        </p:blipFill>
        <p:spPr bwMode="auto">
          <a:xfrm>
            <a:off x="7620000" y="304800"/>
            <a:ext cx="1154113" cy="1103313"/>
          </a:xfrm>
          <a:prstGeom prst="rect">
            <a:avLst/>
          </a:prstGeom>
          <a:noFill/>
          <a:ln w="9525">
            <a:noFill/>
            <a:round/>
          </a:ln>
        </p:spPr>
      </p:pic>
      <p:pic>
        <p:nvPicPr>
          <p:cNvPr id="5" name="Picture 4" descr="Block-diagram-of-automated-head-light-dipping-system.ppm"/>
          <p:cNvPicPr>
            <a:picLocks noChangeAspect="1"/>
          </p:cNvPicPr>
          <p:nvPr/>
        </p:nvPicPr>
        <p:blipFill>
          <a:blip r:embed="rId3"/>
          <a:stretch>
            <a:fillRect/>
          </a:stretch>
        </p:blipFill>
        <p:spPr>
          <a:xfrm>
            <a:off x="857224" y="1357298"/>
            <a:ext cx="7286676" cy="5148389"/>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28600" y="1446163"/>
            <a:ext cx="8686800" cy="4215085"/>
          </a:xfrm>
          <a:prstGeom prst="rect">
            <a:avLst/>
          </a:prstGeom>
          <a:noFill/>
          <a:ln w="9525">
            <a:noFill/>
            <a:round/>
          </a:ln>
        </p:spPr>
        <p:txBody>
          <a:bodyPr wrap="square" lIns="90000" tIns="45000" rIns="90000" bIns="45000">
            <a:spAutoFit/>
          </a:bodyPr>
          <a:lstStyle/>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2400" b="1" dirty="0">
                <a:solidFill>
                  <a:srgbClr val="FF0066"/>
                </a:solidFill>
                <a:latin typeface="Times New Roman" panose="02020603050405020304" pitchFamily="16" charset="0"/>
              </a:rPr>
              <a:t>DISADVANTAGES</a:t>
            </a:r>
            <a:r>
              <a:rPr lang="en-US" altLang="en-US" sz="2400" b="1" dirty="0">
                <a:solidFill>
                  <a:srgbClr val="0000FF"/>
                </a:solidFill>
                <a:latin typeface="Times New Roman" panose="02020603050405020304" pitchFamily="16" charset="0"/>
              </a:rPr>
              <a:t> </a:t>
            </a:r>
            <a:r>
              <a:rPr lang="en-US" altLang="en-US" sz="2400" b="1" dirty="0">
                <a:solidFill>
                  <a:srgbClr val="FF0066"/>
                </a:solidFill>
                <a:latin typeface="Times New Roman" panose="02020603050405020304" pitchFamily="16" charset="0"/>
              </a:rPr>
              <a:t>OF EXISTING SYSTEM</a:t>
            </a:r>
            <a:endParaRPr lang="en-US" altLang="en-US" sz="2400" b="1" dirty="0">
              <a:solidFill>
                <a:srgbClr val="FF0066"/>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2400" b="1" dirty="0">
              <a:solidFill>
                <a:srgbClr val="FF0066"/>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2400" b="1" dirty="0">
              <a:solidFill>
                <a:srgbClr val="FF0066"/>
              </a:solidFill>
              <a:latin typeface="Times New Roman" panose="02020603050405020304" pitchFamily="16" charset="0"/>
            </a:endParaRPr>
          </a:p>
          <a:p>
            <a:pPr algn="just" eaLnBrk="1" hangingPunct="1">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2200" dirty="0">
                <a:latin typeface="Arial" panose="020B0604020202020204" pitchFamily="34" charset="0"/>
                <a:cs typeface="Arial" panose="020B0604020202020204" pitchFamily="34" charset="0"/>
              </a:rPr>
              <a:t>In this system the head light adjusted by using the LDR and ultrasonic sensor.</a:t>
            </a:r>
            <a:endParaRPr lang="en-US" altLang="en-US" sz="2200" dirty="0">
              <a:latin typeface="Arial" panose="020B0604020202020204" pitchFamily="34" charset="0"/>
              <a:cs typeface="Arial" panose="020B0604020202020204" pitchFamily="34" charset="0"/>
            </a:endParaRPr>
          </a:p>
          <a:p>
            <a:pPr algn="just" eaLnBrk="1" hangingPunct="1">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2200" dirty="0">
                <a:latin typeface="Arial" panose="020B0604020202020204" pitchFamily="34" charset="0"/>
                <a:cs typeface="Arial" panose="020B0604020202020204" pitchFamily="34" charset="0"/>
              </a:rPr>
              <a:t>It doesn’t detect the vehicle arrival it just dim the light when the sensors sense and give a signal to the </a:t>
            </a:r>
            <a:r>
              <a:rPr lang="en-US" altLang="en-US" sz="2200" dirty="0" err="1">
                <a:latin typeface="Arial" panose="020B0604020202020204" pitchFamily="34" charset="0"/>
                <a:cs typeface="Arial" panose="020B0604020202020204" pitchFamily="34" charset="0"/>
              </a:rPr>
              <a:t>arduino</a:t>
            </a:r>
            <a:endParaRPr lang="en-US" altLang="en-US" sz="2200" dirty="0">
              <a:latin typeface="Arial" panose="020B0604020202020204" pitchFamily="34" charset="0"/>
              <a:cs typeface="Arial" panose="020B0604020202020204" pitchFamily="34" charset="0"/>
            </a:endParaRPr>
          </a:p>
          <a:p>
            <a:pPr algn="just" eaLnBrk="1" hangingPunct="1">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2200" dirty="0">
                <a:latin typeface="Arial" panose="020B0604020202020204" pitchFamily="34" charset="0"/>
                <a:cs typeface="Arial" panose="020B0604020202020204" pitchFamily="34" charset="0"/>
              </a:rPr>
              <a:t>Even when any of the person or thing arrival  it just din the lamp it may leads to accident </a:t>
            </a:r>
            <a:endParaRPr lang="en-US" altLang="en-US" sz="2200" dirty="0">
              <a:latin typeface="Arial" panose="020B0604020202020204" pitchFamily="34" charset="0"/>
              <a:cs typeface="Arial" panose="020B0604020202020204" pitchFamily="34" charset="0"/>
            </a:endParaRPr>
          </a:p>
          <a:p>
            <a:pPr algn="just" eaLnBrk="1" hangingPunct="1">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2200" dirty="0">
                <a:latin typeface="Arial" panose="020B0604020202020204" pitchFamily="34" charset="0"/>
                <a:cs typeface="Arial" panose="020B0604020202020204" pitchFamily="34" charset="0"/>
              </a:rPr>
              <a:t>And this system may consume more power and it require two lamps to do an dimming process.</a:t>
            </a:r>
            <a:endParaRPr lang="en-US" altLang="en-US" sz="2200" dirty="0">
              <a:latin typeface="Arial" panose="020B0604020202020204" pitchFamily="34" charset="0"/>
              <a:cs typeface="Arial" panose="020B0604020202020204" pitchFamily="34" charset="0"/>
            </a:endParaRPr>
          </a:p>
          <a:p>
            <a:pPr algn="just" eaLnBrk="1" hangingPunct="1">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2000" dirty="0">
              <a:latin typeface="Times New Roman" panose="02020603050405020304" pitchFamily="16" charset="0"/>
            </a:endParaRPr>
          </a:p>
        </p:txBody>
      </p:sp>
      <p:pic>
        <p:nvPicPr>
          <p:cNvPr id="9219" name="Picture 2"/>
          <p:cNvPicPr>
            <a:picLocks noChangeAspect="1" noChangeArrowheads="1"/>
          </p:cNvPicPr>
          <p:nvPr/>
        </p:nvPicPr>
        <p:blipFill>
          <a:blip r:embed="rId1"/>
          <a:srcRect/>
          <a:stretch>
            <a:fillRect/>
          </a:stretch>
        </p:blipFill>
        <p:spPr bwMode="auto">
          <a:xfrm>
            <a:off x="228600" y="304800"/>
            <a:ext cx="1066800" cy="1057275"/>
          </a:xfrm>
          <a:prstGeom prst="rect">
            <a:avLst/>
          </a:prstGeom>
          <a:noFill/>
          <a:ln w="9525">
            <a:noFill/>
            <a:round/>
          </a:ln>
        </p:spPr>
      </p:pic>
      <p:pic>
        <p:nvPicPr>
          <p:cNvPr id="9220" name="Picture 3"/>
          <p:cNvPicPr>
            <a:picLocks noChangeAspect="1" noChangeArrowheads="1"/>
          </p:cNvPicPr>
          <p:nvPr/>
        </p:nvPicPr>
        <p:blipFill>
          <a:blip r:embed="rId2"/>
          <a:srcRect/>
          <a:stretch>
            <a:fillRect/>
          </a:stretch>
        </p:blipFill>
        <p:spPr bwMode="auto">
          <a:xfrm>
            <a:off x="7620000" y="304800"/>
            <a:ext cx="1154113" cy="1103313"/>
          </a:xfrm>
          <a:prstGeom prst="rect">
            <a:avLst/>
          </a:prstGeom>
          <a:noFill/>
          <a:ln w="9525">
            <a:noFill/>
            <a:round/>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990600" y="304800"/>
            <a:ext cx="6934200" cy="1568450"/>
          </a:xfrm>
          <a:prstGeom prst="rect">
            <a:avLst/>
          </a:prstGeom>
          <a:noFill/>
          <a:ln w="9525">
            <a:noFill/>
            <a:round/>
          </a:ln>
        </p:spPr>
        <p:txBody>
          <a:bodyPr lIns="90000" tIns="45000" rIns="90000" bIns="45000">
            <a:spAutoFit/>
          </a:bodyPr>
          <a:lstStyle/>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sz="2400" b="1">
                <a:solidFill>
                  <a:srgbClr val="0000FF"/>
                </a:solidFill>
                <a:latin typeface="Times New Roman" panose="02020603050405020304" pitchFamily="16" charset="0"/>
              </a:rPr>
              <a:t> </a:t>
            </a:r>
            <a:endParaRPr lang="en-US" altLang="en-US" sz="2400" b="1">
              <a:solidFill>
                <a:srgbClr val="0000FF"/>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sz="2400" b="1">
                <a:solidFill>
                  <a:srgbClr val="0000FF"/>
                </a:solidFill>
                <a:latin typeface="Times New Roman" panose="02020603050405020304" pitchFamily="16" charset="0"/>
              </a:rPr>
              <a:t>PROPOSED SYSTEM </a:t>
            </a:r>
            <a:endParaRPr lang="en-US" altLang="en-US" sz="2400" b="1">
              <a:solidFill>
                <a:srgbClr val="0000FF"/>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sz="2400" b="1">
                <a:solidFill>
                  <a:srgbClr val="FF0000"/>
                </a:solidFill>
                <a:latin typeface="Times New Roman" panose="02020603050405020304" pitchFamily="16" charset="0"/>
              </a:rPr>
              <a:t> </a:t>
            </a:r>
            <a:r>
              <a:rPr lang="en-US" altLang="en-US" sz="2000" b="1">
                <a:solidFill>
                  <a:srgbClr val="FF0000"/>
                </a:solidFill>
                <a:latin typeface="Times New Roman" panose="02020603050405020304" pitchFamily="16" charset="0"/>
              </a:rPr>
              <a:t>BLOCK   DIAGRAM</a:t>
            </a:r>
            <a:endParaRPr lang="en-US" altLang="en-US" sz="2000" b="1">
              <a:solidFill>
                <a:srgbClr val="FF0000"/>
              </a:solidFill>
              <a:latin typeface="Times New Roman" panose="02020603050405020304" pitchFamily="16" charset="0"/>
            </a:endParaRPr>
          </a:p>
          <a:p>
            <a:pPr algn="ctr" eaLnBrk="1" hangingPunct="1">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endParaRPr lang="en-US" altLang="en-US" sz="2400" b="1">
              <a:solidFill>
                <a:srgbClr val="FF0066"/>
              </a:solidFill>
              <a:latin typeface="Times New Roman" panose="02020603050405020304" pitchFamily="16" charset="0"/>
            </a:endParaRPr>
          </a:p>
        </p:txBody>
      </p:sp>
      <p:pic>
        <p:nvPicPr>
          <p:cNvPr id="10243" name="Picture 2"/>
          <p:cNvPicPr>
            <a:picLocks noChangeAspect="1" noChangeArrowheads="1"/>
          </p:cNvPicPr>
          <p:nvPr/>
        </p:nvPicPr>
        <p:blipFill>
          <a:blip r:embed="rId1"/>
          <a:srcRect/>
          <a:stretch>
            <a:fillRect/>
          </a:stretch>
        </p:blipFill>
        <p:spPr bwMode="auto">
          <a:xfrm>
            <a:off x="7620000" y="304800"/>
            <a:ext cx="1154113" cy="1103313"/>
          </a:xfrm>
          <a:prstGeom prst="rect">
            <a:avLst/>
          </a:prstGeom>
          <a:noFill/>
          <a:ln w="9525">
            <a:noFill/>
            <a:round/>
          </a:ln>
        </p:spPr>
      </p:pic>
      <p:pic>
        <p:nvPicPr>
          <p:cNvPr id="10244" name="Picture 3"/>
          <p:cNvPicPr>
            <a:picLocks noChangeAspect="1" noChangeArrowheads="1"/>
          </p:cNvPicPr>
          <p:nvPr/>
        </p:nvPicPr>
        <p:blipFill>
          <a:blip r:embed="rId2"/>
          <a:srcRect/>
          <a:stretch>
            <a:fillRect/>
          </a:stretch>
        </p:blipFill>
        <p:spPr bwMode="auto">
          <a:xfrm>
            <a:off x="228600" y="304800"/>
            <a:ext cx="1066800" cy="1057275"/>
          </a:xfrm>
          <a:prstGeom prst="rect">
            <a:avLst/>
          </a:prstGeom>
          <a:noFill/>
          <a:ln w="9525">
            <a:noFill/>
            <a:round/>
          </a:ln>
        </p:spPr>
      </p:pic>
      <p:sp>
        <p:nvSpPr>
          <p:cNvPr id="10245" name="Rectangle 6"/>
          <p:cNvSpPr>
            <a:spLocks noChangeArrowheads="1"/>
          </p:cNvSpPr>
          <p:nvPr/>
        </p:nvSpPr>
        <p:spPr bwMode="auto">
          <a:xfrm>
            <a:off x="285750" y="2000250"/>
            <a:ext cx="7786688" cy="369888"/>
          </a:xfrm>
          <a:prstGeom prst="rect">
            <a:avLst/>
          </a:prstGeom>
          <a:noFill/>
          <a:ln w="9525">
            <a:noFill/>
            <a:miter lim="800000"/>
          </a:ln>
        </p:spPr>
        <p:txBody>
          <a:bodyPr>
            <a:spAutoFit/>
          </a:bodyPr>
          <a:lstStyle/>
          <a:p>
            <a:pPr algn="just"/>
            <a:r>
              <a:rPr lang="en-US"/>
              <a:t>.</a:t>
            </a:r>
            <a:endParaRPr lang="en-IN"/>
          </a:p>
        </p:txBody>
      </p:sp>
      <p:pic>
        <p:nvPicPr>
          <p:cNvPr id="6" name="Picture 5" descr="Blank diagram.jpeg"/>
          <p:cNvPicPr>
            <a:picLocks noChangeAspect="1"/>
          </p:cNvPicPr>
          <p:nvPr/>
        </p:nvPicPr>
        <p:blipFill>
          <a:blip r:embed="rId3"/>
          <a:stretch>
            <a:fillRect/>
          </a:stretch>
        </p:blipFill>
        <p:spPr>
          <a:xfrm>
            <a:off x="323781" y="1484731"/>
            <a:ext cx="8568952" cy="5119904"/>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1571604" y="918980"/>
            <a:ext cx="5929354" cy="1285884"/>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br>
              <a:rPr lang="en-US" altLang="en-US" sz="2400" b="1" dirty="0">
                <a:solidFill>
                  <a:srgbClr val="FF0066"/>
                </a:solidFill>
                <a:latin typeface="Times New Roman" panose="02020603050405020304" pitchFamily="16" charset="0"/>
              </a:rPr>
            </a:br>
            <a:br>
              <a:rPr lang="en-US" altLang="en-US" sz="2400" b="1" dirty="0">
                <a:solidFill>
                  <a:srgbClr val="FF0066"/>
                </a:solidFill>
                <a:latin typeface="Times New Roman" panose="02020603050405020304" pitchFamily="16" charset="0"/>
              </a:rPr>
            </a:br>
            <a:br>
              <a:rPr lang="en-US" altLang="en-US" sz="2400" b="1" dirty="0">
                <a:solidFill>
                  <a:srgbClr val="FF0066"/>
                </a:solidFill>
                <a:latin typeface="Times New Roman" panose="02020603050405020304" pitchFamily="16" charset="0"/>
              </a:rPr>
            </a:br>
            <a:br>
              <a:rPr lang="en-US" altLang="en-US" sz="2400" b="1" dirty="0">
                <a:solidFill>
                  <a:srgbClr val="FF0066"/>
                </a:solidFill>
                <a:latin typeface="Times New Roman" panose="02020603050405020304" pitchFamily="16" charset="0"/>
              </a:rPr>
            </a:br>
            <a:r>
              <a:rPr lang="en-US" altLang="en-US" sz="2400" b="1" dirty="0">
                <a:solidFill>
                  <a:srgbClr val="FF0066"/>
                </a:solidFill>
                <a:latin typeface="Times New Roman" panose="02020603050405020304" pitchFamily="16" charset="0"/>
              </a:rPr>
              <a:t>EXPLANATION OF PROPOSED WORK </a:t>
            </a:r>
            <a:br>
              <a:rPr lang="en-US" altLang="en-US" sz="2400" b="1" dirty="0">
                <a:solidFill>
                  <a:srgbClr val="FF0066"/>
                </a:solidFill>
                <a:latin typeface="Times New Roman" panose="02020603050405020304" pitchFamily="16" charset="0"/>
              </a:rPr>
            </a:br>
            <a:br>
              <a:rPr lang="en-US" altLang="en-US" sz="2400" b="1" dirty="0">
                <a:solidFill>
                  <a:srgbClr val="FF0066"/>
                </a:solidFill>
                <a:latin typeface="Times New Roman" panose="02020603050405020304" pitchFamily="16" charset="0"/>
              </a:rPr>
            </a:br>
            <a:br>
              <a:rPr lang="en-US" altLang="en-US" sz="2400" b="1" dirty="0">
                <a:solidFill>
                  <a:srgbClr val="FF0066"/>
                </a:solidFill>
                <a:latin typeface="Times New Roman" panose="02020603050405020304" pitchFamily="16" charset="0"/>
              </a:rPr>
            </a:br>
            <a:endParaRPr lang="en-US" altLang="en-US" sz="2400" b="1" dirty="0">
              <a:solidFill>
                <a:srgbClr val="FF0066"/>
              </a:solidFill>
              <a:latin typeface="Times New Roman" panose="02020603050405020304" pitchFamily="16" charset="0"/>
            </a:endParaRPr>
          </a:p>
        </p:txBody>
      </p:sp>
      <p:pic>
        <p:nvPicPr>
          <p:cNvPr id="11267" name="Picture 2"/>
          <p:cNvPicPr>
            <a:picLocks noChangeAspect="1" noChangeArrowheads="1"/>
          </p:cNvPicPr>
          <p:nvPr/>
        </p:nvPicPr>
        <p:blipFill>
          <a:blip r:embed="rId1"/>
          <a:srcRect/>
          <a:stretch>
            <a:fillRect/>
          </a:stretch>
        </p:blipFill>
        <p:spPr bwMode="auto">
          <a:xfrm>
            <a:off x="228600" y="304800"/>
            <a:ext cx="1066800" cy="1057275"/>
          </a:xfrm>
          <a:prstGeom prst="rect">
            <a:avLst/>
          </a:prstGeom>
          <a:noFill/>
          <a:ln w="9525">
            <a:noFill/>
            <a:round/>
          </a:ln>
        </p:spPr>
      </p:pic>
      <p:pic>
        <p:nvPicPr>
          <p:cNvPr id="11268" name="Picture 3"/>
          <p:cNvPicPr>
            <a:picLocks noChangeAspect="1" noChangeArrowheads="1"/>
          </p:cNvPicPr>
          <p:nvPr/>
        </p:nvPicPr>
        <p:blipFill>
          <a:blip r:embed="rId2"/>
          <a:srcRect/>
          <a:stretch>
            <a:fillRect/>
          </a:stretch>
        </p:blipFill>
        <p:spPr bwMode="auto">
          <a:xfrm>
            <a:off x="7620000" y="304800"/>
            <a:ext cx="1154113" cy="1103313"/>
          </a:xfrm>
          <a:prstGeom prst="rect">
            <a:avLst/>
          </a:prstGeom>
          <a:noFill/>
          <a:ln w="9525">
            <a:noFill/>
            <a:round/>
          </a:ln>
        </p:spPr>
      </p:pic>
      <p:sp>
        <p:nvSpPr>
          <p:cNvPr id="11269" name="Rectangle 1"/>
          <p:cNvSpPr>
            <a:spLocks noChangeArrowheads="1"/>
          </p:cNvSpPr>
          <p:nvPr/>
        </p:nvSpPr>
        <p:spPr bwMode="auto">
          <a:xfrm>
            <a:off x="0" y="1928813"/>
            <a:ext cx="8715375" cy="338137"/>
          </a:xfrm>
          <a:prstGeom prst="rect">
            <a:avLst/>
          </a:prstGeom>
          <a:noFill/>
          <a:ln w="9525">
            <a:noFill/>
            <a:miter lim="800000"/>
          </a:ln>
        </p:spPr>
        <p:txBody>
          <a:bodyPr>
            <a:spAutoFit/>
          </a:bodyPr>
          <a:lstStyle/>
          <a:p>
            <a:pPr algn="just"/>
            <a:endParaRPr lang="en-IN" sz="1600">
              <a:latin typeface="Times New Roman" panose="02020603050405020304" pitchFamily="16" charset="0"/>
              <a:cs typeface="Times New Roman" panose="02020603050405020304" pitchFamily="16" charset="0"/>
            </a:endParaRPr>
          </a:p>
        </p:txBody>
      </p:sp>
      <p:sp>
        <p:nvSpPr>
          <p:cNvPr id="6" name="TextBox 5"/>
          <p:cNvSpPr txBox="1"/>
          <p:nvPr/>
        </p:nvSpPr>
        <p:spPr>
          <a:xfrm>
            <a:off x="228600" y="2500306"/>
            <a:ext cx="8715374" cy="2568717"/>
          </a:xfrm>
          <a:prstGeom prst="rect">
            <a:avLst/>
          </a:prstGeom>
          <a:noFill/>
        </p:spPr>
        <p:txBody>
          <a:bodyPr wrap="square" rtlCol="0">
            <a:spAutoFit/>
          </a:bodyPr>
          <a:lstStyle/>
          <a:p>
            <a:pPr algn="just">
              <a:lnSpc>
                <a:spcPct val="150000"/>
              </a:lnSpc>
            </a:pPr>
            <a:r>
              <a:rPr lang="en-US" altLang="en-US" sz="2200" dirty="0">
                <a:latin typeface="Arial" panose="020B0604020202020204" pitchFamily="34" charset="0"/>
                <a:cs typeface="Arial" panose="020B0604020202020204" pitchFamily="34" charset="0"/>
              </a:rPr>
              <a:t>In this proposed system, we measure the intensity of the opposite lamp and according to that brightness of the lamp is getting adjusted. This is done by using the intensity sensor, voltage regulator, </a:t>
            </a:r>
            <a:r>
              <a:rPr lang="en-US" altLang="en-US" sz="2200" dirty="0" err="1">
                <a:latin typeface="Arial" panose="020B0604020202020204" pitchFamily="34" charset="0"/>
                <a:cs typeface="Arial" panose="020B0604020202020204" pitchFamily="34" charset="0"/>
              </a:rPr>
              <a:t>arduino</a:t>
            </a:r>
            <a:r>
              <a:rPr lang="en-US" altLang="en-US" sz="2200" dirty="0">
                <a:latin typeface="Arial" panose="020B0604020202020204" pitchFamily="34" charset="0"/>
                <a:cs typeface="Arial" panose="020B0604020202020204" pitchFamily="34" charset="0"/>
              </a:rPr>
              <a:t> controller and sensors. This system reduce the power consumption of the lamp is minimum</a:t>
            </a:r>
            <a:endParaRPr lang="en-US" sz="2200" dirty="0">
              <a:latin typeface="Arial" panose="020B0604020202020204" pitchFamily="34" charset="0"/>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490538" y="0"/>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Times New Roman" panose="02020603050405020304" pitchFamily="16" charset="0"/>
              </a:rPr>
              <a:t>Algorithm of proposed system</a:t>
            </a:r>
            <a:endParaRPr lang="en-US" altLang="en-US" sz="2400" b="1" dirty="0">
              <a:solidFill>
                <a:srgbClr val="FF0066"/>
              </a:solidFill>
              <a:latin typeface="Times New Roman" panose="02020603050405020304" pitchFamily="16" charset="0"/>
            </a:endParaRPr>
          </a:p>
        </p:txBody>
      </p:sp>
      <p:pic>
        <p:nvPicPr>
          <p:cNvPr id="12291" name="Picture 2"/>
          <p:cNvPicPr>
            <a:picLocks noChangeAspect="1" noChangeArrowheads="1"/>
          </p:cNvPicPr>
          <p:nvPr/>
        </p:nvPicPr>
        <p:blipFill>
          <a:blip r:embed="rId1"/>
          <a:srcRect/>
          <a:stretch>
            <a:fillRect/>
          </a:stretch>
        </p:blipFill>
        <p:spPr bwMode="auto">
          <a:xfrm>
            <a:off x="152400" y="236538"/>
            <a:ext cx="1066800" cy="1057275"/>
          </a:xfrm>
          <a:prstGeom prst="rect">
            <a:avLst/>
          </a:prstGeom>
          <a:noFill/>
          <a:ln w="9525">
            <a:noFill/>
            <a:round/>
          </a:ln>
        </p:spPr>
      </p:pic>
      <p:pic>
        <p:nvPicPr>
          <p:cNvPr id="12292" name="Picture 3"/>
          <p:cNvPicPr>
            <a:picLocks noChangeAspect="1" noChangeArrowheads="1"/>
          </p:cNvPicPr>
          <p:nvPr/>
        </p:nvPicPr>
        <p:blipFill>
          <a:blip r:embed="rId2"/>
          <a:srcRect/>
          <a:stretch>
            <a:fillRect/>
          </a:stretch>
        </p:blipFill>
        <p:spPr bwMode="auto">
          <a:xfrm>
            <a:off x="7989888" y="228600"/>
            <a:ext cx="1154112" cy="1103313"/>
          </a:xfrm>
          <a:prstGeom prst="rect">
            <a:avLst/>
          </a:prstGeom>
          <a:noFill/>
          <a:ln w="9525">
            <a:noFill/>
            <a:round/>
          </a:ln>
        </p:spPr>
      </p:pic>
      <p:sp>
        <p:nvSpPr>
          <p:cNvPr id="5" name="TextBox 4"/>
          <p:cNvSpPr txBox="1"/>
          <p:nvPr/>
        </p:nvSpPr>
        <p:spPr>
          <a:xfrm>
            <a:off x="468285" y="1844664"/>
            <a:ext cx="7858180" cy="3139321"/>
          </a:xfrm>
          <a:prstGeom prst="rect">
            <a:avLst/>
          </a:prstGeom>
          <a:noFill/>
        </p:spPr>
        <p:txBody>
          <a:bodyPr wrap="square" rtlCol="0">
            <a:spAutoFit/>
          </a:bodyPr>
          <a:lstStyle/>
          <a:p>
            <a:pPr algn="just"/>
            <a:r>
              <a:rPr lang="en-US" sz="2200" b="1" dirty="0"/>
              <a:t>STEP 1: </a:t>
            </a:r>
            <a:r>
              <a:rPr lang="en-US" sz="2200" dirty="0"/>
              <a:t>The intensity of the opposite sided lamp is determined by the light intensity sensor</a:t>
            </a:r>
            <a:endParaRPr lang="en-US" sz="2200" dirty="0"/>
          </a:p>
          <a:p>
            <a:pPr algn="just"/>
            <a:r>
              <a:rPr lang="en-US" sz="2200" b="1" dirty="0"/>
              <a:t>STEP 2: </a:t>
            </a:r>
            <a:r>
              <a:rPr lang="en-US" sz="2200" dirty="0"/>
              <a:t>The measured intensity is given to the controller </a:t>
            </a:r>
            <a:endParaRPr lang="en-US" sz="2200" dirty="0"/>
          </a:p>
          <a:p>
            <a:pPr algn="just"/>
            <a:r>
              <a:rPr lang="en-US" sz="2200" b="1" dirty="0"/>
              <a:t>STEP 3: </a:t>
            </a:r>
            <a:r>
              <a:rPr lang="en-US" sz="2200" dirty="0"/>
              <a:t>The controller regulates the supply voltage of the lamp</a:t>
            </a:r>
            <a:endParaRPr lang="en-US" sz="2200" dirty="0"/>
          </a:p>
          <a:p>
            <a:pPr algn="just"/>
            <a:r>
              <a:rPr lang="en-US" sz="2200" b="1" dirty="0"/>
              <a:t>STEP 4: </a:t>
            </a:r>
            <a:r>
              <a:rPr lang="en-US" sz="2200" dirty="0"/>
              <a:t>The intensity of the lamp is adjusted according to the voltage regulator circuit.</a:t>
            </a:r>
            <a:endParaRPr lang="en-US" sz="2200" dirty="0"/>
          </a:p>
          <a:p>
            <a:pPr algn="just"/>
            <a:r>
              <a:rPr lang="en-US" sz="2200" b="1" dirty="0"/>
              <a:t>STEP 5: </a:t>
            </a:r>
            <a:r>
              <a:rPr lang="en-US" sz="2200" dirty="0"/>
              <a:t>This process continuously done based on the headlight intensity of opposite vehicles.</a:t>
            </a:r>
            <a:endParaRPr lang="en-US" sz="2200"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2958</Words>
  <Application>WPS Presentation</Application>
  <PresentationFormat>On-screen Show (4:3)</PresentationFormat>
  <Paragraphs>119</Paragraphs>
  <Slides>13</Slides>
  <Notes>12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13</vt:i4>
      </vt:variant>
    </vt:vector>
  </HeadingPairs>
  <TitlesOfParts>
    <vt:vector size="26" baseType="lpstr">
      <vt:lpstr>Arial</vt:lpstr>
      <vt:lpstr>SimSun</vt:lpstr>
      <vt:lpstr>Wingdings</vt:lpstr>
      <vt:lpstr>WenQuanYi Micro Hei</vt:lpstr>
      <vt:lpstr>Segoe Print</vt:lpstr>
      <vt:lpstr>Times New Roman</vt:lpstr>
      <vt:lpstr>DejaVu Sans</vt:lpstr>
      <vt:lpstr>Calibri</vt:lpstr>
      <vt:lpstr>Microsoft YaHei</vt:lpstr>
      <vt:lpstr>Arial Unicode MS</vt:lpstr>
      <vt:lpstr>Office Theme</vt:lpstr>
      <vt:lpstr>1_Office Theme</vt:lpstr>
      <vt:lpstr>2_Office Theme</vt:lpstr>
      <vt:lpstr>PowerPoint 演示文稿</vt:lpstr>
      <vt:lpstr>PRESENTATION OVERVIEW</vt:lpstr>
      <vt:lpstr>PROBLEM IDENTIFICATION</vt:lpstr>
      <vt:lpstr>OBJECTIVE </vt:lpstr>
      <vt:lpstr>PowerPoint 演示文稿</vt:lpstr>
      <vt:lpstr>PowerPoint 演示文稿</vt:lpstr>
      <vt:lpstr>PowerPoint 演示文稿</vt:lpstr>
      <vt:lpstr>    EXPLANATION OF PROPOSED WORK    </vt:lpstr>
      <vt:lpstr>Algorithm of proposed system</vt:lpstr>
      <vt:lpstr>Hardware required  </vt:lpstr>
      <vt:lpstr>Application of Proposed work</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Dharsan</cp:lastModifiedBy>
  <cp:revision>171</cp:revision>
  <cp:lastPrinted>2113-01-01T00:00:00Z</cp:lastPrinted>
  <dcterms:created xsi:type="dcterms:W3CDTF">2018-05-03T08:24:00Z</dcterms:created>
  <dcterms:modified xsi:type="dcterms:W3CDTF">2024-05-29T04:14:21Z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5C9939DFE6BE4CBB8BA9589B81E95143_12</vt:lpwstr>
  </property>
  <property fmtid="{D5CDD505-2E9C-101B-9397-08002B2CF9AE}" pid="13" name="KSOProductBuildVer">
    <vt:lpwstr>1033-12.2.0.16909</vt:lpwstr>
  </property>
</Properties>
</file>