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 id="2147483755" r:id="rId2"/>
    <p:sldMasterId id="2147484113" r:id="rId3"/>
    <p:sldMasterId id="2147485522" r:id="rId4"/>
    <p:sldMasterId id="2147484118" r:id="rId5"/>
    <p:sldMasterId id="2147484784" r:id="rId6"/>
  </p:sldMasterIdLst>
  <p:notesMasterIdLst>
    <p:notesMasterId r:id="rId16"/>
  </p:notesMasterIdLst>
  <p:sldIdLst>
    <p:sldId id="622" r:id="rId7"/>
    <p:sldId id="647" r:id="rId8"/>
    <p:sldId id="655" r:id="rId9"/>
    <p:sldId id="623" r:id="rId10"/>
    <p:sldId id="674" r:id="rId11"/>
    <p:sldId id="624" r:id="rId12"/>
    <p:sldId id="675" r:id="rId13"/>
    <p:sldId id="676" r:id="rId14"/>
    <p:sldId id="473" r:id="rId15"/>
  </p:sldIdLst>
  <p:sldSz cx="9144000" cy="5143500" type="screen16x9"/>
  <p:notesSz cx="6858000" cy="9144000"/>
  <p:defaultTextStyle>
    <a:defPPr>
      <a:defRPr lang="en-US"/>
    </a:defPPr>
    <a:lvl1pPr algn="l" defTabSz="455613" rtl="0" fontAlgn="base">
      <a:spcBef>
        <a:spcPct val="0"/>
      </a:spcBef>
      <a:spcAft>
        <a:spcPct val="0"/>
      </a:spcAft>
      <a:defRPr kern="1200">
        <a:solidFill>
          <a:schemeClr val="tx1"/>
        </a:solidFill>
        <a:latin typeface="Arial" pitchFamily="34" charset="0"/>
        <a:ea typeface="+mn-ea"/>
        <a:cs typeface="Arial" pitchFamily="34" charset="0"/>
      </a:defRPr>
    </a:lvl1pPr>
    <a:lvl2pPr marL="455613" indent="1588" algn="l" defTabSz="455613" rtl="0" fontAlgn="base">
      <a:spcBef>
        <a:spcPct val="0"/>
      </a:spcBef>
      <a:spcAft>
        <a:spcPct val="0"/>
      </a:spcAft>
      <a:defRPr kern="1200">
        <a:solidFill>
          <a:schemeClr val="tx1"/>
        </a:solidFill>
        <a:latin typeface="Arial" pitchFamily="34" charset="0"/>
        <a:ea typeface="+mn-ea"/>
        <a:cs typeface="Arial" pitchFamily="34" charset="0"/>
      </a:defRPr>
    </a:lvl2pPr>
    <a:lvl3pPr marL="912813" indent="1588" algn="l" defTabSz="455613" rtl="0" fontAlgn="base">
      <a:spcBef>
        <a:spcPct val="0"/>
      </a:spcBef>
      <a:spcAft>
        <a:spcPct val="0"/>
      </a:spcAft>
      <a:defRPr kern="1200">
        <a:solidFill>
          <a:schemeClr val="tx1"/>
        </a:solidFill>
        <a:latin typeface="Arial" pitchFamily="34" charset="0"/>
        <a:ea typeface="+mn-ea"/>
        <a:cs typeface="Arial" pitchFamily="34" charset="0"/>
      </a:defRPr>
    </a:lvl3pPr>
    <a:lvl4pPr marL="1370013" indent="1588" algn="l" defTabSz="455613" rtl="0" fontAlgn="base">
      <a:spcBef>
        <a:spcPct val="0"/>
      </a:spcBef>
      <a:spcAft>
        <a:spcPct val="0"/>
      </a:spcAft>
      <a:defRPr kern="1200">
        <a:solidFill>
          <a:schemeClr val="tx1"/>
        </a:solidFill>
        <a:latin typeface="Arial" pitchFamily="34" charset="0"/>
        <a:ea typeface="+mn-ea"/>
        <a:cs typeface="Arial" pitchFamily="34" charset="0"/>
      </a:defRPr>
    </a:lvl4pPr>
    <a:lvl5pPr marL="1827213" indent="1588" algn="l" defTabSz="455613"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ru Parulkar" initials="" lastIdx="288" clrIdx="0"/>
  <p:cmAuthor id="1" name="Thomas Vachuska"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71F"/>
    <a:srgbClr val="990000"/>
    <a:srgbClr val="890000"/>
    <a:srgbClr val="FF6600"/>
    <a:srgbClr val="FFFFFF"/>
    <a:srgbClr val="3B6227"/>
    <a:srgbClr val="147B43"/>
    <a:srgbClr val="2DB8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8" autoAdjust="0"/>
    <p:restoredTop sz="91811" autoAdjust="0"/>
  </p:normalViewPr>
  <p:slideViewPr>
    <p:cSldViewPr snapToGrid="0" snapToObjects="1">
      <p:cViewPr varScale="1">
        <p:scale>
          <a:sx n="108" d="100"/>
          <a:sy n="108" d="100"/>
        </p:scale>
        <p:origin x="878" y="82"/>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p:scale>
          <a:sx n="80" d="100"/>
          <a:sy n="80" d="100"/>
        </p:scale>
        <p:origin x="-1210" y="5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57068"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57068" fontAlgn="auto">
              <a:spcBef>
                <a:spcPts val="0"/>
              </a:spcBef>
              <a:spcAft>
                <a:spcPts val="0"/>
              </a:spcAft>
              <a:defRPr sz="1200">
                <a:latin typeface="+mn-lt"/>
                <a:cs typeface="+mn-cs"/>
              </a:defRPr>
            </a:lvl1pPr>
          </a:lstStyle>
          <a:p>
            <a:pPr>
              <a:defRPr/>
            </a:pPr>
            <a:fld id="{8F310030-5A75-414D-A2CB-4113AB805DEC}" type="datetimeFigureOut">
              <a:rPr lang="en-US"/>
              <a:pPr>
                <a:defRPr/>
              </a:pPr>
              <a:t>10/18/2016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57068"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57068" fontAlgn="auto">
              <a:spcBef>
                <a:spcPts val="0"/>
              </a:spcBef>
              <a:spcAft>
                <a:spcPts val="0"/>
              </a:spcAft>
              <a:defRPr sz="1200">
                <a:latin typeface="+mn-lt"/>
                <a:cs typeface="+mn-cs"/>
              </a:defRPr>
            </a:lvl1pPr>
          </a:lstStyle>
          <a:p>
            <a:pPr>
              <a:defRPr/>
            </a:pPr>
            <a:fld id="{723CB0E3-5838-4E74-A147-AEED87CBFCE0}" type="slidenum">
              <a:rPr lang="en-US"/>
              <a:pPr>
                <a:defRPr/>
              </a:pPr>
              <a:t>‹#›</a:t>
            </a:fld>
            <a:endParaRPr lang="en-US"/>
          </a:p>
        </p:txBody>
      </p:sp>
    </p:spTree>
    <p:extLst>
      <p:ext uri="{BB962C8B-B14F-4D97-AF65-F5344CB8AC3E}">
        <p14:creationId xmlns:p14="http://schemas.microsoft.com/office/powerpoint/2010/main" val="565994899"/>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defRPr sz="1200" kern="1200">
        <a:solidFill>
          <a:schemeClr val="tx1"/>
        </a:solidFill>
        <a:latin typeface="+mn-lt"/>
        <a:ea typeface="+mn-ea"/>
        <a:cs typeface="+mn-cs"/>
      </a:defRPr>
    </a:lvl1pPr>
    <a:lvl2pPr marL="455613" algn="l" defTabSz="455613" rtl="0" eaLnBrk="0" fontAlgn="base" hangingPunct="0">
      <a:spcBef>
        <a:spcPct val="30000"/>
      </a:spcBef>
      <a:spcAft>
        <a:spcPct val="0"/>
      </a:spcAft>
      <a:defRPr sz="1200" kern="1200">
        <a:solidFill>
          <a:schemeClr val="tx1"/>
        </a:solidFill>
        <a:latin typeface="+mn-lt"/>
        <a:ea typeface="+mn-ea"/>
        <a:cs typeface="+mn-cs"/>
      </a:defRPr>
    </a:lvl2pPr>
    <a:lvl3pPr marL="912813" algn="l" defTabSz="455613" rtl="0" eaLnBrk="0" fontAlgn="base" hangingPunct="0">
      <a:spcBef>
        <a:spcPct val="30000"/>
      </a:spcBef>
      <a:spcAft>
        <a:spcPct val="0"/>
      </a:spcAft>
      <a:defRPr sz="1200" kern="1200">
        <a:solidFill>
          <a:schemeClr val="tx1"/>
        </a:solidFill>
        <a:latin typeface="+mn-lt"/>
        <a:ea typeface="+mn-ea"/>
        <a:cs typeface="+mn-cs"/>
      </a:defRPr>
    </a:lvl3pPr>
    <a:lvl4pPr marL="1370013" algn="l" defTabSz="455613" rtl="0" eaLnBrk="0" fontAlgn="base" hangingPunct="0">
      <a:spcBef>
        <a:spcPct val="30000"/>
      </a:spcBef>
      <a:spcAft>
        <a:spcPct val="0"/>
      </a:spcAft>
      <a:defRPr sz="1200" kern="1200">
        <a:solidFill>
          <a:schemeClr val="tx1"/>
        </a:solidFill>
        <a:latin typeface="+mn-lt"/>
        <a:ea typeface="+mn-ea"/>
        <a:cs typeface="+mn-cs"/>
      </a:defRPr>
    </a:lvl4pPr>
    <a:lvl5pPr marL="1827213" algn="l" defTabSz="455613" rtl="0" eaLnBrk="0" fontAlgn="base" hangingPunct="0">
      <a:spcBef>
        <a:spcPct val="30000"/>
      </a:spcBef>
      <a:spcAft>
        <a:spcPct val="0"/>
      </a:spcAft>
      <a:defRPr sz="1200" kern="1200">
        <a:solidFill>
          <a:schemeClr val="tx1"/>
        </a:solidFill>
        <a:latin typeface="+mn-lt"/>
        <a:ea typeface="+mn-ea"/>
        <a:cs typeface="+mn-cs"/>
      </a:defRPr>
    </a:lvl5pPr>
    <a:lvl6pPr marL="2285316" algn="l" defTabSz="457068" rtl="0" eaLnBrk="1" latinLnBrk="0" hangingPunct="1">
      <a:defRPr sz="1200" kern="1200">
        <a:solidFill>
          <a:schemeClr val="tx1"/>
        </a:solidFill>
        <a:latin typeface="+mn-lt"/>
        <a:ea typeface="+mn-ea"/>
        <a:cs typeface="+mn-cs"/>
      </a:defRPr>
    </a:lvl6pPr>
    <a:lvl7pPr marL="2742372" algn="l" defTabSz="457068" rtl="0" eaLnBrk="1" latinLnBrk="0" hangingPunct="1">
      <a:defRPr sz="1200" kern="1200">
        <a:solidFill>
          <a:schemeClr val="tx1"/>
        </a:solidFill>
        <a:latin typeface="+mn-lt"/>
        <a:ea typeface="+mn-ea"/>
        <a:cs typeface="+mn-cs"/>
      </a:defRPr>
    </a:lvl7pPr>
    <a:lvl8pPr marL="3199440" algn="l" defTabSz="457068" rtl="0" eaLnBrk="1" latinLnBrk="0" hangingPunct="1">
      <a:defRPr sz="1200" kern="1200">
        <a:solidFill>
          <a:schemeClr val="tx1"/>
        </a:solidFill>
        <a:latin typeface="+mn-lt"/>
        <a:ea typeface="+mn-ea"/>
        <a:cs typeface="+mn-cs"/>
      </a:defRPr>
    </a:lvl8pPr>
    <a:lvl9pPr marL="3656507" algn="l" defTabSz="4570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oftware_engineering" TargetMode="External"/><Relationship Id="rId3" Type="http://schemas.openxmlformats.org/officeDocument/2006/relationships/hyperlink" Target="https://en.wikipedia.org/wiki/Security_policy" TargetMode="External"/><Relationship Id="rId7" Type="http://schemas.openxmlformats.org/officeDocument/2006/relationships/hyperlink" Target="https://en.wikipedia.org/wiki/Software_design" TargetMode="External"/><Relationship Id="rId12" Type="http://schemas.openxmlformats.org/officeDocument/2006/relationships/hyperlink" Target="https://en.wikipedia.org/wiki/Access_contro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Vulnerability_(computer_science)" TargetMode="External"/><Relationship Id="rId11" Type="http://schemas.openxmlformats.org/officeDocument/2006/relationships/hyperlink" Target="https://en.wikipedia.org/wiki/Software_maintenance" TargetMode="External"/><Relationship Id="rId5" Type="http://schemas.openxmlformats.org/officeDocument/2006/relationships/hyperlink" Target="https://en.wikipedia.org/wiki/Operating_system" TargetMode="External"/><Relationship Id="rId10" Type="http://schemas.openxmlformats.org/officeDocument/2006/relationships/hyperlink" Target="https://en.wikipedia.org/wiki/Software_upgrading" TargetMode="External"/><Relationship Id="rId4" Type="http://schemas.openxmlformats.org/officeDocument/2006/relationships/hyperlink" Target="https://en.wikipedia.org/wiki/Application_software" TargetMode="External"/><Relationship Id="rId9" Type="http://schemas.openxmlformats.org/officeDocument/2006/relationships/hyperlink" Target="https://en.wikipedia.org/wiki/Software_deploymen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archdatacenter.techtarget.com/definition/infrastructur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archexchange.techtarget.com/definition/application-program-interfac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dition.cnn.com/2015/04/14/politics/gao-newer-aircraft-vulnerable-to-hack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346043-34AC-4CC8-B162-2EFD6A7A3061}" type="slidenum">
              <a:rPr lang="en-US" smtClean="0"/>
              <a:pPr/>
              <a:t>1</a:t>
            </a:fld>
            <a:endParaRPr lang="en-US"/>
          </a:p>
        </p:txBody>
      </p:sp>
    </p:spTree>
    <p:extLst>
      <p:ext uri="{BB962C8B-B14F-4D97-AF65-F5344CB8AC3E}">
        <p14:creationId xmlns:p14="http://schemas.microsoft.com/office/powerpoint/2010/main" val="2416786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23CB0E3-5838-4E74-A147-AEED87CBFCE0}" type="slidenum">
              <a:rPr lang="en-US" smtClean="0"/>
              <a:pPr>
                <a:defRPr/>
              </a:pPr>
              <a:t>2</a:t>
            </a:fld>
            <a:endParaRPr lang="en-US"/>
          </a:p>
        </p:txBody>
      </p:sp>
    </p:spTree>
    <p:extLst>
      <p:ext uri="{BB962C8B-B14F-4D97-AF65-F5344CB8AC3E}">
        <p14:creationId xmlns:p14="http://schemas.microsoft.com/office/powerpoint/2010/main" val="174241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indent="119063" defTabSz="914400" eaLnBrk="1" hangingPunct="1">
              <a:spcBef>
                <a:spcPct val="0"/>
              </a:spcBef>
              <a:buFont typeface="Arial" pitchFamily="34" charset="0"/>
              <a:buChar char="•"/>
            </a:pPr>
            <a:r>
              <a:rPr lang="en-US" sz="1100" b="1" dirty="0" smtClean="0">
                <a:latin typeface="Arial" pitchFamily="34" charset="0"/>
                <a:cs typeface="Arial" pitchFamily="34" charset="0"/>
              </a:rPr>
              <a:t>Security is “Absence of something bad”</a:t>
            </a:r>
          </a:p>
          <a:p>
            <a:pPr lvl="0" indent="119063" defTabSz="914400" eaLnBrk="1" hangingPunct="1">
              <a:spcBef>
                <a:spcPct val="0"/>
              </a:spcBef>
              <a:buFont typeface="Arial" pitchFamily="34" charset="0"/>
              <a:buChar char="•"/>
            </a:pPr>
            <a:r>
              <a:rPr lang="en-US" sz="1100" b="1" dirty="0" smtClean="0">
                <a:latin typeface="Arial" pitchFamily="34" charset="0"/>
                <a:cs typeface="Arial" pitchFamily="34" charset="0"/>
              </a:rPr>
              <a:t>Authentication is to ensure the integrity and the message origin. </a:t>
            </a:r>
          </a:p>
          <a:p>
            <a:r>
              <a:rPr lang="en-US" sz="1100" b="1" dirty="0" smtClean="0"/>
              <a:t>Application security</a:t>
            </a:r>
            <a:r>
              <a:rPr lang="en-US" sz="1100" dirty="0" smtClean="0"/>
              <a:t> encompasses measures taken throughout the code's life-cycle to prevent gaps in the </a:t>
            </a:r>
            <a:r>
              <a:rPr lang="en-US" sz="1100" dirty="0" smtClean="0">
                <a:hlinkClick r:id="rId3" tooltip="Security policy"/>
              </a:rPr>
              <a:t>security policy</a:t>
            </a:r>
            <a:r>
              <a:rPr lang="en-US" sz="1100" dirty="0" smtClean="0"/>
              <a:t> of an </a:t>
            </a:r>
            <a:r>
              <a:rPr lang="en-US" sz="1100" dirty="0" smtClean="0">
                <a:hlinkClick r:id="rId4" tooltip="Application software"/>
              </a:rPr>
              <a:t>application</a:t>
            </a:r>
            <a:r>
              <a:rPr lang="en-US" sz="1100" dirty="0" smtClean="0"/>
              <a:t> or the </a:t>
            </a:r>
            <a:r>
              <a:rPr lang="en-US" sz="1100" dirty="0" err="1" smtClean="0"/>
              <a:t>underlying</a:t>
            </a:r>
            <a:r>
              <a:rPr lang="en-US" sz="1100" dirty="0" err="1" smtClean="0">
                <a:hlinkClick r:id="rId5" tooltip="Operating system"/>
              </a:rPr>
              <a:t>system</a:t>
            </a:r>
            <a:r>
              <a:rPr lang="en-US" sz="1100" dirty="0" smtClean="0"/>
              <a:t> (</a:t>
            </a:r>
            <a:r>
              <a:rPr lang="en-US" sz="1100" dirty="0" smtClean="0">
                <a:hlinkClick r:id="rId6" tooltip="Vulnerability (computer science)"/>
              </a:rPr>
              <a:t>vulnerabilities</a:t>
            </a:r>
            <a:r>
              <a:rPr lang="en-US" sz="1100" dirty="0" smtClean="0"/>
              <a:t>) through flaws in the </a:t>
            </a:r>
            <a:r>
              <a:rPr lang="en-US" sz="1100" dirty="0" smtClean="0">
                <a:hlinkClick r:id="rId7" tooltip="Software design"/>
              </a:rPr>
              <a:t>design</a:t>
            </a:r>
            <a:r>
              <a:rPr lang="en-US" sz="1100" dirty="0" smtClean="0"/>
              <a:t>, </a:t>
            </a:r>
            <a:r>
              <a:rPr lang="en-US" sz="1100" dirty="0" smtClean="0">
                <a:hlinkClick r:id="rId8" tooltip="Software engineering"/>
              </a:rPr>
              <a:t>development</a:t>
            </a:r>
            <a:r>
              <a:rPr lang="en-US" sz="1100" dirty="0" smtClean="0"/>
              <a:t>, </a:t>
            </a:r>
            <a:r>
              <a:rPr lang="en-US" sz="1100" dirty="0" err="1" smtClean="0">
                <a:hlinkClick r:id="rId9" tooltip="Software deployment"/>
              </a:rPr>
              <a:t>deployment</a:t>
            </a:r>
            <a:r>
              <a:rPr lang="en-US" sz="1100" dirty="0" err="1" smtClean="0"/>
              <a:t>,</a:t>
            </a:r>
            <a:r>
              <a:rPr lang="en-US" sz="1100" dirty="0" err="1" smtClean="0">
                <a:hlinkClick r:id="rId10" tooltip="Software upgrading"/>
              </a:rPr>
              <a:t>upgrade</a:t>
            </a:r>
            <a:r>
              <a:rPr lang="en-US" sz="1100" dirty="0" smtClean="0"/>
              <a:t>, or </a:t>
            </a:r>
            <a:r>
              <a:rPr lang="en-US" sz="1100" dirty="0" smtClean="0">
                <a:hlinkClick r:id="rId11" tooltip="Software maintenance"/>
              </a:rPr>
              <a:t>maintenance</a:t>
            </a:r>
            <a:r>
              <a:rPr lang="en-US" sz="1100" dirty="0" smtClean="0"/>
              <a:t> of the application.</a:t>
            </a:r>
          </a:p>
          <a:p>
            <a:r>
              <a:rPr lang="en-US" sz="1100" dirty="0" smtClean="0"/>
              <a:t>Applications only control the kind of resources </a:t>
            </a:r>
            <a:r>
              <a:rPr lang="en-US" sz="1100" dirty="0" smtClean="0">
                <a:hlinkClick r:id="rId12" tooltip="Access control"/>
              </a:rPr>
              <a:t>granted</a:t>
            </a:r>
            <a:r>
              <a:rPr lang="en-US" sz="1100" dirty="0" smtClean="0"/>
              <a:t> to them, and not </a:t>
            </a:r>
            <a:r>
              <a:rPr lang="en-US" sz="1100" i="1" dirty="0" err="1" smtClean="0"/>
              <a:t>which</a:t>
            </a:r>
            <a:r>
              <a:rPr lang="en-US" sz="1100" dirty="0" err="1" smtClean="0"/>
              <a:t>resources</a:t>
            </a:r>
            <a:r>
              <a:rPr lang="en-US" sz="1100" dirty="0" smtClean="0"/>
              <a:t> are granted to them. They, in turn, determine the use of these resources by users of the application through application security.</a:t>
            </a:r>
          </a:p>
          <a:p>
            <a:pPr lvl="0" indent="119063" defTabSz="914400" eaLnBrk="1" hangingPunct="1">
              <a:spcBef>
                <a:spcPct val="0"/>
              </a:spcBef>
              <a:buFont typeface="Arial" pitchFamily="34" charset="0"/>
              <a:buChar char="•"/>
            </a:pPr>
            <a:endParaRPr lang="en-US" sz="1100" b="1" dirty="0" smtClean="0">
              <a:latin typeface="Arial" pitchFamily="34" charset="0"/>
              <a:cs typeface="Arial" pitchFamily="34" charset="0"/>
            </a:endParaRPr>
          </a:p>
          <a:p>
            <a:pPr lvl="0" indent="119063" defTabSz="914400" eaLnBrk="1" hangingPunct="1">
              <a:spcBef>
                <a:spcPct val="0"/>
              </a:spcBef>
              <a:buFont typeface="Arial" pitchFamily="34" charset="0"/>
              <a:buChar char="•"/>
            </a:pPr>
            <a:r>
              <a:rPr lang="en-US" sz="1100" b="1" dirty="0" smtClean="0">
                <a:latin typeface="Arial" pitchFamily="34" charset="0"/>
                <a:cs typeface="Arial" pitchFamily="34" charset="0"/>
              </a:rPr>
              <a:t>Application Layer Security:</a:t>
            </a:r>
          </a:p>
          <a:p>
            <a:pPr lvl="1" indent="0" defTabSz="914400"/>
            <a:r>
              <a:rPr lang="en-US" sz="1100" b="1" dirty="0" smtClean="0">
                <a:latin typeface="Arial" pitchFamily="34" charset="0"/>
                <a:cs typeface="Arial" pitchFamily="34" charset="0"/>
              </a:rPr>
              <a:t>protecting Web applications at the application layer (layer 7 of the seven-layer OSI model) from malicious attacks that may expose private information. </a:t>
            </a:r>
          </a:p>
          <a:p>
            <a:pPr lvl="1" indent="0" defTabSz="914400"/>
            <a:r>
              <a:rPr lang="en-US" sz="1100" b="1" dirty="0" smtClean="0">
                <a:latin typeface="Arial" pitchFamily="34" charset="0"/>
                <a:cs typeface="Arial" pitchFamily="34" charset="0"/>
              </a:rPr>
              <a:t>Security is applied to the application layer specifically to protect against unauthorized access and attacks.</a:t>
            </a:r>
          </a:p>
          <a:p>
            <a:endParaRPr lang="en-US" dirty="0"/>
          </a:p>
        </p:txBody>
      </p:sp>
      <p:sp>
        <p:nvSpPr>
          <p:cNvPr id="4" name="Slide Number Placeholder 3"/>
          <p:cNvSpPr>
            <a:spLocks noGrp="1"/>
          </p:cNvSpPr>
          <p:nvPr>
            <p:ph type="sldNum" sz="quarter" idx="10"/>
          </p:nvPr>
        </p:nvSpPr>
        <p:spPr/>
        <p:txBody>
          <a:bodyPr/>
          <a:lstStyle/>
          <a:p>
            <a:pPr>
              <a:defRPr/>
            </a:pPr>
            <a:fld id="{723CB0E3-5838-4E74-A147-AEED87CBFCE0}" type="slidenum">
              <a:rPr lang="en-US" smtClean="0"/>
              <a:pPr>
                <a:defRPr/>
              </a:pPr>
              <a:t>3</a:t>
            </a:fld>
            <a:endParaRPr lang="en-US"/>
          </a:p>
        </p:txBody>
      </p:sp>
    </p:spTree>
    <p:extLst>
      <p:ext uri="{BB962C8B-B14F-4D97-AF65-F5344CB8AC3E}">
        <p14:creationId xmlns:p14="http://schemas.microsoft.com/office/powerpoint/2010/main" val="291891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smtClean="0"/>
              <a:t>http://www.rsaconference.com/videos/security-rewritten-by-the-application-economy</a:t>
            </a:r>
          </a:p>
          <a:p>
            <a:endParaRPr lang="en-US" b="1" dirty="0" smtClean="0"/>
          </a:p>
          <a:p>
            <a:r>
              <a:rPr lang="en-US" dirty="0" err="1" smtClean="0"/>
              <a:t>DDoS</a:t>
            </a:r>
            <a:r>
              <a:rPr lang="en-US" dirty="0" smtClean="0"/>
              <a:t> Protection service providers (or scrubbing centers)  announce BGP route to detour the attack traffic to their own network to dear with it (Attracting traffic to Scrubbing center/devices </a:t>
            </a:r>
          </a:p>
          <a:p>
            <a:endParaRPr lang="en-US" b="1" dirty="0" smtClean="0"/>
          </a:p>
          <a:p>
            <a:endParaRPr lang="en-US" b="1" dirty="0" smtClean="0"/>
          </a:p>
          <a:p>
            <a:r>
              <a:rPr lang="en-US" b="1" dirty="0" smtClean="0"/>
              <a:t>Application Defined Network (ADN)</a:t>
            </a:r>
            <a:r>
              <a:rPr lang="en-US" dirty="0" smtClean="0"/>
              <a:t> is an enterprise data network that uses virtual network and security components to provide a dedicated logical network for each application, with customized security and network policies to meet the requirements of that specific application. ADN technology allows for a simple physical architecture with fewer devices, less device configuration and integration, reduced network administration and a lower tax on IT resources. ADN solutions simplify businesses’ need to securely deploy multiple applications across the enterprise footprint and partner networks, regardless of where the application resides. ADN platforms provide policy-based, application-specific delivery to corporate data centers, cloud services and/or third-party networks securely and cost effectively. Some ADN solutions integrate 3G/4G wireless backup services to enable a second internet connection automatically and instantly when connectivity is lost on the primary access connection. The ADN design provides an application-to-application (A2A) based model that evolves enterprise networks beyond the traditional site-to-site (S2S) private model.</a:t>
            </a:r>
          </a:p>
          <a:p>
            <a:endParaRPr lang="en-US" dirty="0" smtClean="0"/>
          </a:p>
          <a:p>
            <a:r>
              <a:rPr lang="en-US" dirty="0" smtClean="0"/>
              <a:t>In an application-defined networking environment, applications would be coded for interconnection to network software and </a:t>
            </a:r>
            <a:r>
              <a:rPr lang="en-US" dirty="0" smtClean="0">
                <a:hlinkClick r:id="rId3"/>
              </a:rPr>
              <a:t>infrastructure</a:t>
            </a:r>
            <a:r>
              <a:rPr lang="en-US" dirty="0" smtClean="0"/>
              <a:t> through application-program interfaces (</a:t>
            </a:r>
            <a:r>
              <a:rPr lang="en-US" dirty="0" smtClean="0">
                <a:hlinkClick r:id="rId4"/>
              </a:rPr>
              <a:t>APIs</a:t>
            </a:r>
            <a:r>
              <a:rPr lang="en-US" dirty="0" smtClean="0"/>
              <a:t>). </a:t>
            </a:r>
          </a:p>
          <a:p>
            <a:endParaRPr lang="en-US" dirty="0" smtClean="0"/>
          </a:p>
          <a:p>
            <a:r>
              <a:rPr lang="en-US" dirty="0" smtClean="0"/>
              <a:t>“ADN is in control of your SDN. Application Defined Networking helps the user, the consumer of the Cloud resources, to build their abstract network in order to have a consistent system for running the application.”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23CB0E3-5838-4E74-A147-AEED87CBFCE0}" type="slidenum">
              <a:rPr lang="en-US" smtClean="0"/>
              <a:pPr>
                <a:defRPr/>
              </a:pPr>
              <a:t>4</a:t>
            </a:fld>
            <a:endParaRPr lang="en-US"/>
          </a:p>
        </p:txBody>
      </p:sp>
    </p:spTree>
    <p:extLst>
      <p:ext uri="{BB962C8B-B14F-4D97-AF65-F5344CB8AC3E}">
        <p14:creationId xmlns:p14="http://schemas.microsoft.com/office/powerpoint/2010/main" val="5368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 Average company deal with 30~60 security vendors/products. </a:t>
            </a:r>
          </a:p>
          <a:p>
            <a:r>
              <a:rPr lang="en-US" dirty="0" smtClean="0"/>
              <a:t>10K security events: how to know which is issue, to protect</a:t>
            </a:r>
          </a:p>
          <a:p>
            <a:r>
              <a:rPr lang="en-US" dirty="0" smtClean="0"/>
              <a:t>Difficult to manage, harder to disseminate profile/signature.</a:t>
            </a:r>
          </a:p>
          <a:p>
            <a:endParaRPr lang="en-US" dirty="0" smtClean="0"/>
          </a:p>
          <a:p>
            <a:endParaRPr lang="en-US" dirty="0" smtClean="0"/>
          </a:p>
          <a:p>
            <a:pPr lvl="0"/>
            <a:r>
              <a:rPr lang="en-US" dirty="0" smtClean="0">
                <a:latin typeface="Arial Narrow" pitchFamily="34" charset="0"/>
              </a:rPr>
              <a:t>In a world where everything is connected, the key challenge facing network is more on how to prevent unwanted connections among users/applications/endpoints (For lack of better term, I use</a:t>
            </a:r>
            <a:r>
              <a:rPr lang="zh-CN" altLang="en-US" dirty="0" smtClean="0">
                <a:latin typeface="Arial Narrow" pitchFamily="34" charset="0"/>
              </a:rPr>
              <a:t>“</a:t>
            </a:r>
            <a:r>
              <a:rPr lang="en-US" dirty="0" smtClean="0">
                <a:latin typeface="Arial Narrow" pitchFamily="34" charset="0"/>
              </a:rPr>
              <a:t>Connectivity Security</a:t>
            </a:r>
            <a:r>
              <a:rPr lang="zh-CN" altLang="en-US" dirty="0" smtClean="0">
                <a:latin typeface="Arial Narrow" pitchFamily="34" charset="0"/>
              </a:rPr>
              <a:t>”</a:t>
            </a:r>
            <a:r>
              <a:rPr lang="en-US" dirty="0" smtClean="0">
                <a:latin typeface="Arial Narrow" pitchFamily="34" charset="0"/>
              </a:rPr>
              <a:t> to differentiate from the traditional AAA).  If </a:t>
            </a:r>
            <a:r>
              <a:rPr lang="zh-CN" altLang="en-US" dirty="0" smtClean="0">
                <a:latin typeface="Arial Narrow" pitchFamily="34" charset="0"/>
              </a:rPr>
              <a:t>“</a:t>
            </a:r>
            <a:r>
              <a:rPr lang="en-US" dirty="0" smtClean="0">
                <a:latin typeface="Arial Narrow" pitchFamily="34" charset="0"/>
              </a:rPr>
              <a:t>Connectivity Security can</a:t>
            </a:r>
            <a:r>
              <a:rPr lang="zh-CN" altLang="en-US" dirty="0" smtClean="0">
                <a:latin typeface="Arial Narrow" pitchFamily="34" charset="0"/>
              </a:rPr>
              <a:t>’</a:t>
            </a:r>
            <a:r>
              <a:rPr lang="en-US" dirty="0" smtClean="0">
                <a:latin typeface="Arial Narrow" pitchFamily="34" charset="0"/>
              </a:rPr>
              <a:t>t catch up with the  </a:t>
            </a:r>
            <a:r>
              <a:rPr lang="zh-CN" altLang="en-US" dirty="0" smtClean="0">
                <a:latin typeface="Arial Narrow" pitchFamily="34" charset="0"/>
              </a:rPr>
              <a:t>不断变化升级的安全威胁</a:t>
            </a:r>
            <a:r>
              <a:rPr lang="en-US" dirty="0" smtClean="0">
                <a:latin typeface="Arial Narrow" pitchFamily="34" charset="0"/>
              </a:rPr>
              <a:t>, e.g. unauthorized individuals might access and compromise aircraft avionics systems (</a:t>
            </a:r>
            <a:r>
              <a:rPr lang="en-US" u="sng" dirty="0" smtClean="0">
                <a:latin typeface="Arial Narrow" pitchFamily="34" charset="0"/>
                <a:hlinkClick r:id="rId3"/>
              </a:rPr>
              <a:t>http://edition.cnn.com/2015/04/14/politics/gao-newer-aircraft-vulnerable-to-hacking/</a:t>
            </a:r>
            <a:r>
              <a:rPr lang="en-US" dirty="0" smtClean="0">
                <a:latin typeface="Arial Narrow" pitchFamily="34" charset="0"/>
              </a:rPr>
              <a:t>), industry will go into a dark age. Service Providers are well aware of this challenge, Great new revenue opportunity! There are already many new types of service providers popping up targeting towards the Security Service, e.g. BT Security Services. </a:t>
            </a:r>
          </a:p>
          <a:p>
            <a:r>
              <a:rPr lang="en-US" dirty="0" smtClean="0">
                <a:latin typeface="Arial Narrow" pitchFamily="34" charset="0"/>
              </a:rPr>
              <a:t> </a:t>
            </a:r>
          </a:p>
          <a:p>
            <a:pPr lvl="0"/>
            <a:r>
              <a:rPr lang="zh-CN" altLang="en-US" dirty="0" smtClean="0">
                <a:latin typeface="Arial Narrow" pitchFamily="34" charset="0"/>
              </a:rPr>
              <a:t>安全管理复杂性问题</a:t>
            </a:r>
            <a:r>
              <a:rPr lang="en-US" dirty="0" smtClean="0">
                <a:latin typeface="Arial Narrow" pitchFamily="34" charset="0"/>
              </a:rPr>
              <a:t>: security service provider needs different Security devices by multiple vendors. Need to use SDN/NFV</a:t>
            </a:r>
            <a:r>
              <a:rPr lang="zh-CN" altLang="en-US" dirty="0" smtClean="0">
                <a:latin typeface="Arial Narrow" pitchFamily="34" charset="0"/>
              </a:rPr>
              <a:t>的灵活部署</a:t>
            </a:r>
            <a:r>
              <a:rPr lang="en-US" dirty="0" smtClean="0">
                <a:latin typeface="Arial Narrow" pitchFamily="34" charset="0"/>
              </a:rPr>
              <a:t>. Without SDS, Security Service Provider can’t automate the security controller to manage various types of security devices, and various vendors’ security functions. </a:t>
            </a:r>
            <a:r>
              <a:rPr lang="zh-CN" altLang="en-US" dirty="0" smtClean="0">
                <a:latin typeface="Arial Narrow" pitchFamily="34" charset="0"/>
              </a:rPr>
              <a:t>多</a:t>
            </a:r>
            <a:r>
              <a:rPr lang="en-US" dirty="0" smtClean="0">
                <a:latin typeface="Arial Narrow" pitchFamily="34" charset="0"/>
              </a:rPr>
              <a:t>Vendor/</a:t>
            </a:r>
            <a:r>
              <a:rPr lang="zh-CN" altLang="en-US" dirty="0" smtClean="0">
                <a:latin typeface="Arial Narrow" pitchFamily="34" charset="0"/>
              </a:rPr>
              <a:t>多异构安全设备差异大，</a:t>
            </a:r>
            <a:r>
              <a:rPr lang="en-US" dirty="0" smtClean="0">
                <a:latin typeface="Arial Narrow" pitchFamily="34" charset="0"/>
              </a:rPr>
              <a:t>can</a:t>
            </a:r>
            <a:r>
              <a:rPr lang="zh-CN" altLang="en-US" dirty="0" smtClean="0">
                <a:latin typeface="Arial Narrow" pitchFamily="34" charset="0"/>
              </a:rPr>
              <a:t>’</a:t>
            </a:r>
            <a:r>
              <a:rPr lang="en-US" dirty="0" smtClean="0">
                <a:latin typeface="Arial Narrow" pitchFamily="34" charset="0"/>
              </a:rPr>
              <a:t>t automate </a:t>
            </a:r>
            <a:r>
              <a:rPr lang="zh-CN" altLang="en-US" dirty="0" smtClean="0">
                <a:latin typeface="Arial Narrow" pitchFamily="34" charset="0"/>
              </a:rPr>
              <a:t>管理</a:t>
            </a:r>
            <a:r>
              <a:rPr lang="en-US" dirty="0" smtClean="0">
                <a:latin typeface="Arial Narrow" pitchFamily="34" charset="0"/>
              </a:rPr>
              <a:t> system unless there are standard interfaces;</a:t>
            </a:r>
          </a:p>
          <a:p>
            <a:r>
              <a:rPr lang="en-US" dirty="0" smtClean="0">
                <a:latin typeface="Arial Narrow" pitchFamily="34" charset="0"/>
              </a:rPr>
              <a:t> </a:t>
            </a:r>
          </a:p>
          <a:p>
            <a:pPr lvl="0"/>
            <a:r>
              <a:rPr lang="zh-CN" altLang="en-US" dirty="0" smtClean="0">
                <a:latin typeface="Arial Narrow" pitchFamily="34" charset="0"/>
              </a:rPr>
              <a:t>不断变化升级的安全威胁，安全能力响应</a:t>
            </a:r>
            <a:r>
              <a:rPr lang="en-US" dirty="0" smtClean="0">
                <a:latin typeface="Arial Narrow" pitchFamily="34" charset="0"/>
              </a:rPr>
              <a:t> is the key</a:t>
            </a:r>
            <a:r>
              <a:rPr lang="zh-CN" altLang="en-US" dirty="0" smtClean="0">
                <a:latin typeface="Arial Narrow" pitchFamily="34" charset="0"/>
              </a:rPr>
              <a:t>问题；（对应安全威胁情报共享，南向</a:t>
            </a:r>
            <a:r>
              <a:rPr lang="en-US" dirty="0" smtClean="0">
                <a:latin typeface="Arial Narrow" pitchFamily="34" charset="0"/>
              </a:rPr>
              <a:t>/northbound/east-west</a:t>
            </a:r>
            <a:r>
              <a:rPr lang="zh-CN" altLang="en-US" dirty="0" smtClean="0">
                <a:latin typeface="Arial Narrow" pitchFamily="34" charset="0"/>
              </a:rPr>
              <a:t>接口配置）（对应南向接口的信息模型、配置接口标准化）</a:t>
            </a:r>
            <a:endParaRPr lang="en-US" dirty="0" smtClean="0">
              <a:latin typeface="Arial Narrow" pitchFamily="34" charset="0"/>
            </a:endParaRPr>
          </a:p>
          <a:p>
            <a:r>
              <a:rPr lang="en-US" dirty="0" smtClean="0">
                <a:latin typeface="Arial Narrow" pitchFamily="34" charset="0"/>
              </a:rPr>
              <a:t> </a:t>
            </a:r>
          </a:p>
          <a:p>
            <a:pPr lvl="0"/>
            <a:r>
              <a:rPr lang="zh-CN" altLang="en-US" dirty="0" smtClean="0">
                <a:latin typeface="Arial Narrow" pitchFamily="34" charset="0"/>
              </a:rPr>
              <a:t>安全策略数量巨大，难以配置管理；</a:t>
            </a:r>
            <a:endParaRPr lang="en-US" dirty="0" smtClean="0">
              <a:latin typeface="Arial Narrow" pitchFamily="34" charset="0"/>
            </a:endParaRPr>
          </a:p>
          <a:p>
            <a:endParaRPr lang="en-US" dirty="0" smtClean="0"/>
          </a:p>
          <a:p>
            <a:r>
              <a:rPr lang="en-US" dirty="0" smtClean="0"/>
              <a:t>The growing challenges and complexity in maintaining a secure infrastructure, complying with regulatory requirements, and controlling costs are enticing enterprises into consuming network security functions hosted by service providers. </a:t>
            </a:r>
          </a:p>
          <a:p>
            <a:r>
              <a:rPr lang="en-US" dirty="0" smtClean="0"/>
              <a:t>To provide effective and competitive solutions and services, Security Service Providers need to utilize multiple security functions from various vendors to enforce the security policies desired by their customers.</a:t>
            </a:r>
          </a:p>
          <a:p>
            <a:r>
              <a:rPr lang="en-US" dirty="0" smtClean="0"/>
              <a:t>NFV initiative creates new management challenges for security policies to be enforced by distributed, virtual, network security functions (</a:t>
            </a:r>
            <a:r>
              <a:rPr lang="en-US" dirty="0" err="1" smtClean="0"/>
              <a:t>vNSF</a:t>
            </a:r>
            <a:r>
              <a:rPr lang="en-US" dirty="0" smtClean="0"/>
              <a:t>). </a:t>
            </a:r>
            <a:r>
              <a:rPr lang="en-US" dirty="0" err="1" smtClean="0"/>
              <a:t>vNSF</a:t>
            </a:r>
            <a:r>
              <a:rPr lang="en-US" dirty="0" smtClean="0"/>
              <a:t> has higher risk of failure, migrating, and state changes as their hosting VMs being created, moved, or decommissioned. </a:t>
            </a:r>
          </a:p>
          <a:p>
            <a:r>
              <a:rPr lang="en-US" dirty="0" smtClean="0"/>
              <a:t>In the advent of SDN [SDN-Security], more clients, applications or application controllers need to dynamically update their communication policies that are enforced by NSFs. The Security Service Providers have to dynamically update control requests to NSFs upon receiving the requests from their clients. </a:t>
            </a:r>
          </a:p>
          <a:p>
            <a:endParaRPr lang="en-US" dirty="0"/>
          </a:p>
        </p:txBody>
      </p:sp>
      <p:sp>
        <p:nvSpPr>
          <p:cNvPr id="4" name="Slide Number Placeholder 3"/>
          <p:cNvSpPr>
            <a:spLocks noGrp="1"/>
          </p:cNvSpPr>
          <p:nvPr>
            <p:ph type="sldNum" sz="quarter" idx="10"/>
          </p:nvPr>
        </p:nvSpPr>
        <p:spPr/>
        <p:txBody>
          <a:bodyPr/>
          <a:lstStyle/>
          <a:p>
            <a:fld id="{9B328058-29F7-46C6-8D38-03A129804023}" type="slidenum">
              <a:rPr lang="en-US" altLang="zh-CN" smtClean="0"/>
              <a:pPr/>
              <a:t>5</a:t>
            </a:fld>
            <a:endParaRPr lang="en-US" altLang="zh-CN"/>
          </a:p>
        </p:txBody>
      </p:sp>
    </p:spTree>
    <p:extLst>
      <p:ext uri="{BB962C8B-B14F-4D97-AF65-F5344CB8AC3E}">
        <p14:creationId xmlns:p14="http://schemas.microsoft.com/office/powerpoint/2010/main" val="1139626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Dynamic  </a:t>
            </a:r>
            <a:r>
              <a:rPr lang="en-US" b="1" dirty="0" err="1" smtClean="0"/>
              <a:t>Whitelisting</a:t>
            </a:r>
            <a:r>
              <a:rPr lang="en-US" b="1" dirty="0" smtClean="0"/>
              <a:t>:  enabling Sliced Network controller to determine what/when data are sent to them. </a:t>
            </a:r>
          </a:p>
          <a:p>
            <a:endParaRPr lang="en-US" b="1" dirty="0" smtClean="0"/>
          </a:p>
          <a:p>
            <a:r>
              <a:rPr lang="en-US" b="1" dirty="0" smtClean="0"/>
              <a:t>Application </a:t>
            </a:r>
            <a:r>
              <a:rPr lang="en-US" b="1" dirty="0" err="1" smtClean="0"/>
              <a:t>Whitelisting</a:t>
            </a:r>
            <a:r>
              <a:rPr lang="en-US" b="1" dirty="0" smtClean="0"/>
              <a:t> is a proactive security technique that allows a limited set</a:t>
            </a:r>
          </a:p>
          <a:p>
            <a:r>
              <a:rPr lang="en-US" dirty="0" smtClean="0"/>
              <a:t>of approved programs to run, while all other programs and most malware are blocked from running by default.</a:t>
            </a:r>
          </a:p>
          <a:p>
            <a:r>
              <a:rPr lang="en-US" dirty="0" smtClean="0"/>
              <a:t>Application </a:t>
            </a:r>
            <a:r>
              <a:rPr lang="en-US" dirty="0" err="1" smtClean="0"/>
              <a:t>Whitelisting</a:t>
            </a:r>
            <a:r>
              <a:rPr lang="en-US" dirty="0" smtClean="0"/>
              <a:t> enables only the administrators, not the users, to decide which programs are allowed</a:t>
            </a:r>
          </a:p>
          <a:p>
            <a:r>
              <a:rPr lang="en-US" dirty="0" smtClean="0"/>
              <a:t>to run.</a:t>
            </a:r>
            <a:endParaRPr lang="en-US" dirty="0"/>
          </a:p>
        </p:txBody>
      </p:sp>
      <p:sp>
        <p:nvSpPr>
          <p:cNvPr id="4" name="Slide Number Placeholder 3"/>
          <p:cNvSpPr>
            <a:spLocks noGrp="1"/>
          </p:cNvSpPr>
          <p:nvPr>
            <p:ph type="sldNum" sz="quarter" idx="10"/>
          </p:nvPr>
        </p:nvSpPr>
        <p:spPr/>
        <p:txBody>
          <a:bodyPr/>
          <a:lstStyle/>
          <a:p>
            <a:pPr>
              <a:defRPr/>
            </a:pPr>
            <a:fld id="{723CB0E3-5838-4E74-A147-AEED87CBFCE0}" type="slidenum">
              <a:rPr lang="en-US" smtClean="0"/>
              <a:pPr>
                <a:defRPr/>
              </a:pPr>
              <a:t>6</a:t>
            </a:fld>
            <a:endParaRPr lang="en-US"/>
          </a:p>
        </p:txBody>
      </p:sp>
    </p:spTree>
    <p:extLst>
      <p:ext uri="{BB962C8B-B14F-4D97-AF65-F5344CB8AC3E}">
        <p14:creationId xmlns:p14="http://schemas.microsoft.com/office/powerpoint/2010/main" val="297459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5193994-ED38-4530-9A10-B5B00CF1C107}" type="slidenum">
              <a:rPr lang="en-US" altLang="zh-CN">
                <a:solidFill>
                  <a:prstClr val="black"/>
                </a:solidFill>
              </a:rPr>
              <a:pPr>
                <a:defRPr/>
              </a:pPr>
              <a:t>9</a:t>
            </a:fld>
            <a:endParaRPr lang="en-US" altLang="zh-CN">
              <a:solidFill>
                <a:prstClr val="black"/>
              </a:solidFill>
            </a:endParaRPr>
          </a:p>
        </p:txBody>
      </p:sp>
      <p:sp>
        <p:nvSpPr>
          <p:cNvPr id="94211" name="Rectangle 2"/>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p:spPr>
      </p:sp>
      <p:sp>
        <p:nvSpPr>
          <p:cNvPr id="9421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marL="228600" indent="-228600"/>
            <a:endParaRPr lang="zh-CN" altLang="zh-CN" smtClean="0"/>
          </a:p>
        </p:txBody>
      </p:sp>
    </p:spTree>
    <p:extLst>
      <p:ext uri="{BB962C8B-B14F-4D97-AF65-F5344CB8AC3E}">
        <p14:creationId xmlns:p14="http://schemas.microsoft.com/office/powerpoint/2010/main" val="111912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7046148" y="1"/>
            <a:ext cx="2097852" cy="56673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sym typeface="Arial"/>
            </a:endParaRPr>
          </a:p>
        </p:txBody>
      </p:sp>
      <p:sp>
        <p:nvSpPr>
          <p:cNvPr id="2" name="Title 1"/>
          <p:cNvSpPr>
            <a:spLocks noGrp="1"/>
          </p:cNvSpPr>
          <p:nvPr>
            <p:ph type="ctrTitle"/>
          </p:nvPr>
        </p:nvSpPr>
        <p:spPr>
          <a:xfrm>
            <a:off x="3200400" y="3156699"/>
            <a:ext cx="5458968" cy="786513"/>
          </a:xfrm>
        </p:spPr>
        <p:txBody>
          <a:bodyPr rtlCol="0" anchor="b">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3200400" y="3943350"/>
            <a:ext cx="5458968" cy="466344"/>
          </a:xfrm>
        </p:spPr>
        <p:txBody>
          <a:bodyPr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0"/>
          </p:nvPr>
        </p:nvSpPr>
        <p:spPr>
          <a:xfrm>
            <a:off x="3219450" y="4767263"/>
            <a:ext cx="4735513" cy="274637"/>
          </a:xfrm>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8256588" y="4767263"/>
            <a:ext cx="685800" cy="274637"/>
          </a:xfrm>
          <a:prstGeom prst="rect">
            <a:avLst/>
          </a:prstGeom>
        </p:spPr>
        <p:txBody>
          <a:bodyPr vert="horz" wrap="square" lIns="91440" tIns="45720" rIns="91440" bIns="45720" numCol="1" anchor="ctr" anchorCtr="0" compatLnSpc="1">
            <a:prstTxWarp prst="textNoShape">
              <a:avLst/>
            </a:prstTxWarp>
          </a:bodyPr>
          <a:lstStyle>
            <a:lvl1pPr algn="r">
              <a:defRPr sz="1100" b="1">
                <a:solidFill>
                  <a:srgbClr val="858585"/>
                </a:solidFill>
                <a:latin typeface="Century Gothic" pitchFamily="34" charset="0"/>
                <a:sym typeface="Arial" pitchFamily="34" charset="0"/>
              </a:defRPr>
            </a:lvl1pPr>
          </a:lstStyle>
          <a:p>
            <a:pPr>
              <a:defRPr/>
            </a:pPr>
            <a:fld id="{30469BBB-E6F5-46A8-8A20-FCF01331C9AC}" type="slidenum">
              <a:rPr lang="en-US"/>
              <a:pPr>
                <a:defRPr/>
              </a:pPr>
              <a:t>‹#›</a:t>
            </a:fld>
            <a:endParaRPr lang="en-US"/>
          </a:p>
        </p:txBody>
      </p:sp>
      <p:sp>
        <p:nvSpPr>
          <p:cNvPr id="7" name="Date Placeholder 3"/>
          <p:cNvSpPr>
            <a:spLocks noGrp="1"/>
          </p:cNvSpPr>
          <p:nvPr>
            <p:ph type="dt" sz="half" idx="12"/>
          </p:nvPr>
        </p:nvSpPr>
        <p:spPr>
          <a:xfrm>
            <a:off x="3276600" y="293688"/>
            <a:ext cx="5505450" cy="273050"/>
          </a:xfrm>
        </p:spPr>
        <p:txBody>
          <a:bodyPr/>
          <a:lstStyle>
            <a:lvl1pPr>
              <a:defRPr sz="2200" b="0">
                <a:solidFill>
                  <a:srgbClr val="FFFFFF"/>
                </a:solidFill>
              </a:defRPr>
            </a:lvl1pPr>
          </a:lstStyle>
          <a:p>
            <a:pPr>
              <a:defRPr/>
            </a:pPr>
            <a:r>
              <a:rPr lang="en-US"/>
              <a:t>‹#›</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5" name="Rectangle 4"/>
          <p:cNvSpPr/>
          <p:nvPr/>
        </p:nvSpPr>
        <p:spPr>
          <a:xfrm>
            <a:off x="8148638" y="668338"/>
            <a:ext cx="719137" cy="1235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457228" y="201218"/>
            <a:ext cx="7391401" cy="467739"/>
          </a:xfrm>
        </p:spPr>
        <p:txBody>
          <a:bodyPr/>
          <a:lstStyle/>
          <a:p>
            <a:r>
              <a:rPr lang="en-US" smtClean="0"/>
              <a:t>Click to edit Master title style</a:t>
            </a:r>
            <a:endParaRPr/>
          </a:p>
        </p:txBody>
      </p:sp>
      <p:sp>
        <p:nvSpPr>
          <p:cNvPr id="3" name="Content Placeholder 2"/>
          <p:cNvSpPr>
            <a:spLocks noGrp="1"/>
          </p:cNvSpPr>
          <p:nvPr>
            <p:ph sz="half" idx="1"/>
          </p:nvPr>
        </p:nvSpPr>
        <p:spPr>
          <a:xfrm>
            <a:off x="452446" y="773830"/>
            <a:ext cx="7396163" cy="185836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3"/>
          </p:nvPr>
        </p:nvSpPr>
        <p:spPr>
          <a:xfrm>
            <a:off x="457215" y="2741296"/>
            <a:ext cx="7396163" cy="1867649"/>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Date Placeholder 4"/>
          <p:cNvSpPr>
            <a:spLocks noGrp="1"/>
          </p:cNvSpPr>
          <p:nvPr>
            <p:ph type="dt" sz="half" idx="14"/>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7" name="Footer Placeholder 5"/>
          <p:cNvSpPr>
            <a:spLocks noGrp="1"/>
          </p:cNvSpPr>
          <p:nvPr>
            <p:ph type="ftr" sz="quarter" idx="15"/>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
        <p:nvSpPr>
          <p:cNvPr id="8" name="Slide Number Placeholder 6"/>
          <p:cNvSpPr>
            <a:spLocks noGrp="1"/>
          </p:cNvSpPr>
          <p:nvPr>
            <p:ph type="sldNum" sz="quarter" idx="16"/>
          </p:nvPr>
        </p:nvSpPr>
        <p:spPr>
          <a:xfrm>
            <a:off x="8256588" y="738188"/>
            <a:ext cx="506412" cy="274637"/>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Century Gothic" pitchFamily="34" charset="0"/>
                <a:sym typeface="Arial" pitchFamily="34" charset="0"/>
              </a:defRPr>
            </a:lvl1pPr>
          </a:lstStyle>
          <a:p>
            <a:pPr>
              <a:defRPr/>
            </a:pPr>
            <a:fld id="{7B34ED53-88E5-47CC-884B-CC68728C41B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6" name="Rectangle 5"/>
          <p:cNvSpPr/>
          <p:nvPr userDrawn="1"/>
        </p:nvSpPr>
        <p:spPr>
          <a:xfrm>
            <a:off x="8148638" y="668338"/>
            <a:ext cx="719137" cy="1235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457228" y="685800"/>
            <a:ext cx="7391401" cy="85725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1660922"/>
            <a:ext cx="3566160" cy="144018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3"/>
          </p:nvPr>
        </p:nvSpPr>
        <p:spPr>
          <a:xfrm>
            <a:off x="4282440" y="3168730"/>
            <a:ext cx="3566160" cy="144018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457200" y="1660923"/>
            <a:ext cx="3566160" cy="29337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4"/>
          <p:cNvSpPr>
            <a:spLocks noGrp="1"/>
          </p:cNvSpPr>
          <p:nvPr>
            <p:ph type="dt" sz="half" idx="15"/>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8" name="Footer Placeholder 5"/>
          <p:cNvSpPr>
            <a:spLocks noGrp="1"/>
          </p:cNvSpPr>
          <p:nvPr>
            <p:ph type="ftr" sz="quarter" idx="16"/>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
        <p:nvSpPr>
          <p:cNvPr id="11" name="Slide Number Placeholder 6"/>
          <p:cNvSpPr>
            <a:spLocks noGrp="1"/>
          </p:cNvSpPr>
          <p:nvPr>
            <p:ph type="sldNum" sz="quarter" idx="17"/>
          </p:nvPr>
        </p:nvSpPr>
        <p:spPr>
          <a:xfrm>
            <a:off x="8256588" y="738188"/>
            <a:ext cx="506412" cy="274637"/>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Century Gothic" pitchFamily="34" charset="0"/>
                <a:sym typeface="Arial" pitchFamily="34" charset="0"/>
              </a:defRPr>
            </a:lvl1pPr>
          </a:lstStyle>
          <a:p>
            <a:pPr>
              <a:defRPr/>
            </a:pPr>
            <a:fld id="{40CF23AC-AC11-4332-9FAD-C9909DBCB31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7" name="Rectangle 6"/>
          <p:cNvSpPr/>
          <p:nvPr userDrawn="1"/>
        </p:nvSpPr>
        <p:spPr>
          <a:xfrm>
            <a:off x="8148638" y="668338"/>
            <a:ext cx="719137" cy="1235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457228" y="201251"/>
            <a:ext cx="7391401" cy="453197"/>
          </a:xfrm>
        </p:spPr>
        <p:txBody>
          <a:bodyPr/>
          <a:lstStyle/>
          <a:p>
            <a:r>
              <a:rPr lang="en-US" smtClean="0"/>
              <a:t>Click to edit Master title style</a:t>
            </a:r>
            <a:endParaRPr/>
          </a:p>
        </p:txBody>
      </p:sp>
      <p:sp>
        <p:nvSpPr>
          <p:cNvPr id="3" name="Content Placeholder 2"/>
          <p:cNvSpPr>
            <a:spLocks noGrp="1"/>
          </p:cNvSpPr>
          <p:nvPr>
            <p:ph sz="half" idx="1"/>
          </p:nvPr>
        </p:nvSpPr>
        <p:spPr>
          <a:xfrm>
            <a:off x="4282439" y="781134"/>
            <a:ext cx="3566160" cy="1865635"/>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3"/>
          </p:nvPr>
        </p:nvSpPr>
        <p:spPr>
          <a:xfrm>
            <a:off x="4282440" y="2755804"/>
            <a:ext cx="3566160" cy="185310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57199" y="781134"/>
            <a:ext cx="3566160" cy="1865635"/>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57200" y="2755804"/>
            <a:ext cx="3566160" cy="185310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Date Placeholder 4"/>
          <p:cNvSpPr>
            <a:spLocks noGrp="1"/>
          </p:cNvSpPr>
          <p:nvPr>
            <p:ph type="dt" sz="half" idx="16"/>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10" name="Footer Placeholder 5"/>
          <p:cNvSpPr>
            <a:spLocks noGrp="1"/>
          </p:cNvSpPr>
          <p:nvPr>
            <p:ph type="ftr" sz="quarter" idx="17"/>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
        <p:nvSpPr>
          <p:cNvPr id="13" name="Slide Number Placeholder 6"/>
          <p:cNvSpPr>
            <a:spLocks noGrp="1"/>
          </p:cNvSpPr>
          <p:nvPr>
            <p:ph type="sldNum" sz="quarter" idx="18"/>
          </p:nvPr>
        </p:nvSpPr>
        <p:spPr>
          <a:xfrm>
            <a:off x="8256588" y="738188"/>
            <a:ext cx="506412" cy="274637"/>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Century Gothic" pitchFamily="34" charset="0"/>
                <a:sym typeface="Arial" pitchFamily="34" charset="0"/>
              </a:defRPr>
            </a:lvl1pPr>
          </a:lstStyle>
          <a:p>
            <a:pPr>
              <a:defRPr/>
            </a:pPr>
            <a:fld id="{9ED1BC21-B34C-465D-8F56-C39F7322DF6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8148638" y="668338"/>
            <a:ext cx="719137" cy="1235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4" name="Date Placeholder 2"/>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p>
        </p:txBody>
      </p:sp>
      <p:sp>
        <p:nvSpPr>
          <p:cNvPr id="5" name="Footer Placeholder 3"/>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8148638" y="668338"/>
            <a:ext cx="719137" cy="425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3" name="Date Placeholder 1"/>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p>
        </p:txBody>
      </p:sp>
      <p:sp>
        <p:nvSpPr>
          <p:cNvPr id="4" name="Footer Placeholder 2"/>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3" name="Footer Placeholder 2"/>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3" name="Footer Placeholder 2"/>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8148638" y="668338"/>
            <a:ext cx="719137" cy="425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457199" y="746313"/>
            <a:ext cx="3566160" cy="776568"/>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762052" y="742951"/>
            <a:ext cx="3566160" cy="385167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1543085"/>
            <a:ext cx="3566160" cy="27432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7" name="Footer Placeholder 5"/>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Rectangle 4"/>
          <p:cNvSpPr/>
          <p:nvPr userDrawn="1"/>
        </p:nvSpPr>
        <p:spPr>
          <a:xfrm>
            <a:off x="4760913" y="668338"/>
            <a:ext cx="4114800" cy="425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6" name="Rectangle 5"/>
          <p:cNvSpPr/>
          <p:nvPr userDrawn="1"/>
        </p:nvSpPr>
        <p:spPr>
          <a:xfrm>
            <a:off x="8148638" y="668338"/>
            <a:ext cx="719137" cy="425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457199" y="746313"/>
            <a:ext cx="3566160" cy="776568"/>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457199" y="1543085"/>
            <a:ext cx="3566160" cy="27432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Picture Placeholder 9"/>
          <p:cNvSpPr>
            <a:spLocks noGrp="1"/>
          </p:cNvSpPr>
          <p:nvPr>
            <p:ph type="pic" sz="quarter" idx="13"/>
          </p:nvPr>
        </p:nvSpPr>
        <p:spPr>
          <a:xfrm>
            <a:off x="4760258" y="1185345"/>
            <a:ext cx="4096512" cy="3766477"/>
          </a:xfrm>
        </p:spPr>
        <p:txBody>
          <a:bodyPr rtlCol="0">
            <a:normAutofit/>
          </a:bodyPr>
          <a:lstStyle>
            <a:lvl1pPr>
              <a:buNone/>
              <a:defRPr/>
            </a:lvl1pPr>
          </a:lstStyle>
          <a:p>
            <a:pPr lvl="0"/>
            <a:r>
              <a:rPr lang="en-US" noProof="0" smtClean="0"/>
              <a:t>Drag picture to placeholder or click icon to add</a:t>
            </a:r>
            <a:endParaRPr noProof="0"/>
          </a:p>
        </p:txBody>
      </p:sp>
      <p:sp>
        <p:nvSpPr>
          <p:cNvPr id="7" name="Footer Placeholder 5"/>
          <p:cNvSpPr>
            <a:spLocks noGrp="1"/>
          </p:cNvSpPr>
          <p:nvPr>
            <p:ph type="ftr" sz="quarter" idx="14"/>
          </p:nvPr>
        </p:nvSpPr>
        <p:spPr>
          <a:xfrm>
            <a:off x="174625" y="4767263"/>
            <a:ext cx="3863975" cy="274637"/>
          </a:xfrm>
        </p:spPr>
        <p:txBody>
          <a:bodyPr numCol="2"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p:cNvSpPr/>
          <p:nvPr/>
        </p:nvSpPr>
        <p:spPr>
          <a:xfrm>
            <a:off x="7216775" y="668338"/>
            <a:ext cx="1639888" cy="22621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458788" y="3200401"/>
            <a:ext cx="6477000" cy="425054"/>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01216"/>
            <a:ext cx="6858000" cy="272948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458788" y="3630740"/>
            <a:ext cx="6475412" cy="978203"/>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7" name="Footer Placeholder 5"/>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212013" y="4767263"/>
            <a:ext cx="1752600" cy="274637"/>
          </a:xfrm>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5" name="Footer Placeholder 4"/>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938" y="668338"/>
            <a:ext cx="720725" cy="22621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458788" y="3200401"/>
            <a:ext cx="6477000" cy="425054"/>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01216"/>
            <a:ext cx="3006726" cy="2729484"/>
          </a:xfrm>
        </p:spPr>
        <p:txBody>
          <a:bodyPr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458788" y="3630740"/>
            <a:ext cx="6475412" cy="978203"/>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Picture Placeholder 2"/>
          <p:cNvSpPr>
            <a:spLocks noGrp="1"/>
          </p:cNvSpPr>
          <p:nvPr>
            <p:ph type="pic" idx="13"/>
          </p:nvPr>
        </p:nvSpPr>
        <p:spPr>
          <a:xfrm>
            <a:off x="3352800" y="201251"/>
            <a:ext cx="4701988" cy="1331749"/>
          </a:xfrm>
        </p:spPr>
        <p:txBody>
          <a:bodyPr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11" name="Picture Placeholder 2"/>
          <p:cNvSpPr>
            <a:spLocks noGrp="1"/>
          </p:cNvSpPr>
          <p:nvPr>
            <p:ph type="pic" idx="14"/>
          </p:nvPr>
        </p:nvSpPr>
        <p:spPr>
          <a:xfrm>
            <a:off x="3352800" y="1598987"/>
            <a:ext cx="2304288" cy="1331749"/>
          </a:xfrm>
        </p:spPr>
        <p:txBody>
          <a:bodyPr rtlCol="0">
            <a:no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12" name="Picture Placeholder 2"/>
          <p:cNvSpPr>
            <a:spLocks noGrp="1"/>
          </p:cNvSpPr>
          <p:nvPr>
            <p:ph type="pic" idx="15"/>
          </p:nvPr>
        </p:nvSpPr>
        <p:spPr>
          <a:xfrm>
            <a:off x="5750500" y="1598987"/>
            <a:ext cx="2304288" cy="1331749"/>
          </a:xfrm>
        </p:spPr>
        <p:txBody>
          <a:bodyPr rtlCol="0">
            <a:no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9" name="Date Placeholder 4"/>
          <p:cNvSpPr>
            <a:spLocks noGrp="1"/>
          </p:cNvSpPr>
          <p:nvPr>
            <p:ph type="dt" sz="half" idx="16"/>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13" name="Footer Placeholder 5"/>
          <p:cNvSpPr>
            <a:spLocks noGrp="1"/>
          </p:cNvSpPr>
          <p:nvPr>
            <p:ph type="ftr" sz="quarter" idx="17"/>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5" name="Footer Placeholder 4"/>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6480175" y="115888"/>
            <a:ext cx="719138" cy="425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Vertical Title 1"/>
          <p:cNvSpPr>
            <a:spLocks noGrp="1"/>
          </p:cNvSpPr>
          <p:nvPr>
            <p:ph type="title" orient="vert"/>
          </p:nvPr>
        </p:nvSpPr>
        <p:spPr>
          <a:xfrm>
            <a:off x="7543810" y="776569"/>
            <a:ext cx="1322295" cy="381805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57214" y="776568"/>
            <a:ext cx="6929737" cy="38323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3"/>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6" name="Footer Placeholder 4"/>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2"/>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068" indent="0" algn="ctr">
              <a:buNone/>
              <a:defRPr>
                <a:solidFill>
                  <a:schemeClr val="tx1">
                    <a:tint val="75000"/>
                  </a:schemeClr>
                </a:solidFill>
              </a:defRPr>
            </a:lvl2pPr>
            <a:lvl3pPr marL="914124" indent="0" algn="ctr">
              <a:buNone/>
              <a:defRPr>
                <a:solidFill>
                  <a:schemeClr val="tx1">
                    <a:tint val="75000"/>
                  </a:schemeClr>
                </a:solidFill>
              </a:defRPr>
            </a:lvl3pPr>
            <a:lvl4pPr marL="1371192" indent="0" algn="ctr">
              <a:buNone/>
              <a:defRPr>
                <a:solidFill>
                  <a:schemeClr val="tx1">
                    <a:tint val="75000"/>
                  </a:schemeClr>
                </a:solidFill>
              </a:defRPr>
            </a:lvl4pPr>
            <a:lvl5pPr marL="1828248" indent="0" algn="ctr">
              <a:buNone/>
              <a:defRPr>
                <a:solidFill>
                  <a:schemeClr val="tx1">
                    <a:tint val="75000"/>
                  </a:schemeClr>
                </a:solidFill>
              </a:defRPr>
            </a:lvl5pPr>
            <a:lvl6pPr marL="2285316" indent="0" algn="ctr">
              <a:buNone/>
              <a:defRPr>
                <a:solidFill>
                  <a:schemeClr val="tx1">
                    <a:tint val="75000"/>
                  </a:schemeClr>
                </a:solidFill>
              </a:defRPr>
            </a:lvl6pPr>
            <a:lvl7pPr marL="2742372" indent="0" algn="ctr">
              <a:buNone/>
              <a:defRPr>
                <a:solidFill>
                  <a:schemeClr val="tx1">
                    <a:tint val="75000"/>
                  </a:schemeClr>
                </a:solidFill>
              </a:defRPr>
            </a:lvl7pPr>
            <a:lvl8pPr marL="3199440" indent="0" algn="ctr">
              <a:buNone/>
              <a:defRPr>
                <a:solidFill>
                  <a:schemeClr val="tx1">
                    <a:tint val="75000"/>
                  </a:schemeClr>
                </a:solidFill>
              </a:defRPr>
            </a:lvl8pPr>
            <a:lvl9pPr marL="36565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5B73E0A-C49F-4856-8248-20460096A564}" type="datetimeFigureOut">
              <a:rPr lang="en-US"/>
              <a:pPr>
                <a:defRPr/>
              </a:pPr>
              <a:t>10/18/2016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46BCB3-E708-4065-8477-E2ACA6EDD4D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28C8B7-8FCA-4D07-AF17-15763F6CD2DC}" type="datetimeFigureOut">
              <a:rPr lang="en-US"/>
              <a:pPr>
                <a:defRPr/>
              </a:pPr>
              <a:t>10/18/2016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0680F7-C0FE-41D7-9E07-AA87BC8B58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068" indent="0">
              <a:buNone/>
              <a:defRPr sz="1800">
                <a:solidFill>
                  <a:schemeClr val="tx1">
                    <a:tint val="75000"/>
                  </a:schemeClr>
                </a:solidFill>
              </a:defRPr>
            </a:lvl2pPr>
            <a:lvl3pPr marL="914124" indent="0">
              <a:buNone/>
              <a:defRPr sz="1600">
                <a:solidFill>
                  <a:schemeClr val="tx1">
                    <a:tint val="75000"/>
                  </a:schemeClr>
                </a:solidFill>
              </a:defRPr>
            </a:lvl3pPr>
            <a:lvl4pPr marL="1371192" indent="0">
              <a:buNone/>
              <a:defRPr sz="1400">
                <a:solidFill>
                  <a:schemeClr val="tx1">
                    <a:tint val="75000"/>
                  </a:schemeClr>
                </a:solidFill>
              </a:defRPr>
            </a:lvl4pPr>
            <a:lvl5pPr marL="1828248" indent="0">
              <a:buNone/>
              <a:defRPr sz="1400">
                <a:solidFill>
                  <a:schemeClr val="tx1">
                    <a:tint val="75000"/>
                  </a:schemeClr>
                </a:solidFill>
              </a:defRPr>
            </a:lvl5pPr>
            <a:lvl6pPr marL="2285316" indent="0">
              <a:buNone/>
              <a:defRPr sz="1400">
                <a:solidFill>
                  <a:schemeClr val="tx1">
                    <a:tint val="75000"/>
                  </a:schemeClr>
                </a:solidFill>
              </a:defRPr>
            </a:lvl6pPr>
            <a:lvl7pPr marL="2742372" indent="0">
              <a:buNone/>
              <a:defRPr sz="1400">
                <a:solidFill>
                  <a:schemeClr val="tx1">
                    <a:tint val="75000"/>
                  </a:schemeClr>
                </a:solidFill>
              </a:defRPr>
            </a:lvl7pPr>
            <a:lvl8pPr marL="3199440" indent="0">
              <a:buNone/>
              <a:defRPr sz="1400">
                <a:solidFill>
                  <a:schemeClr val="tx1">
                    <a:tint val="75000"/>
                  </a:schemeClr>
                </a:solidFill>
              </a:defRPr>
            </a:lvl8pPr>
            <a:lvl9pPr marL="365650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97C2D66-2F5C-4C2B-8160-0E0F97547E0B}" type="datetimeFigureOut">
              <a:rPr lang="en-US"/>
              <a:pPr>
                <a:defRPr/>
              </a:pPr>
              <a:t>10/18/2016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0D5E3E-47AA-47CC-BE48-C9BB396DF0D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6B65A81-6C6C-4099-80AE-3D09975F03B1}" type="datetimeFigureOut">
              <a:rPr lang="en-US"/>
              <a:pPr>
                <a:defRPr/>
              </a:pPr>
              <a:t>10/18/2016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C25DBA-6473-4D59-B48B-3FB30CACECD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068" indent="0">
              <a:buNone/>
              <a:defRPr sz="2000" b="1"/>
            </a:lvl2pPr>
            <a:lvl3pPr marL="914124" indent="0">
              <a:buNone/>
              <a:defRPr sz="1800" b="1"/>
            </a:lvl3pPr>
            <a:lvl4pPr marL="1371192" indent="0">
              <a:buNone/>
              <a:defRPr sz="1600" b="1"/>
            </a:lvl4pPr>
            <a:lvl5pPr marL="1828248" indent="0">
              <a:buNone/>
              <a:defRPr sz="1600" b="1"/>
            </a:lvl5pPr>
            <a:lvl6pPr marL="2285316" indent="0">
              <a:buNone/>
              <a:defRPr sz="1600" b="1"/>
            </a:lvl6pPr>
            <a:lvl7pPr marL="2742372" indent="0">
              <a:buNone/>
              <a:defRPr sz="1600" b="1"/>
            </a:lvl7pPr>
            <a:lvl8pPr marL="3199440" indent="0">
              <a:buNone/>
              <a:defRPr sz="1600" b="1"/>
            </a:lvl8pPr>
            <a:lvl9pPr marL="365650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40" y="1151335"/>
            <a:ext cx="4041775" cy="479822"/>
          </a:xfrm>
        </p:spPr>
        <p:txBody>
          <a:bodyPr anchor="b"/>
          <a:lstStyle>
            <a:lvl1pPr marL="0" indent="0">
              <a:buNone/>
              <a:defRPr sz="2400" b="1"/>
            </a:lvl1pPr>
            <a:lvl2pPr marL="457068" indent="0">
              <a:buNone/>
              <a:defRPr sz="2000" b="1"/>
            </a:lvl2pPr>
            <a:lvl3pPr marL="914124" indent="0">
              <a:buNone/>
              <a:defRPr sz="1800" b="1"/>
            </a:lvl3pPr>
            <a:lvl4pPr marL="1371192" indent="0">
              <a:buNone/>
              <a:defRPr sz="1600" b="1"/>
            </a:lvl4pPr>
            <a:lvl5pPr marL="1828248" indent="0">
              <a:buNone/>
              <a:defRPr sz="1600" b="1"/>
            </a:lvl5pPr>
            <a:lvl6pPr marL="2285316" indent="0">
              <a:buNone/>
              <a:defRPr sz="1600" b="1"/>
            </a:lvl6pPr>
            <a:lvl7pPr marL="2742372" indent="0">
              <a:buNone/>
              <a:defRPr sz="1600" b="1"/>
            </a:lvl7pPr>
            <a:lvl8pPr marL="3199440" indent="0">
              <a:buNone/>
              <a:defRPr sz="1600" b="1"/>
            </a:lvl8pPr>
            <a:lvl9pPr marL="365650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4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793DBFB-E838-4982-AD44-493233483747}" type="datetimeFigureOut">
              <a:rPr lang="en-US"/>
              <a:pPr>
                <a:defRPr/>
              </a:pPr>
              <a:t>10/18/2016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73894C8-0EA8-43E6-98FB-8346FF0FD2A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F8F28C4-2BB5-491D-A47C-B452C3ECC5FA}" type="datetimeFigureOut">
              <a:rPr lang="en-US"/>
              <a:pPr>
                <a:defRPr/>
              </a:pPr>
              <a:t>10/18/2016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3215B00-F6EF-4DE4-AE7A-479B03FE51E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C8A48F-B2F8-4D35-BBDB-BDFB6955CFBD}" type="datetimeFigureOut">
              <a:rPr lang="en-US"/>
              <a:pPr>
                <a:defRPr/>
              </a:pPr>
              <a:t>10/18/2016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3694C0C-BCC1-4224-B382-683B1003CE9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212013" y="4767263"/>
            <a:ext cx="1752600" cy="274637"/>
          </a:xfrm>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5" name="Footer Placeholder 4"/>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0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068" indent="0">
              <a:buNone/>
              <a:defRPr sz="1200"/>
            </a:lvl2pPr>
            <a:lvl3pPr marL="914124" indent="0">
              <a:buNone/>
              <a:defRPr sz="1000"/>
            </a:lvl3pPr>
            <a:lvl4pPr marL="1371192" indent="0">
              <a:buNone/>
              <a:defRPr sz="900"/>
            </a:lvl4pPr>
            <a:lvl5pPr marL="1828248" indent="0">
              <a:buNone/>
              <a:defRPr sz="900"/>
            </a:lvl5pPr>
            <a:lvl6pPr marL="2285316" indent="0">
              <a:buNone/>
              <a:defRPr sz="900"/>
            </a:lvl6pPr>
            <a:lvl7pPr marL="2742372" indent="0">
              <a:buNone/>
              <a:defRPr sz="900"/>
            </a:lvl7pPr>
            <a:lvl8pPr marL="3199440" indent="0">
              <a:buNone/>
              <a:defRPr sz="900"/>
            </a:lvl8pPr>
            <a:lvl9pPr marL="3656507"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9FADC9-9BE1-4635-906B-C7CE271F6529}" type="datetimeFigureOut">
              <a:rPr lang="en-US"/>
              <a:pPr>
                <a:defRPr/>
              </a:pPr>
              <a:t>10/18/2016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0A47439-EAD7-4BB4-8063-C098C986260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068" indent="0">
              <a:buNone/>
              <a:defRPr sz="2800"/>
            </a:lvl2pPr>
            <a:lvl3pPr marL="914124" indent="0">
              <a:buNone/>
              <a:defRPr sz="2400"/>
            </a:lvl3pPr>
            <a:lvl4pPr marL="1371192" indent="0">
              <a:buNone/>
              <a:defRPr sz="2000"/>
            </a:lvl4pPr>
            <a:lvl5pPr marL="1828248" indent="0">
              <a:buNone/>
              <a:defRPr sz="2000"/>
            </a:lvl5pPr>
            <a:lvl6pPr marL="2285316" indent="0">
              <a:buNone/>
              <a:defRPr sz="2000"/>
            </a:lvl6pPr>
            <a:lvl7pPr marL="2742372" indent="0">
              <a:buNone/>
              <a:defRPr sz="2000"/>
            </a:lvl7pPr>
            <a:lvl8pPr marL="3199440" indent="0">
              <a:buNone/>
              <a:defRPr sz="2000"/>
            </a:lvl8pPr>
            <a:lvl9pPr marL="3656507" indent="0">
              <a:buNone/>
              <a:defRPr sz="2000"/>
            </a:lvl9pPr>
          </a:lstStyle>
          <a:p>
            <a:pPr lvl="0"/>
            <a:endParaRPr lang="en-US" noProof="0"/>
          </a:p>
        </p:txBody>
      </p:sp>
      <p:sp>
        <p:nvSpPr>
          <p:cNvPr id="4" name="Text Placeholder 3"/>
          <p:cNvSpPr>
            <a:spLocks noGrp="1"/>
          </p:cNvSpPr>
          <p:nvPr>
            <p:ph type="body" sz="half" idx="2"/>
          </p:nvPr>
        </p:nvSpPr>
        <p:spPr>
          <a:xfrm>
            <a:off x="1792288" y="4025516"/>
            <a:ext cx="5486400" cy="603647"/>
          </a:xfrm>
        </p:spPr>
        <p:txBody>
          <a:bodyPr/>
          <a:lstStyle>
            <a:lvl1pPr marL="0" indent="0">
              <a:buNone/>
              <a:defRPr sz="1400"/>
            </a:lvl1pPr>
            <a:lvl2pPr marL="457068" indent="0">
              <a:buNone/>
              <a:defRPr sz="1200"/>
            </a:lvl2pPr>
            <a:lvl3pPr marL="914124" indent="0">
              <a:buNone/>
              <a:defRPr sz="1000"/>
            </a:lvl3pPr>
            <a:lvl4pPr marL="1371192" indent="0">
              <a:buNone/>
              <a:defRPr sz="900"/>
            </a:lvl4pPr>
            <a:lvl5pPr marL="1828248" indent="0">
              <a:buNone/>
              <a:defRPr sz="900"/>
            </a:lvl5pPr>
            <a:lvl6pPr marL="2285316" indent="0">
              <a:buNone/>
              <a:defRPr sz="900"/>
            </a:lvl6pPr>
            <a:lvl7pPr marL="2742372" indent="0">
              <a:buNone/>
              <a:defRPr sz="900"/>
            </a:lvl7pPr>
            <a:lvl8pPr marL="3199440" indent="0">
              <a:buNone/>
              <a:defRPr sz="900"/>
            </a:lvl8pPr>
            <a:lvl9pPr marL="3656507"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280C5C7-CFFC-4775-B53F-8CCC5F368D97}" type="datetimeFigureOut">
              <a:rPr lang="en-US"/>
              <a:pPr>
                <a:defRPr/>
              </a:pPr>
              <a:t>10/18/2016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849B06C-8FB5-416E-B69F-D2AC1A6B43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672A97-2DCC-42C0-BD40-4FA98C519FF1}" type="datetimeFigureOut">
              <a:rPr lang="en-US"/>
              <a:pPr>
                <a:defRPr/>
              </a:pPr>
              <a:t>10/18/2016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EF9CF1-1821-477F-A4EA-7E3D61D13E1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705D59-696C-4C60-A870-42CBF4E69FA3}" type="datetimeFigureOut">
              <a:rPr lang="en-US"/>
              <a:pPr>
                <a:defRPr/>
              </a:pPr>
              <a:t>10/18/2016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2D60A2-3520-4F14-817B-9FD1C2A26A8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1977634"/>
            <a:ext cx="5616576" cy="438581"/>
          </a:xfrm>
        </p:spPr>
        <p:txBody>
          <a:bodyPr/>
          <a:lstStyle/>
          <a:p>
            <a:r>
              <a:rPr lang="zh-CN" altLang="en-US"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5930900" y="4802188"/>
            <a:ext cx="1057275" cy="307975"/>
          </a:xfrm>
        </p:spPr>
        <p:txBody>
          <a:bodyPr/>
          <a:lstStyle>
            <a:lvl1pPr>
              <a:defRPr/>
            </a:lvl1pPr>
          </a:lstStyle>
          <a:p>
            <a:pPr>
              <a:defRPr/>
            </a:pPr>
            <a:endParaRPr lang="de-DE" altLang="zh-CN"/>
          </a:p>
          <a:p>
            <a:pPr>
              <a:defRPr/>
            </a:pPr>
            <a:r>
              <a:rPr lang="de-DE" altLang="zh-CN"/>
              <a:t>Page </a:t>
            </a:r>
            <a:fld id="{DCA047E8-369A-4607-9024-98E0A40C47DE}" type="slidenum">
              <a:rPr lang="de-DE" altLang="zh-CN"/>
              <a:pPr>
                <a:defRPr/>
              </a:pPr>
              <a:t>‹#›</a:t>
            </a:fld>
            <a:endParaRPr lang="en-GB" altLang="zh-C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52" y="1597903"/>
            <a:ext cx="7772756"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246" y="2914650"/>
            <a:ext cx="6401514" cy="1314450"/>
          </a:xfrm>
          <a:prstGeom prst="rect">
            <a:avLst/>
          </a:prstGeom>
        </p:spPr>
        <p:txBody>
          <a:bodyPr lIns="68432" tIns="34216" rIns="68432" bIns="34216"/>
          <a:lstStyle>
            <a:lvl1pPr marL="0" indent="0" algn="ctr">
              <a:buNone/>
              <a:defRPr/>
            </a:lvl1pPr>
            <a:lvl2pPr marL="342185" indent="0" algn="ctr">
              <a:buNone/>
              <a:defRPr/>
            </a:lvl2pPr>
            <a:lvl3pPr marL="684356" indent="0" algn="ctr">
              <a:buNone/>
              <a:defRPr/>
            </a:lvl3pPr>
            <a:lvl4pPr marL="1026533" indent="0" algn="ctr">
              <a:buNone/>
              <a:defRPr/>
            </a:lvl4pPr>
            <a:lvl5pPr marL="1368710" indent="0" algn="ctr">
              <a:buNone/>
              <a:defRPr/>
            </a:lvl5pPr>
            <a:lvl6pPr marL="1710885" indent="0" algn="ctr">
              <a:buNone/>
              <a:defRPr/>
            </a:lvl6pPr>
            <a:lvl7pPr marL="2053067" indent="0" algn="ctr">
              <a:buNone/>
              <a:defRPr/>
            </a:lvl7pPr>
            <a:lvl8pPr marL="2395243" indent="0" algn="ctr">
              <a:buNone/>
              <a:defRPr/>
            </a:lvl8pPr>
            <a:lvl9pPr marL="2737419" indent="0" algn="ctr">
              <a:buNone/>
              <a:defRPr/>
            </a:lvl9pPr>
          </a:lstStyle>
          <a:p>
            <a:r>
              <a:rPr lang="en-US" smtClean="0"/>
              <a:t>Click to edit Master subtitle style</a:t>
            </a:r>
            <a:endParaRPr lang="en-US"/>
          </a:p>
        </p:txBody>
      </p:sp>
    </p:spTree>
  </p:cSld>
  <p:clrMapOvr>
    <a:masterClrMapping/>
  </p:clrMapOvr>
  <p:transition advClick="0" advTm="8000">
    <p:fade thruBlk="1"/>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654" y="789556"/>
            <a:ext cx="8649741" cy="3394472"/>
          </a:xfrm>
          <a:prstGeom prst="rect">
            <a:avLst/>
          </a:prstGeom>
        </p:spPr>
        <p:txBody>
          <a:bodyPr lIns="68492" tIns="34246" rIns="68492" bIns="34246"/>
          <a:lstStyle>
            <a:lvl1pPr>
              <a:buFontTx/>
              <a:buNone/>
              <a:defRPr b="0">
                <a:latin typeface="Arial" pitchFamily="34" charset="0"/>
                <a:cs typeface="Arial" pitchFamily="34" charset="0"/>
              </a:defRPr>
            </a:lvl1pPr>
            <a:lvl2pPr>
              <a:buFontTx/>
              <a:buNone/>
              <a:defRPr>
                <a:latin typeface="Arial" pitchFamily="34" charset="0"/>
                <a:cs typeface="Arial" pitchFamily="34" charset="0"/>
              </a:defRPr>
            </a:lvl2pPr>
            <a:lvl3pPr>
              <a:buFontTx/>
              <a:buNone/>
              <a:defRPr>
                <a:latin typeface="Arial" pitchFamily="34" charset="0"/>
                <a:cs typeface="Arial" pitchFamily="34" charset="0"/>
              </a:defRPr>
            </a:lvl3pPr>
            <a:lvl4pPr>
              <a:buFontTx/>
              <a:buNone/>
              <a:defRPr>
                <a:latin typeface="Arial" pitchFamily="34" charset="0"/>
                <a:cs typeface="Arial" pitchFamily="34" charset="0"/>
              </a:defRPr>
            </a:lvl4pPr>
            <a:lvl5pPr>
              <a:buFontTx/>
              <a:buNone/>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ChangeArrowheads="1"/>
          </p:cNvSpPr>
          <p:nvPr userDrawn="1"/>
        </p:nvSpPr>
        <p:spPr bwMode="auto">
          <a:xfrm>
            <a:off x="1" y="5"/>
            <a:ext cx="9142413" cy="627460"/>
          </a:xfrm>
          <a:prstGeom prst="rect">
            <a:avLst/>
          </a:prstGeom>
          <a:gradFill rotWithShape="1">
            <a:gsLst>
              <a:gs pos="0">
                <a:srgbClr val="E0E0E0"/>
              </a:gs>
              <a:gs pos="50000">
                <a:srgbClr val="FFFFFF"/>
              </a:gs>
              <a:gs pos="100000">
                <a:srgbClr val="E0E0E0"/>
              </a:gs>
            </a:gsLst>
            <a:lin ang="2700000" scaled="1"/>
          </a:gradFill>
          <a:ln w="9525">
            <a:noFill/>
            <a:miter lim="800000"/>
            <a:headEnd/>
            <a:tailEnd/>
          </a:ln>
        </p:spPr>
        <p:txBody>
          <a:bodyPr wrap="none" lIns="58649" tIns="29329" rIns="58649" bIns="29329" anchor="ctr"/>
          <a:lstStyle/>
          <a:p>
            <a:pPr defTabSz="914270" eaLnBrk="0" fontAlgn="base" hangingPunct="0">
              <a:spcBef>
                <a:spcPct val="0"/>
              </a:spcBef>
              <a:spcAft>
                <a:spcPct val="0"/>
              </a:spcAft>
              <a:defRPr/>
            </a:pPr>
            <a:endParaRPr lang="en-US" sz="1600" dirty="0">
              <a:solidFill>
                <a:prstClr val="black"/>
              </a:solidFill>
              <a:latin typeface="Arial" pitchFamily="34" charset="0"/>
              <a:ea typeface="ＭＳ Ｐゴシック" pitchFamily="34" charset="-128"/>
            </a:endParaRPr>
          </a:p>
        </p:txBody>
      </p:sp>
      <p:sp>
        <p:nvSpPr>
          <p:cNvPr id="2" name="Title 1"/>
          <p:cNvSpPr>
            <a:spLocks noGrp="1"/>
          </p:cNvSpPr>
          <p:nvPr>
            <p:ph type="title"/>
          </p:nvPr>
        </p:nvSpPr>
        <p:spPr>
          <a:xfrm>
            <a:off x="252654" y="33468"/>
            <a:ext cx="8649741" cy="857250"/>
          </a:xfrm>
          <a:prstGeom prst="rect">
            <a:avLst/>
          </a:prstGeom>
        </p:spPr>
        <p:txBody>
          <a:bodyPr/>
          <a:lstStyle>
            <a:lvl1pPr>
              <a:defRPr b="0">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67" y="3305610"/>
            <a:ext cx="7772757" cy="1021320"/>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67" y="2179540"/>
            <a:ext cx="7772757" cy="1126070"/>
          </a:xfrm>
          <a:prstGeom prst="rect">
            <a:avLst/>
          </a:prstGeom>
        </p:spPr>
        <p:txBody>
          <a:bodyPr lIns="91349" tIns="45678" rIns="91349" bIns="45678" anchor="b"/>
          <a:lstStyle>
            <a:lvl1pPr marL="0" indent="0">
              <a:buNone/>
              <a:defRPr sz="1500"/>
            </a:lvl1pPr>
            <a:lvl2pPr marL="341321" indent="0">
              <a:buNone/>
              <a:defRPr sz="1300"/>
            </a:lvl2pPr>
            <a:lvl3pPr marL="682613" indent="0">
              <a:buNone/>
              <a:defRPr sz="1200"/>
            </a:lvl3pPr>
            <a:lvl4pPr marL="1023917" indent="0">
              <a:buNone/>
              <a:defRPr sz="1000"/>
            </a:lvl4pPr>
            <a:lvl5pPr marL="1365224" indent="0">
              <a:buNone/>
              <a:defRPr sz="1000"/>
            </a:lvl5pPr>
            <a:lvl6pPr marL="1706525" indent="0">
              <a:buNone/>
              <a:defRPr sz="1000"/>
            </a:lvl6pPr>
            <a:lvl7pPr marL="2047834" indent="0">
              <a:buNone/>
              <a:defRPr sz="1000"/>
            </a:lvl7pPr>
            <a:lvl8pPr marL="2389142" indent="0">
              <a:buNone/>
              <a:defRPr sz="1000"/>
            </a:lvl8pPr>
            <a:lvl9pPr marL="2730448" indent="0">
              <a:buNone/>
              <a:defRPr sz="1000"/>
            </a:lvl9pPr>
          </a:lstStyle>
          <a:p>
            <a:pPr lvl="0"/>
            <a:r>
              <a:rPr lang="zh-CN" altLang="en-US" smtClean="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F8F28C4-2BB5-491D-A47C-B452C3ECC5FA}" type="datetimeFigureOut">
              <a:rPr lang="en-US"/>
              <a:pPr>
                <a:defRPr/>
              </a:pPr>
              <a:t>10/18/2016</a:t>
            </a:fld>
            <a:endParaRPr lang="en-US"/>
          </a:p>
        </p:txBody>
      </p:sp>
      <p:sp>
        <p:nvSpPr>
          <p:cNvPr id="4" name="Footer Placeholder 4"/>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4767263"/>
            <a:ext cx="2133600" cy="274637"/>
          </a:xfrm>
          <a:prstGeom prst="rect">
            <a:avLst/>
          </a:prstGeom>
        </p:spPr>
        <p:txBody>
          <a:bodyPr/>
          <a:lstStyle>
            <a:lvl1pPr>
              <a:defRPr/>
            </a:lvl1pPr>
          </a:lstStyle>
          <a:p>
            <a:pPr>
              <a:defRPr/>
            </a:pPr>
            <a:fld id="{13215B00-F6EF-4DE4-AE7A-479B03FE51E2}"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3187700" y="201613"/>
            <a:ext cx="5668963" cy="73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6" name="Rectangle 5"/>
          <p:cNvSpPr/>
          <p:nvPr/>
        </p:nvSpPr>
        <p:spPr>
          <a:xfrm>
            <a:off x="268288" y="201613"/>
            <a:ext cx="184150" cy="2914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7" name="Rectangle 6"/>
          <p:cNvSpPr/>
          <p:nvPr userDrawn="1"/>
        </p:nvSpPr>
        <p:spPr>
          <a:xfrm>
            <a:off x="7046148" y="1"/>
            <a:ext cx="2097852" cy="56673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400" fontAlgn="auto">
              <a:spcBef>
                <a:spcPts val="0"/>
              </a:spcBef>
              <a:spcAft>
                <a:spcPts val="0"/>
              </a:spcAft>
              <a:defRPr/>
            </a:pPr>
            <a:endParaRPr lang="en-US">
              <a:solidFill>
                <a:prstClr val="white"/>
              </a:solidFill>
              <a:sym typeface="Arial"/>
            </a:endParaRPr>
          </a:p>
        </p:txBody>
      </p:sp>
      <p:sp>
        <p:nvSpPr>
          <p:cNvPr id="8" name="Rectangle 7"/>
          <p:cNvSpPr/>
          <p:nvPr/>
        </p:nvSpPr>
        <p:spPr>
          <a:xfrm>
            <a:off x="3187700" y="201613"/>
            <a:ext cx="5668963" cy="73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pic>
        <p:nvPicPr>
          <p:cNvPr id="10" name="Picture 9" descr="ONLABLogo.png"/>
          <p:cNvPicPr>
            <a:picLocks noChangeAspect="1"/>
          </p:cNvPicPr>
          <p:nvPr userDrawn="1"/>
        </p:nvPicPr>
        <p:blipFill>
          <a:blip r:embed="rId2"/>
          <a:srcRect/>
          <a:stretch>
            <a:fillRect/>
          </a:stretch>
        </p:blipFill>
        <p:spPr bwMode="auto">
          <a:xfrm>
            <a:off x="601663" y="257175"/>
            <a:ext cx="2501900" cy="619125"/>
          </a:xfrm>
          <a:prstGeom prst="rect">
            <a:avLst/>
          </a:prstGeom>
          <a:noFill/>
          <a:ln w="9525">
            <a:noFill/>
            <a:miter lim="800000"/>
            <a:headEnd/>
            <a:tailEnd/>
          </a:ln>
        </p:spPr>
      </p:pic>
      <p:sp>
        <p:nvSpPr>
          <p:cNvPr id="2" name="Title 1"/>
          <p:cNvSpPr>
            <a:spLocks noGrp="1"/>
          </p:cNvSpPr>
          <p:nvPr>
            <p:ph type="ctrTitle"/>
          </p:nvPr>
        </p:nvSpPr>
        <p:spPr>
          <a:xfrm>
            <a:off x="3200421" y="2915806"/>
            <a:ext cx="5457919" cy="1027579"/>
          </a:xfrm>
        </p:spPr>
        <p:txBody>
          <a:bodyPr>
            <a:normAutofit/>
          </a:bodyPr>
          <a:lstStyle>
            <a:lvl1pPr>
              <a:defRPr sz="4600"/>
            </a:lvl1pPr>
          </a:lstStyle>
          <a:p>
            <a:r>
              <a:rPr lang="en-US" smtClean="0"/>
              <a:t>Click to edit Master title style</a:t>
            </a:r>
            <a:endParaRPr dirty="0"/>
          </a:p>
        </p:txBody>
      </p:sp>
      <p:sp>
        <p:nvSpPr>
          <p:cNvPr id="3" name="Subtitle 2"/>
          <p:cNvSpPr>
            <a:spLocks noGrp="1"/>
          </p:cNvSpPr>
          <p:nvPr>
            <p:ph type="subTitle" idx="1"/>
          </p:nvPr>
        </p:nvSpPr>
        <p:spPr>
          <a:xfrm>
            <a:off x="3200401" y="3943349"/>
            <a:ext cx="5457918" cy="463924"/>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9" name="Picture Placeholder 8"/>
          <p:cNvSpPr>
            <a:spLocks noGrp="1"/>
          </p:cNvSpPr>
          <p:nvPr>
            <p:ph type="pic" sz="quarter" idx="13"/>
          </p:nvPr>
        </p:nvSpPr>
        <p:spPr>
          <a:xfrm>
            <a:off x="3186978" y="1009430"/>
            <a:ext cx="5646867" cy="1811849"/>
          </a:xfrm>
        </p:spPr>
        <p:txBody>
          <a:bodyPr rtlCol="0">
            <a:normAutofit/>
          </a:bodyPr>
          <a:lstStyle>
            <a:lvl1pPr>
              <a:buNone/>
              <a:defRPr/>
            </a:lvl1pPr>
          </a:lstStyle>
          <a:p>
            <a:pPr lvl="0"/>
            <a:r>
              <a:rPr lang="en-US" noProof="0" smtClean="0"/>
              <a:t>Drag picture to placeholder or click icon to add</a:t>
            </a:r>
            <a:endParaRPr noProof="0"/>
          </a:p>
        </p:txBody>
      </p:sp>
      <p:sp>
        <p:nvSpPr>
          <p:cNvPr id="11" name="Date Placeholder 3"/>
          <p:cNvSpPr>
            <a:spLocks noGrp="1"/>
          </p:cNvSpPr>
          <p:nvPr>
            <p:ph type="dt" sz="half" idx="14"/>
          </p:nvPr>
        </p:nvSpPr>
        <p:spPr>
          <a:xfrm>
            <a:off x="3276600" y="292100"/>
            <a:ext cx="5499100" cy="274638"/>
          </a:xfrm>
        </p:spPr>
        <p:txBody>
          <a:bodyPr rtlCol="0"/>
          <a:lstStyle>
            <a:lvl1pPr defTabSz="457068" fontAlgn="auto">
              <a:spcBef>
                <a:spcPts val="0"/>
              </a:spcBef>
              <a:spcAft>
                <a:spcPts val="0"/>
              </a:spcAft>
              <a:defRPr sz="2200" b="0" baseline="0">
                <a:solidFill>
                  <a:prstClr val="white"/>
                </a:solidFill>
                <a:latin typeface="Century Gothic"/>
                <a:cs typeface="+mn-cs"/>
              </a:defRPr>
            </a:lvl1pPr>
          </a:lstStyle>
          <a:p>
            <a:pPr>
              <a:defRPr/>
            </a:pPr>
            <a:r>
              <a:rPr lang="en-US"/>
              <a:t>‹#›</a:t>
            </a:r>
            <a:endParaRPr lang="en-US" dirty="0"/>
          </a:p>
        </p:txBody>
      </p:sp>
      <p:sp>
        <p:nvSpPr>
          <p:cNvPr id="12" name="Footer Placeholder 4"/>
          <p:cNvSpPr>
            <a:spLocks noGrp="1"/>
          </p:cNvSpPr>
          <p:nvPr>
            <p:ph type="ftr" sz="quarter" idx="15"/>
          </p:nvPr>
        </p:nvSpPr>
        <p:spPr>
          <a:xfrm>
            <a:off x="3213100" y="4767263"/>
            <a:ext cx="4735513" cy="274637"/>
          </a:xfrm>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
        <p:nvSpPr>
          <p:cNvPr id="13" name="Slide Number Placeholder 5"/>
          <p:cNvSpPr>
            <a:spLocks noGrp="1"/>
          </p:cNvSpPr>
          <p:nvPr>
            <p:ph type="sldNum" sz="quarter" idx="16"/>
          </p:nvPr>
        </p:nvSpPr>
        <p:spPr>
          <a:xfrm>
            <a:off x="8266113" y="4767263"/>
            <a:ext cx="685800" cy="274637"/>
          </a:xfrm>
          <a:prstGeom prst="rect">
            <a:avLst/>
          </a:prstGeom>
        </p:spPr>
        <p:txBody>
          <a:bodyPr vert="horz" wrap="square" lIns="91440" tIns="45720" rIns="91440" bIns="45720" numCol="1" anchor="ctr" anchorCtr="0" compatLnSpc="1">
            <a:prstTxWarp prst="textNoShape">
              <a:avLst/>
            </a:prstTxWarp>
          </a:bodyPr>
          <a:lstStyle>
            <a:lvl1pPr algn="r">
              <a:defRPr sz="1100" b="1">
                <a:solidFill>
                  <a:srgbClr val="858585"/>
                </a:solidFill>
                <a:latin typeface="Century Gothic" pitchFamily="34" charset="0"/>
                <a:sym typeface="Arial" pitchFamily="34" charset="0"/>
              </a:defRPr>
            </a:lvl1pPr>
          </a:lstStyle>
          <a:p>
            <a:pPr>
              <a:defRPr/>
            </a:pPr>
            <a:fld id="{79C708C8-D6BF-49FC-A5C5-718C6B5086D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2F739-4A67-495A-A989-248EA5BD4010}"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14288966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2F739-4A67-495A-A989-248EA5BD4010}"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15328339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2F739-4A67-495A-A989-248EA5BD4010}"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719742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70013"/>
            <a:ext cx="3867150"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3867150"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2F739-4A67-495A-A989-248EA5BD4010}"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36446555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2F739-4A67-495A-A989-248EA5BD4010}"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41169437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2F739-4A67-495A-A989-248EA5BD4010}"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16849211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2F739-4A67-495A-A989-248EA5BD4010}"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2287481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2F739-4A67-495A-A989-248EA5BD4010}"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36829786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2F739-4A67-495A-A989-248EA5BD4010}"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40322964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2F739-4A67-495A-A989-248EA5BD4010}"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170221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5" name="Rectangle 4"/>
          <p:cNvSpPr/>
          <p:nvPr/>
        </p:nvSpPr>
        <p:spPr>
          <a:xfrm>
            <a:off x="269875" y="201613"/>
            <a:ext cx="1646238" cy="1233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2178439" y="201219"/>
            <a:ext cx="6508377" cy="525909"/>
          </a:xfrm>
        </p:spPr>
        <p:txBody>
          <a:bodyPr/>
          <a:lstStyle/>
          <a:p>
            <a:r>
              <a:rPr lang="en-US" smtClean="0"/>
              <a:t>Click to edit Master title style</a:t>
            </a:r>
            <a:endParaRPr dirty="0"/>
          </a:p>
        </p:txBody>
      </p:sp>
      <p:sp>
        <p:nvSpPr>
          <p:cNvPr id="3" name="Content Placeholder 2"/>
          <p:cNvSpPr>
            <a:spLocks noGrp="1"/>
          </p:cNvSpPr>
          <p:nvPr>
            <p:ph idx="1"/>
          </p:nvPr>
        </p:nvSpPr>
        <p:spPr>
          <a:xfrm>
            <a:off x="2178439" y="821653"/>
            <a:ext cx="6508377" cy="377297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Picture Placeholder 8"/>
          <p:cNvSpPr>
            <a:spLocks noGrp="1"/>
          </p:cNvSpPr>
          <p:nvPr>
            <p:ph type="pic" sz="quarter" idx="13"/>
          </p:nvPr>
        </p:nvSpPr>
        <p:spPr>
          <a:xfrm>
            <a:off x="269875" y="1482540"/>
            <a:ext cx="1645920" cy="3469341"/>
          </a:xfrm>
        </p:spPr>
        <p:txBody>
          <a:bodyPr rtlCol="0">
            <a:normAutofit/>
          </a:bodyPr>
          <a:lstStyle>
            <a:lvl1pPr>
              <a:buNone/>
              <a:defRPr/>
            </a:lvl1pPr>
          </a:lstStyle>
          <a:p>
            <a:pPr lvl="0"/>
            <a:r>
              <a:rPr lang="en-US" noProof="0" smtClean="0"/>
              <a:t>Drag picture to placeholder or click icon to add</a:t>
            </a:r>
            <a:endParaRPr noProof="0"/>
          </a:p>
        </p:txBody>
      </p:sp>
      <p:sp>
        <p:nvSpPr>
          <p:cNvPr id="6" name="Date Placeholder 3"/>
          <p:cNvSpPr>
            <a:spLocks noGrp="1"/>
          </p:cNvSpPr>
          <p:nvPr>
            <p:ph type="dt" sz="half" idx="14"/>
          </p:nvPr>
        </p:nvSpPr>
        <p:spPr>
          <a:xfrm>
            <a:off x="7212013" y="4767263"/>
            <a:ext cx="1752600" cy="274637"/>
          </a:xfrm>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7" name="Footer Placeholder 4"/>
          <p:cNvSpPr>
            <a:spLocks noGrp="1"/>
          </p:cNvSpPr>
          <p:nvPr>
            <p:ph type="ftr" sz="quarter" idx="15"/>
          </p:nvPr>
        </p:nvSpPr>
        <p:spPr>
          <a:xfrm>
            <a:off x="2178050" y="4767263"/>
            <a:ext cx="4927600" cy="274637"/>
          </a:xfrm>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2F739-4A67-495A-A989-248EA5BD4010}"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587C-B320-4F0B-A24F-E9601857F598}" type="slidenum">
              <a:rPr lang="en-US" smtClean="0"/>
              <a:t>‹#›</a:t>
            </a:fld>
            <a:endParaRPr lang="en-US"/>
          </a:p>
        </p:txBody>
      </p:sp>
    </p:spTree>
    <p:extLst>
      <p:ext uri="{BB962C8B-B14F-4D97-AF65-F5344CB8AC3E}">
        <p14:creationId xmlns:p14="http://schemas.microsoft.com/office/powerpoint/2010/main" val="3079382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2463" y="322663"/>
            <a:ext cx="7745412"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2463" y="1231107"/>
            <a:ext cx="7929562"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361114" y="4867280"/>
            <a:ext cx="2097087" cy="341710"/>
          </a:xfrm>
          <a:prstGeom prst="rect">
            <a:avLst/>
          </a:prstGeom>
        </p:spPr>
        <p:txBody>
          <a:bodyPr/>
          <a:lstStyle>
            <a:lvl1pPr>
              <a:defRPr/>
            </a:lvl1pPr>
          </a:lstStyle>
          <a:p>
            <a:r>
              <a:rPr lang="de-DE"/>
              <a:t>Page </a:t>
            </a:r>
            <a:fld id="{4780C888-D246-4D83-BA9A-935D9575F7D7}" type="slidenum">
              <a:rPr lang="de-DE"/>
              <a:pPr/>
              <a:t>‹#›</a:t>
            </a:fld>
            <a:endParaRPr lang="en-GB"/>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523739" y="386102"/>
            <a:ext cx="8051291" cy="428625"/>
          </a:xfrm>
          <a:prstGeom prst="rect">
            <a:avLst/>
          </a:prstGeom>
        </p:spPr>
        <p:txBody>
          <a:bodyPr lIns="68562" tIns="34281" rIns="68562" bIns="34281"/>
          <a:lstStyle>
            <a:lvl1pPr rtl="0">
              <a:buNone/>
              <a:defRPr b="1">
                <a:solidFill>
                  <a:srgbClr val="990000"/>
                </a:solidFill>
                <a:latin typeface="Arial" pitchFamily="34" charset="0"/>
                <a:cs typeface="Arial" pitchFamily="34" charset="0"/>
              </a:defRPr>
            </a:lvl1pPr>
          </a:lstStyle>
          <a:p>
            <a:pPr lvl="0"/>
            <a:r>
              <a:rPr lang="en-US" altLang="zh-CN" smtClean="0"/>
              <a:t>Click to edit Master text styles</a:t>
            </a:r>
          </a:p>
        </p:txBody>
      </p:sp>
      <p:sp>
        <p:nvSpPr>
          <p:cNvPr id="7" name="文本占位符 5"/>
          <p:cNvSpPr>
            <a:spLocks noGrp="1"/>
          </p:cNvSpPr>
          <p:nvPr>
            <p:ph type="body" sz="quarter" idx="11"/>
          </p:nvPr>
        </p:nvSpPr>
        <p:spPr>
          <a:xfrm>
            <a:off x="523739" y="840581"/>
            <a:ext cx="8051291" cy="321469"/>
          </a:xfrm>
          <a:prstGeom prst="rect">
            <a:avLst/>
          </a:prstGeom>
        </p:spPr>
        <p:txBody>
          <a:bodyPr lIns="68562" tIns="34281" rIns="68562" bIns="34281"/>
          <a:lstStyle>
            <a:lvl1pPr rtl="0">
              <a:buNone/>
              <a:defRPr sz="1500">
                <a:solidFill>
                  <a:srgbClr val="990000"/>
                </a:solidFill>
                <a:latin typeface="Arial" pitchFamily="34" charset="0"/>
                <a:cs typeface="Arial" pitchFamily="34" charset="0"/>
              </a:defRPr>
            </a:lvl1pPr>
          </a:lstStyle>
          <a:p>
            <a:pPr lvl="0"/>
            <a:r>
              <a:rPr lang="en-US" altLang="zh-CN" smtClean="0"/>
              <a:t>Click to edit Master text styles</a:t>
            </a:r>
          </a:p>
        </p:txBody>
      </p:sp>
      <p:sp>
        <p:nvSpPr>
          <p:cNvPr id="8" name="文本占位符 5"/>
          <p:cNvSpPr>
            <a:spLocks noGrp="1"/>
          </p:cNvSpPr>
          <p:nvPr>
            <p:ph type="body" sz="quarter" idx="12"/>
          </p:nvPr>
        </p:nvSpPr>
        <p:spPr>
          <a:xfrm>
            <a:off x="523739" y="1154907"/>
            <a:ext cx="8051291" cy="778669"/>
          </a:xfrm>
          <a:prstGeom prst="rect">
            <a:avLst/>
          </a:prstGeom>
        </p:spPr>
        <p:txBody>
          <a:bodyPr lIns="68562" tIns="34281" rIns="68562" bIns="34281"/>
          <a:lstStyle>
            <a:lvl1pPr rtl="0">
              <a:buNone/>
              <a:defRPr sz="1200">
                <a:solidFill>
                  <a:schemeClr val="tx1"/>
                </a:solidFill>
                <a:latin typeface="Arial" pitchFamily="34" charset="0"/>
                <a:cs typeface="Arial" pitchFamily="34" charset="0"/>
              </a:defRPr>
            </a:lvl1pPr>
          </a:lstStyle>
          <a:p>
            <a:pPr lvl="0"/>
            <a:r>
              <a:rPr lang="en-US" altLang="zh-CN"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文本框 4"/>
          <p:cNvSpPr txBox="1">
            <a:spLocks noChangeArrowheads="1"/>
          </p:cNvSpPr>
          <p:nvPr userDrawn="1"/>
        </p:nvSpPr>
        <p:spPr bwMode="auto">
          <a:xfrm>
            <a:off x="7173913" y="3106738"/>
            <a:ext cx="1077912" cy="198437"/>
          </a:xfrm>
          <a:prstGeom prst="rect">
            <a:avLst/>
          </a:prstGeom>
          <a:noFill/>
          <a:ln>
            <a:noFill/>
          </a:ln>
          <a:extLst/>
        </p:spPr>
        <p:txBody>
          <a:bodyPr wrap="none" lIns="58685" tIns="29343" rIns="58685" bIns="29343">
            <a:spAutoFit/>
          </a:bodyPr>
          <a:lstStyle>
            <a:lvl1pPr defTabSz="784225" eaLnBrk="0" hangingPunct="0">
              <a:defRPr sz="2400">
                <a:solidFill>
                  <a:schemeClr val="tx1"/>
                </a:solidFill>
                <a:latin typeface="Arial" charset="0"/>
                <a:ea typeface="MS PGothic" pitchFamily="34" charset="-128"/>
              </a:defRPr>
            </a:lvl1pPr>
            <a:lvl2pPr marL="742950" indent="-285750" defTabSz="784225" eaLnBrk="0" hangingPunct="0">
              <a:defRPr sz="2400">
                <a:solidFill>
                  <a:schemeClr val="tx1"/>
                </a:solidFill>
                <a:latin typeface="Arial" charset="0"/>
                <a:ea typeface="MS PGothic" pitchFamily="34" charset="-128"/>
              </a:defRPr>
            </a:lvl2pPr>
            <a:lvl3pPr marL="1143000" indent="-228600" defTabSz="784225" eaLnBrk="0" hangingPunct="0">
              <a:defRPr sz="2400">
                <a:solidFill>
                  <a:schemeClr val="tx1"/>
                </a:solidFill>
                <a:latin typeface="Arial" charset="0"/>
                <a:ea typeface="MS PGothic" pitchFamily="34" charset="-128"/>
              </a:defRPr>
            </a:lvl3pPr>
            <a:lvl4pPr marL="1600200" indent="-228600" defTabSz="784225" eaLnBrk="0" hangingPunct="0">
              <a:defRPr sz="2400">
                <a:solidFill>
                  <a:schemeClr val="tx1"/>
                </a:solidFill>
                <a:latin typeface="Arial" charset="0"/>
                <a:ea typeface="MS PGothic" pitchFamily="34" charset="-128"/>
              </a:defRPr>
            </a:lvl4pPr>
            <a:lvl5pPr marL="2057400" indent="-228600" defTabSz="784225" eaLnBrk="0" hangingPunct="0">
              <a:defRPr sz="2400">
                <a:solidFill>
                  <a:schemeClr val="tx1"/>
                </a:solidFill>
                <a:latin typeface="Arial" charset="0"/>
                <a:ea typeface="MS PGothic" pitchFamily="34" charset="-128"/>
              </a:defRPr>
            </a:lvl5pPr>
            <a:lvl6pPr marL="2514600" indent="-228600" defTabSz="784225" eaLnBrk="0" fontAlgn="base" hangingPunct="0">
              <a:spcBef>
                <a:spcPct val="0"/>
              </a:spcBef>
              <a:spcAft>
                <a:spcPct val="0"/>
              </a:spcAft>
              <a:defRPr sz="2400">
                <a:solidFill>
                  <a:schemeClr val="tx1"/>
                </a:solidFill>
                <a:latin typeface="Arial" charset="0"/>
                <a:ea typeface="MS PGothic" pitchFamily="34" charset="-128"/>
              </a:defRPr>
            </a:lvl6pPr>
            <a:lvl7pPr marL="2971800" indent="-228600" defTabSz="784225" eaLnBrk="0" fontAlgn="base" hangingPunct="0">
              <a:spcBef>
                <a:spcPct val="0"/>
              </a:spcBef>
              <a:spcAft>
                <a:spcPct val="0"/>
              </a:spcAft>
              <a:defRPr sz="2400">
                <a:solidFill>
                  <a:schemeClr val="tx1"/>
                </a:solidFill>
                <a:latin typeface="Arial" charset="0"/>
                <a:ea typeface="MS PGothic" pitchFamily="34" charset="-128"/>
              </a:defRPr>
            </a:lvl7pPr>
            <a:lvl8pPr marL="3429000" indent="-228600" defTabSz="784225" eaLnBrk="0" fontAlgn="base" hangingPunct="0">
              <a:spcBef>
                <a:spcPct val="0"/>
              </a:spcBef>
              <a:spcAft>
                <a:spcPct val="0"/>
              </a:spcAft>
              <a:defRPr sz="2400">
                <a:solidFill>
                  <a:schemeClr val="tx1"/>
                </a:solidFill>
                <a:latin typeface="Arial" charset="0"/>
                <a:ea typeface="MS PGothic" pitchFamily="34" charset="-128"/>
              </a:defRPr>
            </a:lvl8pPr>
            <a:lvl9pPr marL="3886200" indent="-228600" defTabSz="784225" eaLnBrk="0" fontAlgn="base" hangingPunct="0">
              <a:spcBef>
                <a:spcPct val="0"/>
              </a:spcBef>
              <a:spcAft>
                <a:spcPct val="0"/>
              </a:spcAft>
              <a:defRPr sz="2400">
                <a:solidFill>
                  <a:schemeClr val="tx1"/>
                </a:solidFill>
                <a:latin typeface="Arial" charset="0"/>
                <a:ea typeface="MS PGothic" pitchFamily="34" charset="-128"/>
              </a:defRPr>
            </a:lvl9pPr>
          </a:lstStyle>
          <a:p>
            <a:pPr fontAlgn="t">
              <a:defRPr/>
            </a:pPr>
            <a:r>
              <a:rPr lang="en-US" altLang="zh-CN" sz="900" b="1" dirty="0">
                <a:solidFill>
                  <a:srgbClr val="FFFFFF"/>
                </a:solidFill>
                <a:cs typeface="+mn-cs"/>
              </a:rPr>
              <a:t>www.huawei.com</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7759700" y="514350"/>
            <a:ext cx="1098550" cy="4449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5" name="Rectangle 4"/>
          <p:cNvSpPr/>
          <p:nvPr userDrawn="1"/>
        </p:nvSpPr>
        <p:spPr>
          <a:xfrm>
            <a:off x="7759700" y="514350"/>
            <a:ext cx="1098550" cy="44497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2209801" y="2571783"/>
            <a:ext cx="4966446" cy="1048871"/>
          </a:xfrm>
        </p:spPr>
        <p:txBody>
          <a:bodyPr anchor="b"/>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09801" y="3618310"/>
            <a:ext cx="4966446" cy="990600"/>
          </a:xfrm>
        </p:spPr>
        <p:txBody>
          <a:bodyPr>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a:xfrm>
            <a:off x="5562600" y="4767263"/>
            <a:ext cx="1622425" cy="274637"/>
          </a:xfrm>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7" name="Footer Placeholder 4"/>
          <p:cNvSpPr>
            <a:spLocks noGrp="1"/>
          </p:cNvSpPr>
          <p:nvPr>
            <p:ph type="ftr" sz="quarter" idx="11"/>
          </p:nvPr>
        </p:nvSpPr>
        <p:spPr>
          <a:xfrm>
            <a:off x="174625" y="4767263"/>
            <a:ext cx="5311775" cy="274637"/>
          </a:xfrm>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69875" y="3579813"/>
            <a:ext cx="2971800" cy="1384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3720354" y="2571783"/>
            <a:ext cx="4966446" cy="1048871"/>
          </a:xfrm>
        </p:spPr>
        <p:txBody>
          <a:bodyPr anchor="b"/>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3720354" y="3618310"/>
            <a:ext cx="4966446" cy="990600"/>
          </a:xfrm>
        </p:spPr>
        <p:txBody>
          <a:bodyPr>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Picture Placeholder 8"/>
          <p:cNvSpPr>
            <a:spLocks noGrp="1"/>
          </p:cNvSpPr>
          <p:nvPr>
            <p:ph type="pic" sz="quarter" idx="13"/>
          </p:nvPr>
        </p:nvSpPr>
        <p:spPr>
          <a:xfrm>
            <a:off x="269874" y="201217"/>
            <a:ext cx="2971800" cy="3328988"/>
          </a:xfrm>
        </p:spPr>
        <p:txBody>
          <a:bodyPr rtlCol="0">
            <a:normAutofit/>
          </a:bodyPr>
          <a:lstStyle>
            <a:lvl1pPr>
              <a:buNone/>
              <a:defRPr/>
            </a:lvl1pPr>
          </a:lstStyle>
          <a:p>
            <a:pPr lvl="0"/>
            <a:r>
              <a:rPr lang="en-US" noProof="0" smtClean="0"/>
              <a:t>Drag picture to placeholder or click icon to add</a:t>
            </a:r>
            <a:endParaRPr noProof="0"/>
          </a:p>
        </p:txBody>
      </p:sp>
      <p:sp>
        <p:nvSpPr>
          <p:cNvPr id="6" name="Slide Number Placeholder 5"/>
          <p:cNvSpPr>
            <a:spLocks noGrp="1"/>
          </p:cNvSpPr>
          <p:nvPr>
            <p:ph type="sldNum" sz="quarter" idx="14"/>
          </p:nvPr>
        </p:nvSpPr>
        <p:spPr>
          <a:xfrm>
            <a:off x="8266113" y="4767263"/>
            <a:ext cx="685800" cy="274637"/>
          </a:xfrm>
          <a:prstGeom prst="rect">
            <a:avLst/>
          </a:prstGeom>
        </p:spPr>
        <p:txBody>
          <a:bodyPr vert="horz" wrap="square" lIns="91440" tIns="45720" rIns="91440" bIns="45720" numCol="1" anchor="ctr" anchorCtr="0" compatLnSpc="1">
            <a:prstTxWarp prst="textNoShape">
              <a:avLst/>
            </a:prstTxWarp>
          </a:bodyPr>
          <a:lstStyle>
            <a:lvl1pPr algn="r">
              <a:defRPr sz="1100" b="1">
                <a:solidFill>
                  <a:srgbClr val="858585"/>
                </a:solidFill>
                <a:latin typeface="Century Gothic" pitchFamily="34" charset="0"/>
                <a:sym typeface="Arial" pitchFamily="34" charset="0"/>
              </a:defRPr>
            </a:lvl1pPr>
          </a:lstStyle>
          <a:p>
            <a:pPr>
              <a:defRPr/>
            </a:pPr>
            <a:fld id="{8D020946-6F9F-4656-9789-9DDBED7D4D0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8148638" y="461963"/>
            <a:ext cx="719137" cy="1235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457228" y="201252"/>
            <a:ext cx="7391401" cy="504095"/>
          </a:xfrm>
        </p:spPr>
        <p:txBody>
          <a:bodyPr/>
          <a:lstStyle/>
          <a:p>
            <a:r>
              <a:rPr lang="en-US" smtClean="0"/>
              <a:t>Click to edit Master title style</a:t>
            </a:r>
            <a:endParaRPr dirty="0"/>
          </a:p>
        </p:txBody>
      </p:sp>
      <p:sp>
        <p:nvSpPr>
          <p:cNvPr id="3" name="Content Placeholder 2"/>
          <p:cNvSpPr>
            <a:spLocks noGrp="1"/>
          </p:cNvSpPr>
          <p:nvPr>
            <p:ph sz="half" idx="1"/>
          </p:nvPr>
        </p:nvSpPr>
        <p:spPr>
          <a:xfrm>
            <a:off x="457200" y="799851"/>
            <a:ext cx="3566160" cy="3794785"/>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282440" y="799851"/>
            <a:ext cx="3566160" cy="3794785"/>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Date Placeholder 4"/>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7" name="Footer Placeholder 5"/>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8148638" y="668338"/>
            <a:ext cx="719137" cy="1235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a:solidFill>
                <a:prstClr val="white"/>
              </a:solidFill>
              <a:sym typeface="Arial"/>
            </a:endParaRPr>
          </a:p>
        </p:txBody>
      </p:sp>
      <p:sp>
        <p:nvSpPr>
          <p:cNvPr id="2" name="Title 1"/>
          <p:cNvSpPr>
            <a:spLocks noGrp="1"/>
          </p:cNvSpPr>
          <p:nvPr>
            <p:ph type="title"/>
          </p:nvPr>
        </p:nvSpPr>
        <p:spPr>
          <a:xfrm>
            <a:off x="457199" y="201217"/>
            <a:ext cx="7388352" cy="47501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199" y="769846"/>
            <a:ext cx="3566160" cy="47982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23369"/>
            <a:ext cx="3566160" cy="3271254"/>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279390" y="769846"/>
            <a:ext cx="3566160" cy="47982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79391" y="1323369"/>
            <a:ext cx="3566160" cy="3271254"/>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Date Placeholder 6"/>
          <p:cNvSpPr>
            <a:spLocks noGrp="1"/>
          </p:cNvSpPr>
          <p:nvPr>
            <p:ph type="dt" sz="half" idx="10"/>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r>
              <a:rPr lang="en-US"/>
              <a:t>‹#›</a:t>
            </a:r>
            <a:endParaRPr lang="en-US" dirty="0"/>
          </a:p>
        </p:txBody>
      </p:sp>
      <p:sp>
        <p:nvSpPr>
          <p:cNvPr id="9" name="Footer Placeholder 7"/>
          <p:cNvSpPr>
            <a:spLocks noGrp="1"/>
          </p:cNvSpPr>
          <p:nvPr>
            <p:ph type="ftr" sz="quarter" idx="11"/>
          </p:nvPr>
        </p:nvSpPr>
        <p:spPr/>
        <p:txBody>
          <a:bodyPr rtlCol="0"/>
          <a:lstStyle>
            <a:lvl1pPr defTabSz="457068" fontAlgn="auto">
              <a:spcBef>
                <a:spcPts val="0"/>
              </a:spcBef>
              <a:spcAft>
                <a:spcPts val="0"/>
              </a:spcAft>
              <a:defRPr>
                <a:solidFill>
                  <a:srgbClr val="333333">
                    <a:lumMod val="60000"/>
                    <a:lumOff val="40000"/>
                  </a:srgbClr>
                </a:solidFill>
                <a:latin typeface="Century Gothic"/>
                <a:cs typeface="+mn-cs"/>
              </a:defRPr>
            </a:lvl1pPr>
          </a:lstStyle>
          <a:p>
            <a:pPr>
              <a:defRPr/>
            </a:pP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6.xml"/><Relationship Id="rId7"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5" Type="http://schemas.openxmlformats.org/officeDocument/2006/relationships/image" Target="../media/image3.png"/><Relationship Id="rId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15888"/>
            <a:ext cx="8305800" cy="428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661988"/>
            <a:ext cx="8305800" cy="3932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0" y="4767263"/>
            <a:ext cx="457200" cy="274637"/>
          </a:xfrm>
          <a:prstGeom prst="rect">
            <a:avLst/>
          </a:prstGeom>
        </p:spPr>
        <p:txBody>
          <a:bodyPr vert="horz" wrap="square" lIns="91440" tIns="45720" rIns="91440" bIns="45720" numCol="1" anchor="ctr" anchorCtr="0" compatLnSpc="1">
            <a:prstTxWarp prst="textNoShape">
              <a:avLst/>
            </a:prstTxWarp>
          </a:bodyPr>
          <a:lstStyle>
            <a:lvl1pPr algn="r">
              <a:defRPr sz="1100" b="1">
                <a:solidFill>
                  <a:srgbClr val="858585"/>
                </a:solidFill>
                <a:latin typeface="Century Gothic" pitchFamily="34" charset="0"/>
                <a:sym typeface="Arial" pitchFamily="34" charset="0"/>
              </a:defRPr>
            </a:lvl1pPr>
          </a:lstStyle>
          <a:p>
            <a:pPr>
              <a:defRPr/>
            </a:pPr>
            <a:r>
              <a:rPr lang="en-US"/>
              <a:t>‹#›</a:t>
            </a:r>
          </a:p>
        </p:txBody>
      </p:sp>
      <p:sp>
        <p:nvSpPr>
          <p:cNvPr id="5" name="Footer Placeholder 4"/>
          <p:cNvSpPr>
            <a:spLocks noGrp="1"/>
          </p:cNvSpPr>
          <p:nvPr>
            <p:ph type="ftr" sz="quarter" idx="3"/>
          </p:nvPr>
        </p:nvSpPr>
        <p:spPr>
          <a:xfrm>
            <a:off x="668338" y="4767263"/>
            <a:ext cx="5513387" cy="274637"/>
          </a:xfrm>
          <a:prstGeom prst="rect">
            <a:avLst/>
          </a:prstGeom>
        </p:spPr>
        <p:txBody>
          <a:bodyPr vert="horz" wrap="square" lIns="91440" tIns="45720" rIns="91440" bIns="45720" numCol="1" anchor="ctr" anchorCtr="0" compatLnSpc="1">
            <a:prstTxWarp prst="textNoShape">
              <a:avLst/>
            </a:prstTxWarp>
          </a:bodyPr>
          <a:lstStyle>
            <a:lvl1pPr>
              <a:defRPr sz="1100" b="1">
                <a:solidFill>
                  <a:srgbClr val="858585"/>
                </a:solidFill>
                <a:latin typeface="Century Gothic" pitchFamily="34" charset="0"/>
                <a:sym typeface="Arial" pitchFamily="34" charset="0"/>
              </a:defRPr>
            </a:lvl1pPr>
          </a:lstStyle>
          <a:p>
            <a:pPr>
              <a:defRPr/>
            </a:pPr>
            <a:r>
              <a:rPr lang="en-US"/>
              <a:t>http://ONLAB.US/</a:t>
            </a:r>
          </a:p>
        </p:txBody>
      </p:sp>
    </p:spTree>
  </p:cSld>
  <p:clrMap bg1="lt1" tx1="dk1" bg2="lt2" tx2="dk2" accent1="accent1" accent2="accent2" accent3="accent3" accent4="accent4" accent5="accent5" accent6="accent6" hlink="hlink" folHlink="folHlink"/>
  <p:sldLayoutIdLst>
    <p:sldLayoutId id="2147485481" r:id="rId1"/>
    <p:sldLayoutId id="2147485482" r:id="rId2"/>
    <p:sldLayoutId id="2147485483" r:id="rId3"/>
    <p:sldLayoutId id="2147485484" r:id="rId4"/>
    <p:sldLayoutId id="2147485485" r:id="rId5"/>
    <p:sldLayoutId id="2147485486" r:id="rId6"/>
    <p:sldLayoutId id="2147485487" r:id="rId7"/>
    <p:sldLayoutId id="2147485488" r:id="rId8"/>
    <p:sldLayoutId id="2147485489" r:id="rId9"/>
    <p:sldLayoutId id="2147485490" r:id="rId10"/>
    <p:sldLayoutId id="2147485491" r:id="rId11"/>
    <p:sldLayoutId id="2147485492" r:id="rId12"/>
    <p:sldLayoutId id="2147485493" r:id="rId13"/>
    <p:sldLayoutId id="2147485494" r:id="rId14"/>
    <p:sldLayoutId id="2147485495" r:id="rId15"/>
    <p:sldLayoutId id="2147485496" r:id="rId16"/>
    <p:sldLayoutId id="2147485497" r:id="rId17"/>
    <p:sldLayoutId id="2147485498" r:id="rId18"/>
    <p:sldLayoutId id="2147485499" r:id="rId19"/>
    <p:sldLayoutId id="2147485500" r:id="rId20"/>
    <p:sldLayoutId id="2147485501" r:id="rId21"/>
    <p:sldLayoutId id="2147485502" r:id="rId22"/>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000" kern="1200">
          <a:solidFill>
            <a:schemeClr val="accent1"/>
          </a:solidFill>
          <a:latin typeface="Calibri"/>
          <a:ea typeface="Calibri" pitchFamily="34" charset="0"/>
          <a:cs typeface="Calibri"/>
        </a:defRPr>
      </a:lvl1pPr>
      <a:lvl2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2pPr>
      <a:lvl3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3pPr>
      <a:lvl4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4pPr>
      <a:lvl5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5pPr>
      <a:lvl6pPr marL="457200" algn="l" rtl="0" fontAlgn="base">
        <a:spcBef>
          <a:spcPct val="0"/>
        </a:spcBef>
        <a:spcAft>
          <a:spcPct val="0"/>
        </a:spcAft>
        <a:defRPr sz="4000">
          <a:solidFill>
            <a:schemeClr val="accent1"/>
          </a:solidFill>
          <a:latin typeface="Calibri" pitchFamily="34" charset="0"/>
          <a:ea typeface="Calibri" pitchFamily="34" charset="0"/>
          <a:cs typeface="Calibri" pitchFamily="34" charset="0"/>
        </a:defRPr>
      </a:lvl6pPr>
      <a:lvl7pPr marL="914400" algn="l" rtl="0" fontAlgn="base">
        <a:spcBef>
          <a:spcPct val="0"/>
        </a:spcBef>
        <a:spcAft>
          <a:spcPct val="0"/>
        </a:spcAft>
        <a:defRPr sz="4000">
          <a:solidFill>
            <a:schemeClr val="accent1"/>
          </a:solidFill>
          <a:latin typeface="Calibri" pitchFamily="34" charset="0"/>
          <a:ea typeface="Calibri" pitchFamily="34" charset="0"/>
          <a:cs typeface="Calibri" pitchFamily="34" charset="0"/>
        </a:defRPr>
      </a:lvl7pPr>
      <a:lvl8pPr marL="1371600" algn="l" rtl="0" fontAlgn="base">
        <a:spcBef>
          <a:spcPct val="0"/>
        </a:spcBef>
        <a:spcAft>
          <a:spcPct val="0"/>
        </a:spcAft>
        <a:defRPr sz="4000">
          <a:solidFill>
            <a:schemeClr val="accent1"/>
          </a:solidFill>
          <a:latin typeface="Calibri" pitchFamily="34" charset="0"/>
          <a:ea typeface="Calibri" pitchFamily="34" charset="0"/>
          <a:cs typeface="Calibri" pitchFamily="34" charset="0"/>
        </a:defRPr>
      </a:lvl8pPr>
      <a:lvl9pPr marL="1828800" algn="l" rtl="0" fontAlgn="base">
        <a:spcBef>
          <a:spcPct val="0"/>
        </a:spcBef>
        <a:spcAft>
          <a:spcPct val="0"/>
        </a:spcAft>
        <a:defRPr sz="4000">
          <a:solidFill>
            <a:schemeClr val="accent1"/>
          </a:solidFill>
          <a:latin typeface="Calibri" pitchFamily="34" charset="0"/>
          <a:ea typeface="Calibri" pitchFamily="34" charset="0"/>
          <a:cs typeface="Calibri" pitchFamily="34" charset="0"/>
        </a:defRPr>
      </a:lvl9pPr>
    </p:titleStyle>
    <p:bodyStyle>
      <a:lvl1pPr marL="228600" indent="-228600" algn="l" rtl="0" eaLnBrk="0" fontAlgn="base" hangingPunct="0">
        <a:spcBef>
          <a:spcPts val="1800"/>
        </a:spcBef>
        <a:spcAft>
          <a:spcPct val="0"/>
        </a:spcAft>
        <a:buClr>
          <a:schemeClr val="accent1"/>
        </a:buClr>
        <a:buSzPct val="100000"/>
        <a:buFont typeface="Wingdings 2" pitchFamily="18" charset="2"/>
        <a:buChar char="¡"/>
        <a:defRPr sz="2000" kern="1200">
          <a:solidFill>
            <a:schemeClr val="tx2"/>
          </a:solidFill>
          <a:latin typeface="Calibri"/>
          <a:ea typeface="Calibri" pitchFamily="34" charset="0"/>
          <a:cs typeface="Calibri"/>
        </a:defRPr>
      </a:lvl1pPr>
      <a:lvl2pPr marL="457200" indent="-228600" algn="l" rtl="0" eaLnBrk="0" fontAlgn="base" hangingPunct="0">
        <a:spcBef>
          <a:spcPts val="600"/>
        </a:spcBef>
        <a:spcAft>
          <a:spcPct val="0"/>
        </a:spcAft>
        <a:buClr>
          <a:srgbClr val="4D0000"/>
        </a:buClr>
        <a:buSzPct val="100000"/>
        <a:buFont typeface="Wingdings 2" pitchFamily="18" charset="2"/>
        <a:buChar char="¡"/>
        <a:defRPr kern="1200">
          <a:solidFill>
            <a:schemeClr val="tx2"/>
          </a:solidFill>
          <a:latin typeface="Calibri"/>
          <a:ea typeface="Calibri" pitchFamily="34" charset="0"/>
          <a:cs typeface="Calibri"/>
        </a:defRPr>
      </a:lvl2pPr>
      <a:lvl3pPr marL="685800" indent="-228600" algn="l" rtl="0" eaLnBrk="0" fontAlgn="base" hangingPunct="0">
        <a:spcBef>
          <a:spcPts val="600"/>
        </a:spcBef>
        <a:spcAft>
          <a:spcPct val="0"/>
        </a:spcAft>
        <a:buClr>
          <a:schemeClr val="accent1"/>
        </a:buClr>
        <a:buSzPct val="100000"/>
        <a:buFont typeface="Wingdings 2" pitchFamily="18" charset="2"/>
        <a:buChar char="¡"/>
        <a:defRPr kern="1200">
          <a:solidFill>
            <a:schemeClr val="tx2"/>
          </a:solidFill>
          <a:latin typeface="Calibri"/>
          <a:ea typeface="Calibri" pitchFamily="34" charset="0"/>
          <a:cs typeface="Calibri"/>
        </a:defRPr>
      </a:lvl3pPr>
      <a:lvl4pPr marL="914400" indent="-228600" algn="l" rtl="0" eaLnBrk="0" fontAlgn="base" hangingPunct="0">
        <a:spcBef>
          <a:spcPts val="600"/>
        </a:spcBef>
        <a:spcAft>
          <a:spcPct val="0"/>
        </a:spcAft>
        <a:buClr>
          <a:srgbClr val="4D0000"/>
        </a:buClr>
        <a:buSzPct val="100000"/>
        <a:buFont typeface="Wingdings 2" pitchFamily="18" charset="2"/>
        <a:buChar char="¡"/>
        <a:defRPr kern="1200">
          <a:solidFill>
            <a:schemeClr val="tx2"/>
          </a:solidFill>
          <a:latin typeface="Calibri"/>
          <a:ea typeface="Calibri" pitchFamily="34" charset="0"/>
          <a:cs typeface="Calibri"/>
        </a:defRPr>
      </a:lvl4pPr>
      <a:lvl5pPr marL="1143000" indent="-228600" algn="l" rtl="0" eaLnBrk="0" fontAlgn="base" hangingPunct="0">
        <a:spcBef>
          <a:spcPts val="600"/>
        </a:spcBef>
        <a:spcAft>
          <a:spcPct val="0"/>
        </a:spcAft>
        <a:buClr>
          <a:schemeClr val="accent1"/>
        </a:buClr>
        <a:buSzPct val="100000"/>
        <a:buFont typeface="Wingdings 2" pitchFamily="18" charset="2"/>
        <a:buChar char="¡"/>
        <a:defRPr kern="1200">
          <a:solidFill>
            <a:schemeClr val="tx2"/>
          </a:solidFill>
          <a:latin typeface="Calibri"/>
          <a:ea typeface="Calibri" pitchFamily="34" charset="0"/>
          <a:cs typeface="Calibri"/>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16" tIns="45708" rIns="91416" bIns="45708"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16" tIns="45708" rIns="91416" bIns="4570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16" tIns="45708" rIns="91416" bIns="45708" rtlCol="0" anchor="ctr"/>
          <a:lstStyle>
            <a:lvl1pPr algn="l" defTabSz="457068" fontAlgn="auto">
              <a:spcBef>
                <a:spcPts val="0"/>
              </a:spcBef>
              <a:spcAft>
                <a:spcPts val="0"/>
              </a:spcAft>
              <a:defRPr sz="1200">
                <a:solidFill>
                  <a:prstClr val="black">
                    <a:tint val="75000"/>
                  </a:prstClr>
                </a:solidFill>
                <a:latin typeface="Calibri"/>
                <a:cs typeface="+mn-cs"/>
              </a:defRPr>
            </a:lvl1pPr>
          </a:lstStyle>
          <a:p>
            <a:pPr>
              <a:defRPr/>
            </a:pPr>
            <a:fld id="{634C176F-9594-4790-B913-788BBF509E78}" type="datetimeFigureOut">
              <a:rPr lang="en-US"/>
              <a:pPr>
                <a:defRPr/>
              </a:pPr>
              <a:t>10/18/2016</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16" tIns="45708" rIns="91416" bIns="45708" rtlCol="0" anchor="ctr"/>
          <a:lstStyle>
            <a:lvl1pPr algn="ctr" defTabSz="457068" fontAlgn="auto">
              <a:spcBef>
                <a:spcPts val="0"/>
              </a:spcBef>
              <a:spcAft>
                <a:spcPts val="0"/>
              </a:spcAft>
              <a:defRPr sz="1200">
                <a:solidFill>
                  <a:prstClr val="black">
                    <a:tint val="75000"/>
                  </a:prstClr>
                </a:solidFill>
                <a:latin typeface="Calibri"/>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16" tIns="45708" rIns="91416" bIns="45708" rtlCol="0" anchor="ctr"/>
          <a:lstStyle>
            <a:lvl1pPr algn="r" defTabSz="457068" fontAlgn="auto">
              <a:spcBef>
                <a:spcPts val="0"/>
              </a:spcBef>
              <a:spcAft>
                <a:spcPts val="0"/>
              </a:spcAft>
              <a:defRPr sz="1200">
                <a:solidFill>
                  <a:prstClr val="black">
                    <a:tint val="75000"/>
                  </a:prstClr>
                </a:solidFill>
                <a:latin typeface="Calibri"/>
                <a:cs typeface="+mn-cs"/>
              </a:defRPr>
            </a:lvl1pPr>
          </a:lstStyle>
          <a:p>
            <a:pPr>
              <a:defRPr/>
            </a:pPr>
            <a:fld id="{7E817FD9-E3C0-4E9F-B5B9-C2E245A9FBD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450" r:id="rId1"/>
    <p:sldLayoutId id="2147485451" r:id="rId2"/>
    <p:sldLayoutId id="2147485452" r:id="rId3"/>
    <p:sldLayoutId id="2147485453" r:id="rId4"/>
    <p:sldLayoutId id="2147485454" r:id="rId5"/>
    <p:sldLayoutId id="2147485455" r:id="rId6"/>
    <p:sldLayoutId id="2147485456" r:id="rId7"/>
    <p:sldLayoutId id="2147485457" r:id="rId8"/>
    <p:sldLayoutId id="2147485458" r:id="rId9"/>
    <p:sldLayoutId id="2147485459" r:id="rId10"/>
    <p:sldLayoutId id="2147485460" r:id="rId11"/>
  </p:sldLayoutIdLst>
  <p:transition/>
  <p:timing>
    <p:tnLst>
      <p:par>
        <p:cTn id="1" dur="indefinite" restart="never" nodeType="tmRoot"/>
      </p:par>
    </p:tnLst>
  </p:timing>
  <p:txStyles>
    <p:titleStyle>
      <a:lvl1pPr algn="ctr" defTabSz="455613" rtl="0" eaLnBrk="0" fontAlgn="base" hangingPunct="0">
        <a:spcBef>
          <a:spcPct val="0"/>
        </a:spcBef>
        <a:spcAft>
          <a:spcPct val="0"/>
        </a:spcAft>
        <a:defRPr sz="4400" kern="1200">
          <a:solidFill>
            <a:schemeClr val="tx1"/>
          </a:solidFill>
          <a:latin typeface="+mj-lt"/>
          <a:ea typeface="+mj-ea"/>
          <a:cs typeface="+mj-cs"/>
        </a:defRPr>
      </a:lvl1pPr>
      <a:lvl2pPr algn="ctr" defTabSz="455613" rtl="0" eaLnBrk="0" fontAlgn="base" hangingPunct="0">
        <a:spcBef>
          <a:spcPct val="0"/>
        </a:spcBef>
        <a:spcAft>
          <a:spcPct val="0"/>
        </a:spcAft>
        <a:defRPr sz="4400">
          <a:solidFill>
            <a:schemeClr val="tx1"/>
          </a:solidFill>
          <a:latin typeface="Calibri" pitchFamily="34" charset="0"/>
        </a:defRPr>
      </a:lvl2pPr>
      <a:lvl3pPr algn="ctr" defTabSz="455613" rtl="0" eaLnBrk="0" fontAlgn="base" hangingPunct="0">
        <a:spcBef>
          <a:spcPct val="0"/>
        </a:spcBef>
        <a:spcAft>
          <a:spcPct val="0"/>
        </a:spcAft>
        <a:defRPr sz="4400">
          <a:solidFill>
            <a:schemeClr val="tx1"/>
          </a:solidFill>
          <a:latin typeface="Calibri" pitchFamily="34" charset="0"/>
        </a:defRPr>
      </a:lvl3pPr>
      <a:lvl4pPr algn="ctr" defTabSz="455613" rtl="0" eaLnBrk="0" fontAlgn="base" hangingPunct="0">
        <a:spcBef>
          <a:spcPct val="0"/>
        </a:spcBef>
        <a:spcAft>
          <a:spcPct val="0"/>
        </a:spcAft>
        <a:defRPr sz="4400">
          <a:solidFill>
            <a:schemeClr val="tx1"/>
          </a:solidFill>
          <a:latin typeface="Calibri" pitchFamily="34" charset="0"/>
        </a:defRPr>
      </a:lvl4pPr>
      <a:lvl5pPr algn="ctr" defTabSz="455613" rtl="0" eaLnBrk="0" fontAlgn="base" hangingPunct="0">
        <a:spcBef>
          <a:spcPct val="0"/>
        </a:spcBef>
        <a:spcAft>
          <a:spcPct val="0"/>
        </a:spcAft>
        <a:defRPr sz="4400">
          <a:solidFill>
            <a:schemeClr val="tx1"/>
          </a:solidFill>
          <a:latin typeface="Calibri" pitchFamily="34" charset="0"/>
        </a:defRPr>
      </a:lvl5pPr>
      <a:lvl6pPr marL="457200" algn="ctr" defTabSz="455613" rtl="0" fontAlgn="base">
        <a:spcBef>
          <a:spcPct val="0"/>
        </a:spcBef>
        <a:spcAft>
          <a:spcPct val="0"/>
        </a:spcAft>
        <a:defRPr sz="4400">
          <a:solidFill>
            <a:schemeClr val="tx1"/>
          </a:solidFill>
          <a:latin typeface="Calibri" pitchFamily="34" charset="0"/>
        </a:defRPr>
      </a:lvl6pPr>
      <a:lvl7pPr marL="914400" algn="ctr" defTabSz="455613" rtl="0" fontAlgn="base">
        <a:spcBef>
          <a:spcPct val="0"/>
        </a:spcBef>
        <a:spcAft>
          <a:spcPct val="0"/>
        </a:spcAft>
        <a:defRPr sz="4400">
          <a:solidFill>
            <a:schemeClr val="tx1"/>
          </a:solidFill>
          <a:latin typeface="Calibri" pitchFamily="34" charset="0"/>
        </a:defRPr>
      </a:lvl7pPr>
      <a:lvl8pPr marL="1371600" algn="ctr" defTabSz="455613" rtl="0" fontAlgn="base">
        <a:spcBef>
          <a:spcPct val="0"/>
        </a:spcBef>
        <a:spcAft>
          <a:spcPct val="0"/>
        </a:spcAft>
        <a:defRPr sz="4400">
          <a:solidFill>
            <a:schemeClr val="tx1"/>
          </a:solidFill>
          <a:latin typeface="Calibri" pitchFamily="34" charset="0"/>
        </a:defRPr>
      </a:lvl8pPr>
      <a:lvl9pPr marL="1828800" algn="ctr" defTabSz="455613" rtl="0" fontAlgn="base">
        <a:spcBef>
          <a:spcPct val="0"/>
        </a:spcBef>
        <a:spcAft>
          <a:spcPct val="0"/>
        </a:spcAft>
        <a:defRPr sz="4400">
          <a:solidFill>
            <a:schemeClr val="tx1"/>
          </a:solidFill>
          <a:latin typeface="Calibri" pitchFamily="34" charset="0"/>
        </a:defRPr>
      </a:lvl9pPr>
    </p:titleStyle>
    <p:bodyStyle>
      <a:lvl1pPr marL="341313" indent="-341313" algn="l" defTabSz="455613"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1363" indent="-284163" algn="l" defTabSz="455613"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4556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98613" indent="-227013" algn="l" defTabSz="4556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4556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3844" indent="-228528" algn="l" defTabSz="457068" rtl="0" eaLnBrk="1" latinLnBrk="0" hangingPunct="1">
        <a:spcBef>
          <a:spcPct val="20000"/>
        </a:spcBef>
        <a:buFont typeface="Arial"/>
        <a:buChar char="•"/>
        <a:defRPr sz="2000" kern="1200">
          <a:solidFill>
            <a:schemeClr val="tx1"/>
          </a:solidFill>
          <a:latin typeface="+mn-lt"/>
          <a:ea typeface="+mn-ea"/>
          <a:cs typeface="+mn-cs"/>
        </a:defRPr>
      </a:lvl6pPr>
      <a:lvl7pPr marL="2970912" indent="-228528" algn="l" defTabSz="457068" rtl="0" eaLnBrk="1" latinLnBrk="0" hangingPunct="1">
        <a:spcBef>
          <a:spcPct val="20000"/>
        </a:spcBef>
        <a:buFont typeface="Arial"/>
        <a:buChar char="•"/>
        <a:defRPr sz="2000" kern="1200">
          <a:solidFill>
            <a:schemeClr val="tx1"/>
          </a:solidFill>
          <a:latin typeface="+mn-lt"/>
          <a:ea typeface="+mn-ea"/>
          <a:cs typeface="+mn-cs"/>
        </a:defRPr>
      </a:lvl7pPr>
      <a:lvl8pPr marL="3427968" indent="-228528" algn="l" defTabSz="457068" rtl="0" eaLnBrk="1" latinLnBrk="0" hangingPunct="1">
        <a:spcBef>
          <a:spcPct val="20000"/>
        </a:spcBef>
        <a:buFont typeface="Arial"/>
        <a:buChar char="•"/>
        <a:defRPr sz="2000" kern="1200">
          <a:solidFill>
            <a:schemeClr val="tx1"/>
          </a:solidFill>
          <a:latin typeface="+mn-lt"/>
          <a:ea typeface="+mn-ea"/>
          <a:cs typeface="+mn-cs"/>
        </a:defRPr>
      </a:lvl8pPr>
      <a:lvl9pPr marL="3885036" indent="-228528" algn="l" defTabSz="45706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68" rtl="0" eaLnBrk="1" latinLnBrk="0" hangingPunct="1">
        <a:defRPr sz="1800" kern="1200">
          <a:solidFill>
            <a:schemeClr val="tx1"/>
          </a:solidFill>
          <a:latin typeface="+mn-lt"/>
          <a:ea typeface="+mn-ea"/>
          <a:cs typeface="+mn-cs"/>
        </a:defRPr>
      </a:lvl1pPr>
      <a:lvl2pPr marL="457068" algn="l" defTabSz="457068" rtl="0" eaLnBrk="1" latinLnBrk="0" hangingPunct="1">
        <a:defRPr sz="1800" kern="1200">
          <a:solidFill>
            <a:schemeClr val="tx1"/>
          </a:solidFill>
          <a:latin typeface="+mn-lt"/>
          <a:ea typeface="+mn-ea"/>
          <a:cs typeface="+mn-cs"/>
        </a:defRPr>
      </a:lvl2pPr>
      <a:lvl3pPr marL="914124" algn="l" defTabSz="457068" rtl="0" eaLnBrk="1" latinLnBrk="0" hangingPunct="1">
        <a:defRPr sz="1800" kern="1200">
          <a:solidFill>
            <a:schemeClr val="tx1"/>
          </a:solidFill>
          <a:latin typeface="+mn-lt"/>
          <a:ea typeface="+mn-ea"/>
          <a:cs typeface="+mn-cs"/>
        </a:defRPr>
      </a:lvl3pPr>
      <a:lvl4pPr marL="1371192" algn="l" defTabSz="457068" rtl="0" eaLnBrk="1" latinLnBrk="0" hangingPunct="1">
        <a:defRPr sz="1800" kern="1200">
          <a:solidFill>
            <a:schemeClr val="tx1"/>
          </a:solidFill>
          <a:latin typeface="+mn-lt"/>
          <a:ea typeface="+mn-ea"/>
          <a:cs typeface="+mn-cs"/>
        </a:defRPr>
      </a:lvl4pPr>
      <a:lvl5pPr marL="1828248" algn="l" defTabSz="457068" rtl="0" eaLnBrk="1" latinLnBrk="0" hangingPunct="1">
        <a:defRPr sz="1800" kern="1200">
          <a:solidFill>
            <a:schemeClr val="tx1"/>
          </a:solidFill>
          <a:latin typeface="+mn-lt"/>
          <a:ea typeface="+mn-ea"/>
          <a:cs typeface="+mn-cs"/>
        </a:defRPr>
      </a:lvl5pPr>
      <a:lvl6pPr marL="2285316" algn="l" defTabSz="457068" rtl="0" eaLnBrk="1" latinLnBrk="0" hangingPunct="1">
        <a:defRPr sz="1800" kern="1200">
          <a:solidFill>
            <a:schemeClr val="tx1"/>
          </a:solidFill>
          <a:latin typeface="+mn-lt"/>
          <a:ea typeface="+mn-ea"/>
          <a:cs typeface="+mn-cs"/>
        </a:defRPr>
      </a:lvl6pPr>
      <a:lvl7pPr marL="2742372" algn="l" defTabSz="457068" rtl="0" eaLnBrk="1" latinLnBrk="0" hangingPunct="1">
        <a:defRPr sz="1800" kern="1200">
          <a:solidFill>
            <a:schemeClr val="tx1"/>
          </a:solidFill>
          <a:latin typeface="+mn-lt"/>
          <a:ea typeface="+mn-ea"/>
          <a:cs typeface="+mn-cs"/>
        </a:defRPr>
      </a:lvl7pPr>
      <a:lvl8pPr marL="3199440" algn="l" defTabSz="457068" rtl="0" eaLnBrk="1" latinLnBrk="0" hangingPunct="1">
        <a:defRPr sz="1800" kern="1200">
          <a:solidFill>
            <a:schemeClr val="tx1"/>
          </a:solidFill>
          <a:latin typeface="+mn-lt"/>
          <a:ea typeface="+mn-ea"/>
          <a:cs typeface="+mn-cs"/>
        </a:defRPr>
      </a:lvl8pPr>
      <a:lvl9pPr marL="3656507" algn="l" defTabSz="45706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8"/>
          <p:cNvSpPr>
            <a:spLocks noGrp="1" noChangeArrowheads="1"/>
          </p:cNvSpPr>
          <p:nvPr>
            <p:ph type="title"/>
          </p:nvPr>
        </p:nvSpPr>
        <p:spPr bwMode="auto">
          <a:xfrm>
            <a:off x="755650" y="1978025"/>
            <a:ext cx="5053013" cy="438150"/>
          </a:xfrm>
          <a:prstGeom prst="rect">
            <a:avLst/>
          </a:prstGeom>
          <a:noFill/>
          <a:ln w="9525">
            <a:noFill/>
            <a:miter lim="800000"/>
            <a:headEnd/>
            <a:tailEnd/>
          </a:ln>
        </p:spPr>
        <p:txBody>
          <a:bodyPr vert="horz" wrap="square" lIns="0" tIns="34276" rIns="68552" bIns="34276" numCol="1" anchor="t" anchorCtr="0" compatLnSpc="1">
            <a:prstTxWarp prst="textNoShape">
              <a:avLst/>
            </a:prstTxWarp>
            <a:spAutoFit/>
          </a:bodyPr>
          <a:lstStyle/>
          <a:p>
            <a:pPr lvl="0"/>
            <a:r>
              <a:rPr lang="zh-CN" altLang="en-US" smtClean="0"/>
              <a:t>单击此处编辑母版标题样式</a:t>
            </a:r>
          </a:p>
        </p:txBody>
      </p:sp>
      <p:sp>
        <p:nvSpPr>
          <p:cNvPr id="81" name="Rectangle 19"/>
          <p:cNvSpPr>
            <a:spLocks noGrp="1" noChangeArrowheads="1"/>
          </p:cNvSpPr>
          <p:nvPr>
            <p:ph type="dt" sz="quarter" idx="2"/>
          </p:nvPr>
        </p:nvSpPr>
        <p:spPr bwMode="auto">
          <a:xfrm>
            <a:off x="752475" y="4354513"/>
            <a:ext cx="2133600" cy="153987"/>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000">
                <a:solidFill>
                  <a:srgbClr val="000000"/>
                </a:solidFill>
                <a:latin typeface="FrutigerNext LT Medium"/>
              </a:defRPr>
            </a:lvl1pPr>
          </a:lstStyle>
          <a:p>
            <a:pPr>
              <a:defRPr/>
            </a:pPr>
            <a:endParaRPr lang="en-US" altLang="zh-CN"/>
          </a:p>
        </p:txBody>
      </p:sp>
      <p:sp>
        <p:nvSpPr>
          <p:cNvPr id="152" name="Text Box 5"/>
          <p:cNvSpPr txBox="1">
            <a:spLocks noChangeArrowheads="1"/>
          </p:cNvSpPr>
          <p:nvPr/>
        </p:nvSpPr>
        <p:spPr bwMode="auto">
          <a:xfrm>
            <a:off x="755650" y="4673600"/>
            <a:ext cx="2143125" cy="153988"/>
          </a:xfrm>
          <a:prstGeom prst="rect">
            <a:avLst/>
          </a:prstGeom>
          <a:noFill/>
          <a:ln>
            <a:noFill/>
          </a:ln>
          <a:extLst/>
        </p:spPr>
        <p:txBody>
          <a:bodyPr wrap="none" lIns="0" tIns="0" rIns="6855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914400">
              <a:defRPr/>
            </a:pPr>
            <a:r>
              <a:rPr lang="en-US" altLang="zh-CN" sz="10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3014663"/>
            <a:ext cx="893763" cy="176212"/>
          </a:xfrm>
          <a:prstGeom prst="rect">
            <a:avLst/>
          </a:prstGeom>
          <a:noFill/>
          <a:ln>
            <a:noFill/>
          </a:ln>
          <a:extLst/>
        </p:spPr>
        <p:txBody>
          <a:bodyPr wrap="none" lIns="68552" tIns="34276" rIns="68552" bIns="3427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914400">
              <a:defRPr/>
            </a:pPr>
            <a:r>
              <a:rPr lang="en-US" altLang="zh-CN" sz="700" dirty="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998538"/>
            <a:ext cx="2776538" cy="1289050"/>
          </a:xfrm>
          <a:prstGeom prst="rect">
            <a:avLst/>
          </a:prstGeom>
          <a:noFill/>
          <a:ln>
            <a:noFill/>
          </a:ln>
          <a:effectLst/>
          <a:extLst/>
        </p:spPr>
        <p:txBody>
          <a:bodyPr lIns="58735" tIns="29367" rIns="58735" bIns="29367">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defRPr/>
            </a:pPr>
            <a:r>
              <a:rPr lang="en-US" sz="800" noProof="1">
                <a:solidFill>
                  <a:srgbClr val="FFFFFF"/>
                </a:solidFill>
                <a:latin typeface="FrutigerNext LT Regular" pitchFamily="34" charset="0"/>
                <a:ea typeface="ＭＳ Ｐゴシック" pitchFamily="34" charset="-128"/>
              </a:rPr>
              <a:t>Slide title</a:t>
            </a:r>
            <a:r>
              <a:rPr lang="en-US" altLang="zh-CN" sz="800" dirty="0">
                <a:solidFill>
                  <a:srgbClr val="FFFFFF"/>
                </a:solidFill>
                <a:latin typeface="FrutigerNext LT Regular" pitchFamily="34" charset="0"/>
                <a:ea typeface="ＭＳ Ｐゴシック" pitchFamily="34" charset="-128"/>
              </a:rPr>
              <a:t> </a:t>
            </a:r>
            <a:r>
              <a:rPr lang="en-US" altLang="zh-CN" sz="800" dirty="0">
                <a:solidFill>
                  <a:srgbClr val="FFFFFF"/>
                </a:solidFill>
                <a:latin typeface="FrutigerNext LT Regular" pitchFamily="34" charset="0"/>
                <a:ea typeface="华文细黑" pitchFamily="2" charset="-122"/>
              </a:rPr>
              <a:t>:40-47pt  </a:t>
            </a:r>
          </a:p>
          <a:p>
            <a:pPr algn="r">
              <a:lnSpc>
                <a:spcPct val="125000"/>
              </a:lnSpc>
              <a:defRPr/>
            </a:pPr>
            <a:r>
              <a:rPr lang="en-US" sz="800" noProof="1">
                <a:solidFill>
                  <a:srgbClr val="FFFFFF"/>
                </a:solidFill>
                <a:latin typeface="FrutigerNext LT Regular" pitchFamily="34" charset="0"/>
                <a:ea typeface="ＭＳ Ｐゴシック" pitchFamily="34" charset="-128"/>
              </a:rPr>
              <a:t>Slide subtitle </a:t>
            </a:r>
            <a:r>
              <a:rPr lang="en-US" altLang="zh-CN" sz="800" dirty="0">
                <a:solidFill>
                  <a:srgbClr val="FFFFFF"/>
                </a:solidFill>
                <a:latin typeface="FrutigerNext LT Regular" pitchFamily="34" charset="0"/>
                <a:ea typeface="华文细黑" pitchFamily="2" charset="-122"/>
              </a:rPr>
              <a:t>:26-30pt</a:t>
            </a:r>
          </a:p>
          <a:p>
            <a:pPr algn="r">
              <a:lnSpc>
                <a:spcPct val="125000"/>
              </a:lnSpc>
              <a:defRPr/>
            </a:pPr>
            <a:r>
              <a:rPr lang="en-US" altLang="zh-CN" sz="800" dirty="0">
                <a:solidFill>
                  <a:srgbClr val="FFFFFF"/>
                </a:solidFill>
                <a:latin typeface="FrutigerNext LT Regular" pitchFamily="34" charset="0"/>
                <a:ea typeface="华文细黑" pitchFamily="2" charset="-122"/>
              </a:rPr>
              <a:t>Color::white</a:t>
            </a:r>
          </a:p>
          <a:p>
            <a:pPr algn="r">
              <a:lnSpc>
                <a:spcPct val="125000"/>
              </a:lnSpc>
              <a:defRPr/>
            </a:pPr>
            <a:r>
              <a:rPr lang="zh-CN" altLang="en-US" sz="800" dirty="0">
                <a:solidFill>
                  <a:srgbClr val="FFFFFF"/>
                </a:solidFill>
                <a:latin typeface="FrutigerNext LT Regular" pitchFamily="34" charset="0"/>
                <a:ea typeface="ＭＳ Ｐゴシック" pitchFamily="34" charset="-128"/>
              </a:rPr>
              <a:t> </a:t>
            </a:r>
            <a:r>
              <a:rPr lang="en-US" altLang="zh-CN" sz="800" dirty="0">
                <a:solidFill>
                  <a:srgbClr val="FFFFFF"/>
                </a:solidFill>
                <a:latin typeface="FrutigerNext LT Regular" pitchFamily="34" charset="0"/>
                <a:ea typeface="ＭＳ Ｐゴシック" pitchFamily="34" charset="-128"/>
              </a:rPr>
              <a:t>Corporate Font </a:t>
            </a:r>
            <a:r>
              <a:rPr lang="en-US" altLang="zh-CN" sz="800" dirty="0">
                <a:solidFill>
                  <a:srgbClr val="FFFFFF"/>
                </a:solidFill>
                <a:latin typeface="FrutigerNext LT Regular" pitchFamily="34" charset="0"/>
                <a:ea typeface="华文细黑" pitchFamily="2" charset="-122"/>
              </a:rPr>
              <a:t>:</a:t>
            </a:r>
          </a:p>
          <a:p>
            <a:pPr algn="r">
              <a:lnSpc>
                <a:spcPct val="125000"/>
              </a:lnSpc>
              <a:defRPr/>
            </a:pPr>
            <a:r>
              <a:rPr lang="en-US" altLang="zh-CN" sz="800" dirty="0" err="1">
                <a:solidFill>
                  <a:srgbClr val="FFFFFF"/>
                </a:solidFill>
                <a:latin typeface="FrutigerNext LT Regular" pitchFamily="34" charset="0"/>
                <a:ea typeface="华文细黑" pitchFamily="2" charset="-122"/>
              </a:rPr>
              <a:t>FrutigerNext</a:t>
            </a:r>
            <a:r>
              <a:rPr lang="en-US" altLang="zh-CN" sz="800" dirty="0">
                <a:solidFill>
                  <a:srgbClr val="FFFFFF"/>
                </a:solidFill>
                <a:latin typeface="FrutigerNext LT Regular" pitchFamily="34" charset="0"/>
                <a:ea typeface="华文细黑" pitchFamily="2" charset="-122"/>
              </a:rPr>
              <a:t> LT Medium</a:t>
            </a:r>
          </a:p>
          <a:p>
            <a:pPr algn="r">
              <a:lnSpc>
                <a:spcPct val="125000"/>
              </a:lnSpc>
              <a:defRPr/>
            </a:pPr>
            <a:r>
              <a:rPr lang="en-US" altLang="zh-CN" sz="800" dirty="0">
                <a:solidFill>
                  <a:srgbClr val="FFFFFF"/>
                </a:solidFill>
                <a:latin typeface="FrutigerNext LT Regular" pitchFamily="34" charset="0"/>
                <a:ea typeface="ＭＳ Ｐゴシック" pitchFamily="34" charset="-128"/>
              </a:rPr>
              <a:t>Font to be used by customers and </a:t>
            </a:r>
          </a:p>
          <a:p>
            <a:pPr algn="r">
              <a:lnSpc>
                <a:spcPct val="125000"/>
              </a:lnSpc>
              <a:defRPr/>
            </a:pPr>
            <a:r>
              <a:rPr lang="en-US" altLang="zh-CN" sz="800" dirty="0">
                <a:solidFill>
                  <a:srgbClr val="FFFFFF"/>
                </a:solidFill>
                <a:latin typeface="FrutigerNext LT Regular" pitchFamily="34" charset="0"/>
                <a:ea typeface="ＭＳ Ｐゴシック" pitchFamily="34" charset="-128"/>
              </a:rPr>
              <a:t>partners </a:t>
            </a:r>
            <a:r>
              <a:rPr lang="en-US" altLang="zh-CN" sz="800" dirty="0">
                <a:solidFill>
                  <a:srgbClr val="FFFFFF"/>
                </a:solidFill>
                <a:latin typeface="FrutigerNext LT Regular" pitchFamily="34" charset="0"/>
                <a:ea typeface="华文细黑" pitchFamily="2" charset="-122"/>
              </a:rPr>
              <a:t>: </a:t>
            </a:r>
          </a:p>
          <a:p>
            <a:pPr algn="r">
              <a:lnSpc>
                <a:spcPct val="125000"/>
              </a:lnSpc>
              <a:defRPr/>
            </a:pPr>
            <a:r>
              <a:rPr lang="en-US" altLang="zh-CN" sz="800" dirty="0">
                <a:solidFill>
                  <a:srgbClr val="FFFFFF"/>
                </a:solidFill>
                <a:latin typeface="FrutigerNext LT Regular" pitchFamily="34" charset="0"/>
                <a:ea typeface="华文细黑" pitchFamily="2" charset="-122"/>
              </a:rPr>
              <a:t>Arial</a:t>
            </a:r>
          </a:p>
        </p:txBody>
      </p:sp>
    </p:spTree>
  </p:cSld>
  <p:clrMap bg1="lt1" tx1="dk1" bg2="lt2" tx2="dk2" accent1="accent1" accent2="accent2" accent3="accent3" accent4="accent4" accent5="accent5" accent6="accent6" hlink="hlink" folHlink="folHlink"/>
  <p:sldLayoutIdLst>
    <p:sldLayoutId id="2147485461" r:id="rId1"/>
    <p:sldLayoutId id="2147485510" r:id="rId2"/>
    <p:sldLayoutId id="2147485516" r:id="rId3"/>
    <p:sldLayoutId id="2147485517" r:id="rId4"/>
    <p:sldLayoutId id="2147485518" r:id="rId5"/>
    <p:sldLayoutId id="2147485521" r:id="rId6"/>
  </p:sldLayoutIdLst>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bg1"/>
          </a:solidFill>
          <a:latin typeface="FrutigerNext LT Medium" pitchFamily="34" charset="0"/>
          <a:ea typeface="SimHei" pitchFamily="49" charset="-122"/>
          <a:cs typeface="SimSun" pitchFamily="2" charset="-122"/>
        </a:defRPr>
      </a:lvl1pPr>
      <a:lvl2pPr algn="l" rtl="0" eaLnBrk="0" fontAlgn="base" hangingPunct="0">
        <a:spcBef>
          <a:spcPct val="0"/>
        </a:spcBef>
        <a:spcAft>
          <a:spcPct val="0"/>
        </a:spcAft>
        <a:defRPr sz="2400" b="1">
          <a:solidFill>
            <a:schemeClr val="bg1"/>
          </a:solidFill>
          <a:latin typeface="FrutigerNext LT Medium" pitchFamily="34" charset="0"/>
          <a:ea typeface="SimHei" pitchFamily="49" charset="-122"/>
          <a:cs typeface="SimSun" pitchFamily="2" charset="-122"/>
        </a:defRPr>
      </a:lvl2pPr>
      <a:lvl3pPr algn="l" rtl="0" eaLnBrk="0" fontAlgn="base" hangingPunct="0">
        <a:spcBef>
          <a:spcPct val="0"/>
        </a:spcBef>
        <a:spcAft>
          <a:spcPct val="0"/>
        </a:spcAft>
        <a:defRPr sz="2400" b="1">
          <a:solidFill>
            <a:schemeClr val="bg1"/>
          </a:solidFill>
          <a:latin typeface="FrutigerNext LT Medium" pitchFamily="34" charset="0"/>
          <a:ea typeface="SimHei" pitchFamily="49" charset="-122"/>
          <a:cs typeface="SimSun" pitchFamily="2" charset="-122"/>
        </a:defRPr>
      </a:lvl3pPr>
      <a:lvl4pPr algn="l" rtl="0" eaLnBrk="0" fontAlgn="base" hangingPunct="0">
        <a:spcBef>
          <a:spcPct val="0"/>
        </a:spcBef>
        <a:spcAft>
          <a:spcPct val="0"/>
        </a:spcAft>
        <a:defRPr sz="2400" b="1">
          <a:solidFill>
            <a:schemeClr val="bg1"/>
          </a:solidFill>
          <a:latin typeface="FrutigerNext LT Medium" pitchFamily="34" charset="0"/>
          <a:ea typeface="SimHei" pitchFamily="49" charset="-122"/>
          <a:cs typeface="SimSun" pitchFamily="2" charset="-122"/>
        </a:defRPr>
      </a:lvl4pPr>
      <a:lvl5pPr algn="l" rtl="0" eaLnBrk="0" fontAlgn="base" hangingPunct="0">
        <a:spcBef>
          <a:spcPct val="0"/>
        </a:spcBef>
        <a:spcAft>
          <a:spcPct val="0"/>
        </a:spcAft>
        <a:defRPr sz="2400" b="1">
          <a:solidFill>
            <a:schemeClr val="bg1"/>
          </a:solidFill>
          <a:latin typeface="FrutigerNext LT Medium" pitchFamily="34" charset="0"/>
          <a:ea typeface="SimHei" pitchFamily="49" charset="-122"/>
          <a:cs typeface="SimSun" pitchFamily="2" charset="-122"/>
        </a:defRPr>
      </a:lvl5pPr>
      <a:lvl6pPr marL="342761"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52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28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04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5588" indent="-255588" algn="l" rtl="0" eaLnBrk="0" fontAlgn="base" hangingPunct="0">
        <a:spcBef>
          <a:spcPct val="20000"/>
        </a:spcBef>
        <a:spcAft>
          <a:spcPct val="0"/>
        </a:spcAft>
        <a:buClr>
          <a:srgbClr val="990000"/>
        </a:buClr>
        <a:buChar char="•"/>
        <a:defRPr b="1">
          <a:solidFill>
            <a:schemeClr val="tx1"/>
          </a:solidFill>
          <a:latin typeface="+mn-lt"/>
          <a:ea typeface="STXihei" pitchFamily="2" charset="-122"/>
          <a:cs typeface="SimSun" pitchFamily="2" charset="-122"/>
        </a:defRPr>
      </a:lvl1pPr>
      <a:lvl2pPr marL="555625" indent="-212725" algn="l" rtl="0" eaLnBrk="0" fontAlgn="base" hangingPunct="0">
        <a:spcBef>
          <a:spcPct val="20000"/>
        </a:spcBef>
        <a:spcAft>
          <a:spcPct val="0"/>
        </a:spcAft>
        <a:buFont typeface="Arial" pitchFamily="34" charset="0"/>
        <a:buChar char="›"/>
        <a:defRPr sz="1500">
          <a:solidFill>
            <a:schemeClr val="tx1"/>
          </a:solidFill>
          <a:latin typeface="+mn-lt"/>
          <a:ea typeface="STXihei" pitchFamily="2" charset="-122"/>
          <a:cs typeface="SimSun" pitchFamily="2" charset="-122"/>
        </a:defRPr>
      </a:lvl2pPr>
      <a:lvl3pPr marL="855663" indent="-169863" algn="l" rtl="0" eaLnBrk="0" fontAlgn="base" hangingPunct="0">
        <a:spcBef>
          <a:spcPct val="20000"/>
        </a:spcBef>
        <a:spcAft>
          <a:spcPct val="0"/>
        </a:spcAft>
        <a:buFont typeface="FrutigerNext LT Medium"/>
        <a:buChar char="»"/>
        <a:defRPr>
          <a:solidFill>
            <a:schemeClr val="tx1"/>
          </a:solidFill>
          <a:latin typeface="+mn-lt"/>
          <a:ea typeface="STXihei" pitchFamily="2" charset="-122"/>
          <a:cs typeface="SimSun" pitchFamily="2" charset="-122"/>
        </a:defRPr>
      </a:lvl3pPr>
      <a:lvl4pPr marL="1198563" indent="-169863" algn="l" rtl="0" eaLnBrk="0" fontAlgn="base" hangingPunct="0">
        <a:spcBef>
          <a:spcPct val="20000"/>
        </a:spcBef>
        <a:spcAft>
          <a:spcPct val="0"/>
        </a:spcAft>
        <a:buChar char="–"/>
        <a:defRPr sz="1200">
          <a:solidFill>
            <a:schemeClr val="tx1"/>
          </a:solidFill>
          <a:latin typeface="+mn-lt"/>
          <a:ea typeface="STXihei" pitchFamily="2" charset="-122"/>
          <a:cs typeface="SimSun" pitchFamily="2" charset="-122"/>
        </a:defRPr>
      </a:lvl4pPr>
      <a:lvl5pPr marL="1541463" indent="-169863" algn="l" rtl="0" eaLnBrk="0" fontAlgn="base" hangingPunct="0">
        <a:spcBef>
          <a:spcPct val="20000"/>
        </a:spcBef>
        <a:spcAft>
          <a:spcPct val="0"/>
        </a:spcAft>
        <a:buFont typeface="Arial" pitchFamily="34" charset="0"/>
        <a:buChar char="~"/>
        <a:defRPr sz="1200">
          <a:solidFill>
            <a:schemeClr val="tx1"/>
          </a:solidFill>
          <a:latin typeface="+mn-lt"/>
          <a:ea typeface="STXihei" pitchFamily="2" charset="-122"/>
          <a:cs typeface="SimSun" pitchFamily="2" charset="-122"/>
        </a:defRPr>
      </a:lvl5pPr>
      <a:lvl6pPr marL="1885180" indent="-17138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7940" indent="-17138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0700" indent="-17138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3460" indent="-17138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520" rtl="0" eaLnBrk="1" latinLnBrk="0" hangingPunct="1">
        <a:defRPr sz="1300" kern="1200">
          <a:solidFill>
            <a:schemeClr val="tx1"/>
          </a:solidFill>
          <a:latin typeface="+mn-lt"/>
          <a:ea typeface="+mn-ea"/>
          <a:cs typeface="+mn-cs"/>
        </a:defRPr>
      </a:lvl1pPr>
      <a:lvl2pPr marL="342761" algn="l" defTabSz="685520" rtl="0" eaLnBrk="1" latinLnBrk="0" hangingPunct="1">
        <a:defRPr sz="1300" kern="1200">
          <a:solidFill>
            <a:schemeClr val="tx1"/>
          </a:solidFill>
          <a:latin typeface="+mn-lt"/>
          <a:ea typeface="+mn-ea"/>
          <a:cs typeface="+mn-cs"/>
        </a:defRPr>
      </a:lvl2pPr>
      <a:lvl3pPr marL="685520" algn="l" defTabSz="685520" rtl="0" eaLnBrk="1" latinLnBrk="0" hangingPunct="1">
        <a:defRPr sz="1300" kern="1200">
          <a:solidFill>
            <a:schemeClr val="tx1"/>
          </a:solidFill>
          <a:latin typeface="+mn-lt"/>
          <a:ea typeface="+mn-ea"/>
          <a:cs typeface="+mn-cs"/>
        </a:defRPr>
      </a:lvl3pPr>
      <a:lvl4pPr marL="1028280" algn="l" defTabSz="685520" rtl="0" eaLnBrk="1" latinLnBrk="0" hangingPunct="1">
        <a:defRPr sz="1300" kern="1200">
          <a:solidFill>
            <a:schemeClr val="tx1"/>
          </a:solidFill>
          <a:latin typeface="+mn-lt"/>
          <a:ea typeface="+mn-ea"/>
          <a:cs typeface="+mn-cs"/>
        </a:defRPr>
      </a:lvl4pPr>
      <a:lvl5pPr marL="1371040" algn="l" defTabSz="685520" rtl="0" eaLnBrk="1" latinLnBrk="0" hangingPunct="1">
        <a:defRPr sz="1300" kern="1200">
          <a:solidFill>
            <a:schemeClr val="tx1"/>
          </a:solidFill>
          <a:latin typeface="+mn-lt"/>
          <a:ea typeface="+mn-ea"/>
          <a:cs typeface="+mn-cs"/>
        </a:defRPr>
      </a:lvl5pPr>
      <a:lvl6pPr marL="1713800" algn="l" defTabSz="685520" rtl="0" eaLnBrk="1" latinLnBrk="0" hangingPunct="1">
        <a:defRPr sz="1300" kern="1200">
          <a:solidFill>
            <a:schemeClr val="tx1"/>
          </a:solidFill>
          <a:latin typeface="+mn-lt"/>
          <a:ea typeface="+mn-ea"/>
          <a:cs typeface="+mn-cs"/>
        </a:defRPr>
      </a:lvl6pPr>
      <a:lvl7pPr marL="2056560" algn="l" defTabSz="685520" rtl="0" eaLnBrk="1" latinLnBrk="0" hangingPunct="1">
        <a:defRPr sz="1300" kern="1200">
          <a:solidFill>
            <a:schemeClr val="tx1"/>
          </a:solidFill>
          <a:latin typeface="+mn-lt"/>
          <a:ea typeface="+mn-ea"/>
          <a:cs typeface="+mn-cs"/>
        </a:defRPr>
      </a:lvl7pPr>
      <a:lvl8pPr marL="2399320" algn="l" defTabSz="685520" rtl="0" eaLnBrk="1" latinLnBrk="0" hangingPunct="1">
        <a:defRPr sz="1300" kern="1200">
          <a:solidFill>
            <a:schemeClr val="tx1"/>
          </a:solidFill>
          <a:latin typeface="+mn-lt"/>
          <a:ea typeface="+mn-ea"/>
          <a:cs typeface="+mn-cs"/>
        </a:defRPr>
      </a:lvl8pPr>
      <a:lvl9pPr marL="2742079" algn="l" defTabSz="685520"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C52F739-4A67-495A-A989-248EA5BD4010}" type="datetimeFigureOut">
              <a:rPr lang="en-US" smtClean="0"/>
              <a:t>10/18/2016</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642587C-B320-4F0B-A24F-E9601857F598}" type="slidenum">
              <a:rPr lang="en-US" smtClean="0"/>
              <a:t>‹#›</a:t>
            </a:fld>
            <a:endParaRPr lang="en-US"/>
          </a:p>
        </p:txBody>
      </p:sp>
    </p:spTree>
    <p:extLst>
      <p:ext uri="{BB962C8B-B14F-4D97-AF65-F5344CB8AC3E}">
        <p14:creationId xmlns:p14="http://schemas.microsoft.com/office/powerpoint/2010/main" val="310699619"/>
      </p:ext>
    </p:extLst>
  </p:cSld>
  <p:clrMap bg1="lt1" tx1="dk1" bg2="lt2" tx2="dk2" accent1="accent1" accent2="accent2" accent3="accent3" accent4="accent4" accent5="accent5" accent6="accent6" hlink="hlink" folHlink="folHlink"/>
  <p:sldLayoutIdLst>
    <p:sldLayoutId id="2147485523" r:id="rId1"/>
    <p:sldLayoutId id="2147485524" r:id="rId2"/>
    <p:sldLayoutId id="2147485525" r:id="rId3"/>
    <p:sldLayoutId id="2147485526" r:id="rId4"/>
    <p:sldLayoutId id="2147485527" r:id="rId5"/>
    <p:sldLayoutId id="2147485528" r:id="rId6"/>
    <p:sldLayoutId id="2147485529" r:id="rId7"/>
    <p:sldLayoutId id="2147485530" r:id="rId8"/>
    <p:sldLayoutId id="2147485531" r:id="rId9"/>
    <p:sldLayoutId id="2147485532" r:id="rId10"/>
    <p:sldLayoutId id="214748553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E:\华为项目\2014\09月\曾曾\link\16-9-目录.jpg"/>
          <p:cNvPicPr>
            <a:picLocks noChangeAspect="1" noChangeArrowheads="1"/>
          </p:cNvPicPr>
          <p:nvPr userDrawn="1"/>
        </p:nvPicPr>
        <p:blipFill>
          <a:blip r:embed="rId4"/>
          <a:srcRect/>
          <a:stretch>
            <a:fillRect/>
          </a:stretch>
        </p:blipFill>
        <p:spPr bwMode="auto">
          <a:xfrm>
            <a:off x="0" y="0"/>
            <a:ext cx="9144000" cy="5143500"/>
          </a:xfrm>
          <a:prstGeom prst="rect">
            <a:avLst/>
          </a:prstGeom>
          <a:noFill/>
          <a:ln w="9525">
            <a:noFill/>
            <a:miter lim="800000"/>
            <a:headEnd/>
            <a:tailEnd/>
          </a:ln>
        </p:spPr>
      </p:pic>
      <p:sp>
        <p:nvSpPr>
          <p:cNvPr id="1487888" name="Text Box 16"/>
          <p:cNvSpPr txBox="1">
            <a:spLocks noChangeArrowheads="1"/>
          </p:cNvSpPr>
          <p:nvPr/>
        </p:nvSpPr>
        <p:spPr bwMode="auto">
          <a:xfrm>
            <a:off x="2985071" y="1477826"/>
            <a:ext cx="3562197" cy="761738"/>
          </a:xfrm>
          <a:prstGeom prst="rect">
            <a:avLst/>
          </a:prstGeom>
          <a:noFill/>
          <a:ln w="9525">
            <a:noFill/>
            <a:miter lim="800000"/>
            <a:headEnd/>
            <a:tailEnd/>
          </a:ln>
        </p:spPr>
        <p:txBody>
          <a:bodyPr wrap="none" lIns="68534" tIns="34266" rIns="68534" bIns="34266">
            <a:spAutoFit/>
          </a:bodyPr>
          <a:lstStyle/>
          <a:p>
            <a:pPr defTabSz="914400" eaLnBrk="0" hangingPunct="0">
              <a:defRPr/>
            </a:pPr>
            <a:r>
              <a:rPr lang="en-US" altLang="zh-CN" sz="4500" dirty="0">
                <a:gradFill flip="none" rotWithShape="1">
                  <a:gsLst>
                    <a:gs pos="12000">
                      <a:srgbClr val="FFFFFF">
                        <a:shade val="30000"/>
                        <a:satMod val="115000"/>
                      </a:srgbClr>
                    </a:gs>
                    <a:gs pos="40000">
                      <a:srgbClr val="FFFFFF"/>
                    </a:gs>
                    <a:gs pos="100000">
                      <a:srgbClr val="FFFFFF">
                        <a:shade val="100000"/>
                        <a:satMod val="115000"/>
                      </a:srgbClr>
                    </a:gs>
                  </a:gsLst>
                  <a:lin ang="16200000" scaled="1"/>
                  <a:tileRect/>
                </a:gradFill>
                <a:effectLst>
                  <a:outerShdw blurRad="38100" dist="38100" dir="2700000" algn="tl">
                    <a:srgbClr val="000000">
                      <a:alpha val="43137"/>
                    </a:srgbClr>
                  </a:outerShdw>
                </a:effectLst>
                <a:latin typeface="FrutigerNext LT Regular" pitchFamily="34" charset="0"/>
                <a:ea typeface="MS PGothic" pitchFamily="34" charset="-128"/>
                <a:cs typeface="+mn-cs"/>
              </a:rPr>
              <a:t>THANK YOU</a:t>
            </a:r>
          </a:p>
        </p:txBody>
      </p:sp>
      <p:sp>
        <p:nvSpPr>
          <p:cNvPr id="1487889" name="Text Box 17"/>
          <p:cNvSpPr txBox="1">
            <a:spLocks noChangeArrowheads="1"/>
          </p:cNvSpPr>
          <p:nvPr/>
        </p:nvSpPr>
        <p:spPr bwMode="auto">
          <a:xfrm>
            <a:off x="3983038" y="2365375"/>
            <a:ext cx="1176337" cy="231775"/>
          </a:xfrm>
          <a:prstGeom prst="rect">
            <a:avLst/>
          </a:prstGeom>
          <a:noFill/>
          <a:ln w="9525">
            <a:noFill/>
            <a:miter lim="800000"/>
            <a:headEnd/>
            <a:tailEnd/>
          </a:ln>
        </p:spPr>
        <p:txBody>
          <a:bodyPr wrap="none" lIns="68534" tIns="34266" rIns="68534" bIns="34266">
            <a:spAutoFit/>
          </a:bodyPr>
          <a:lstStyle/>
          <a:p>
            <a:pPr defTabSz="914400" eaLnBrk="0" hangingPunct="0">
              <a:defRPr/>
            </a:pPr>
            <a:r>
              <a:rPr lang="en-US" altLang="zh-CN" sz="1000" dirty="0">
                <a:solidFill>
                  <a:srgbClr val="FFFFFF"/>
                </a:solidFill>
                <a:latin typeface="FrutigerNext LT Light" pitchFamily="34" charset="0"/>
                <a:ea typeface="MS PGothic" pitchFamily="34" charset="-128"/>
                <a:cs typeface="+mn-cs"/>
              </a:rPr>
              <a:t>www.huawei.com</a:t>
            </a:r>
          </a:p>
        </p:txBody>
      </p:sp>
      <p:sp>
        <p:nvSpPr>
          <p:cNvPr id="59" name="TextBox 58"/>
          <p:cNvSpPr txBox="1"/>
          <p:nvPr userDrawn="1"/>
        </p:nvSpPr>
        <p:spPr>
          <a:xfrm>
            <a:off x="912813" y="3187700"/>
            <a:ext cx="4872037" cy="1531938"/>
          </a:xfrm>
          <a:prstGeom prst="rect">
            <a:avLst/>
          </a:prstGeom>
          <a:noFill/>
        </p:spPr>
        <p:txBody>
          <a:bodyPr lIns="68534" tIns="34266" rIns="68534" bIns="34266">
            <a:spAutoFit/>
          </a:bodyPr>
          <a:lstStyle/>
          <a:p>
            <a:pPr algn="just" defTabSz="685324" fontAlgn="auto">
              <a:spcBef>
                <a:spcPts val="0"/>
              </a:spcBef>
              <a:spcAft>
                <a:spcPts val="450"/>
              </a:spcAft>
              <a:defRPr/>
            </a:pPr>
            <a:r>
              <a:rPr lang="en-US" altLang="zh-CN" sz="1000" dirty="0">
                <a:solidFill>
                  <a:srgbClr val="FFFFFF"/>
                </a:solidFill>
                <a:latin typeface="FrutigerNext LT Medium"/>
                <a:ea typeface="宋体" charset="-122"/>
                <a:cs typeface="+mn-cs"/>
              </a:rPr>
              <a:t>Copyright©2014 Huawei Technologies Co., Ltd. All Rights Reserved.</a:t>
            </a:r>
            <a:endParaRPr lang="zh-CN" altLang="zh-CN" sz="1000" dirty="0">
              <a:solidFill>
                <a:srgbClr val="FFFFFF"/>
              </a:solidFill>
              <a:latin typeface="FrutigerNext LT Medium"/>
              <a:ea typeface="宋体" charset="-122"/>
              <a:cs typeface="+mn-cs"/>
            </a:endParaRPr>
          </a:p>
          <a:p>
            <a:pPr algn="just" defTabSz="685324" fontAlgn="auto">
              <a:spcBef>
                <a:spcPts val="0"/>
              </a:spcBef>
              <a:spcAft>
                <a:spcPts val="0"/>
              </a:spcAft>
              <a:defRPr/>
            </a:pPr>
            <a:r>
              <a:rPr lang="en-US" altLang="zh-CN" sz="1000" dirty="0">
                <a:solidFill>
                  <a:srgbClr val="FFFFFF"/>
                </a:solidFill>
                <a:latin typeface="FrutigerNext LT Regular"/>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dirty="0">
              <a:solidFill>
                <a:srgbClr val="FFFFFF"/>
              </a:solidFill>
              <a:latin typeface="FrutigerNext LT Regular"/>
              <a:ea typeface="宋体" charset="-122"/>
              <a:cs typeface="+mn-cs"/>
            </a:endParaRPr>
          </a:p>
        </p:txBody>
      </p:sp>
      <p:pic>
        <p:nvPicPr>
          <p:cNvPr id="5126" name="Picture 2" descr="C:\Users\Windows 7\Desktop\logo\LOGO-横版-01.png"/>
          <p:cNvPicPr>
            <a:picLocks noChangeAspect="1" noChangeArrowheads="1"/>
          </p:cNvPicPr>
          <p:nvPr userDrawn="1"/>
        </p:nvPicPr>
        <p:blipFill>
          <a:blip r:embed="rId5"/>
          <a:srcRect t="29900" b="28362"/>
          <a:stretch>
            <a:fillRect/>
          </a:stretch>
        </p:blipFill>
        <p:spPr bwMode="auto">
          <a:xfrm>
            <a:off x="7686675" y="233363"/>
            <a:ext cx="1203325" cy="355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463" r:id="rId1"/>
    <p:sldLayoutId id="2147485519" r:id="rId2"/>
  </p:sldLayoutIdLst>
  <p:transition/>
  <p:timing>
    <p:tnLst>
      <p:par>
        <p:cTn id="1" dur="indefinite" restart="never" nodeType="tmRoot"/>
      </p:par>
    </p:tnLst>
  </p:timing>
  <p:txStyles>
    <p:titleStyle>
      <a:lvl1pPr algn="l" rtl="0" eaLnBrk="0" fontAlgn="base" hangingPunct="0">
        <a:spcBef>
          <a:spcPct val="0"/>
        </a:spcBef>
        <a:spcAft>
          <a:spcPct val="0"/>
        </a:spcAft>
        <a:defRPr sz="2400" b="1">
          <a:solidFill>
            <a:srgbClr val="990000"/>
          </a:solidFill>
          <a:latin typeface="+mj-lt"/>
          <a:ea typeface="STXihei" pitchFamily="2" charset="-122"/>
          <a:cs typeface="华文细黑"/>
        </a:defRPr>
      </a:lvl1pPr>
      <a:lvl2pPr algn="l" rtl="0" eaLnBrk="0" fontAlgn="base" hangingPunct="0">
        <a:spcBef>
          <a:spcPct val="0"/>
        </a:spcBef>
        <a:spcAft>
          <a:spcPct val="0"/>
        </a:spcAft>
        <a:defRPr sz="2400" b="1">
          <a:solidFill>
            <a:srgbClr val="990000"/>
          </a:solidFill>
          <a:latin typeface="FrutigerNext LT Medium" pitchFamily="34" charset="0"/>
          <a:ea typeface="STXihei" pitchFamily="2" charset="-122"/>
          <a:cs typeface="华文细黑"/>
        </a:defRPr>
      </a:lvl2pPr>
      <a:lvl3pPr algn="l" rtl="0" eaLnBrk="0" fontAlgn="base" hangingPunct="0">
        <a:spcBef>
          <a:spcPct val="0"/>
        </a:spcBef>
        <a:spcAft>
          <a:spcPct val="0"/>
        </a:spcAft>
        <a:defRPr sz="2400" b="1">
          <a:solidFill>
            <a:srgbClr val="990000"/>
          </a:solidFill>
          <a:latin typeface="FrutigerNext LT Medium" pitchFamily="34" charset="0"/>
          <a:ea typeface="STXihei" pitchFamily="2" charset="-122"/>
          <a:cs typeface="华文细黑"/>
        </a:defRPr>
      </a:lvl3pPr>
      <a:lvl4pPr algn="l" rtl="0" eaLnBrk="0" fontAlgn="base" hangingPunct="0">
        <a:spcBef>
          <a:spcPct val="0"/>
        </a:spcBef>
        <a:spcAft>
          <a:spcPct val="0"/>
        </a:spcAft>
        <a:defRPr sz="2400" b="1">
          <a:solidFill>
            <a:srgbClr val="990000"/>
          </a:solidFill>
          <a:latin typeface="FrutigerNext LT Medium" pitchFamily="34" charset="0"/>
          <a:ea typeface="STXihei" pitchFamily="2" charset="-122"/>
          <a:cs typeface="华文细黑"/>
        </a:defRPr>
      </a:lvl4pPr>
      <a:lvl5pPr algn="l" rtl="0" eaLnBrk="0" fontAlgn="base" hangingPunct="0">
        <a:spcBef>
          <a:spcPct val="0"/>
        </a:spcBef>
        <a:spcAft>
          <a:spcPct val="0"/>
        </a:spcAft>
        <a:defRPr sz="2400" b="1">
          <a:solidFill>
            <a:srgbClr val="990000"/>
          </a:solidFill>
          <a:latin typeface="FrutigerNext LT Medium" pitchFamily="34" charset="0"/>
          <a:ea typeface="STXihei" pitchFamily="2" charset="-122"/>
          <a:cs typeface="华文细黑"/>
        </a:defRPr>
      </a:lvl5pPr>
      <a:lvl6pPr marL="342662"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6pPr>
      <a:lvl7pPr marL="685324"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7pPr>
      <a:lvl8pPr marL="1027987"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8pPr>
      <a:lvl9pPr marL="1370648"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9pPr>
    </p:titleStyle>
    <p:bodyStyle>
      <a:lvl1pPr marL="255588" indent="-255588" algn="l" rtl="0" eaLnBrk="0" fontAlgn="base" hangingPunct="0">
        <a:spcBef>
          <a:spcPct val="20000"/>
        </a:spcBef>
        <a:spcAft>
          <a:spcPct val="0"/>
        </a:spcAft>
        <a:buClr>
          <a:srgbClr val="990000"/>
        </a:buClr>
        <a:buChar char="•"/>
        <a:defRPr b="1">
          <a:solidFill>
            <a:schemeClr val="tx1"/>
          </a:solidFill>
          <a:latin typeface="+mn-lt"/>
          <a:ea typeface="STXihei" pitchFamily="2" charset="-122"/>
          <a:cs typeface="华文细黑"/>
        </a:defRPr>
      </a:lvl1pPr>
      <a:lvl2pPr marL="555625" indent="-212725" algn="l" rtl="0" eaLnBrk="0" fontAlgn="base" hangingPunct="0">
        <a:spcBef>
          <a:spcPct val="20000"/>
        </a:spcBef>
        <a:spcAft>
          <a:spcPct val="0"/>
        </a:spcAft>
        <a:buFont typeface="Arial" pitchFamily="34" charset="0"/>
        <a:buChar char="›"/>
        <a:defRPr sz="1500">
          <a:solidFill>
            <a:schemeClr val="tx1"/>
          </a:solidFill>
          <a:latin typeface="+mn-lt"/>
          <a:ea typeface="STXihei" pitchFamily="2" charset="-122"/>
          <a:cs typeface="华文细黑"/>
        </a:defRPr>
      </a:lvl2pPr>
      <a:lvl3pPr marL="855663" indent="-169863" algn="l" rtl="0" eaLnBrk="0" fontAlgn="base" hangingPunct="0">
        <a:spcBef>
          <a:spcPct val="20000"/>
        </a:spcBef>
        <a:spcAft>
          <a:spcPct val="0"/>
        </a:spcAft>
        <a:buFont typeface="FrutigerNext LT Medium"/>
        <a:buChar char="»"/>
        <a:defRPr>
          <a:solidFill>
            <a:schemeClr val="tx1"/>
          </a:solidFill>
          <a:latin typeface="+mn-lt"/>
          <a:ea typeface="STXihei" pitchFamily="2" charset="-122"/>
          <a:cs typeface="华文细黑"/>
        </a:defRPr>
      </a:lvl3pPr>
      <a:lvl4pPr marL="1198563" indent="-169863" algn="l" rtl="0" eaLnBrk="0" fontAlgn="base" hangingPunct="0">
        <a:spcBef>
          <a:spcPct val="20000"/>
        </a:spcBef>
        <a:spcAft>
          <a:spcPct val="0"/>
        </a:spcAft>
        <a:buChar char="–"/>
        <a:defRPr sz="1200">
          <a:solidFill>
            <a:schemeClr val="tx1"/>
          </a:solidFill>
          <a:latin typeface="+mn-lt"/>
          <a:ea typeface="STXihei" pitchFamily="2" charset="-122"/>
          <a:cs typeface="华文细黑"/>
        </a:defRPr>
      </a:lvl4pPr>
      <a:lvl5pPr marL="1541463" indent="-169863" algn="l" rtl="0" eaLnBrk="0" fontAlgn="base" hangingPunct="0">
        <a:spcBef>
          <a:spcPct val="20000"/>
        </a:spcBef>
        <a:spcAft>
          <a:spcPct val="0"/>
        </a:spcAft>
        <a:buFont typeface="Arial" pitchFamily="34" charset="0"/>
        <a:buChar char="~"/>
        <a:defRPr sz="1200">
          <a:solidFill>
            <a:schemeClr val="tx1"/>
          </a:solidFill>
          <a:latin typeface="+mn-lt"/>
          <a:ea typeface="STXihei" pitchFamily="2" charset="-122"/>
          <a:cs typeface="华文细黑"/>
        </a:defRPr>
      </a:lvl5pPr>
      <a:lvl6pPr marL="1884640" indent="-171331" algn="l" rtl="0" eaLnBrk="1" fontAlgn="base" hangingPunct="1">
        <a:spcBef>
          <a:spcPct val="20000"/>
        </a:spcBef>
        <a:spcAft>
          <a:spcPct val="0"/>
        </a:spcAft>
        <a:buFont typeface="Arial" charset="0"/>
        <a:buChar char="~"/>
        <a:defRPr sz="1200">
          <a:solidFill>
            <a:schemeClr val="tx1"/>
          </a:solidFill>
          <a:latin typeface="+mn-lt"/>
          <a:ea typeface="+mn-ea"/>
        </a:defRPr>
      </a:lvl6pPr>
      <a:lvl7pPr marL="2227303" indent="-171331" algn="l" rtl="0" eaLnBrk="1" fontAlgn="base" hangingPunct="1">
        <a:spcBef>
          <a:spcPct val="20000"/>
        </a:spcBef>
        <a:spcAft>
          <a:spcPct val="0"/>
        </a:spcAft>
        <a:buFont typeface="Arial" charset="0"/>
        <a:buChar char="~"/>
        <a:defRPr sz="1200">
          <a:solidFill>
            <a:schemeClr val="tx1"/>
          </a:solidFill>
          <a:latin typeface="+mn-lt"/>
          <a:ea typeface="+mn-ea"/>
        </a:defRPr>
      </a:lvl7pPr>
      <a:lvl8pPr marL="2569966" indent="-171331" algn="l" rtl="0" eaLnBrk="1" fontAlgn="base" hangingPunct="1">
        <a:spcBef>
          <a:spcPct val="20000"/>
        </a:spcBef>
        <a:spcAft>
          <a:spcPct val="0"/>
        </a:spcAft>
        <a:buFont typeface="Arial" charset="0"/>
        <a:buChar char="~"/>
        <a:defRPr sz="1200">
          <a:solidFill>
            <a:schemeClr val="tx1"/>
          </a:solidFill>
          <a:latin typeface="+mn-lt"/>
          <a:ea typeface="+mn-ea"/>
        </a:defRPr>
      </a:lvl8pPr>
      <a:lvl9pPr marL="2912628" indent="-171331" algn="l" rtl="0" eaLnBrk="1" fontAlgn="base" hangingPunct="1">
        <a:spcBef>
          <a:spcPct val="20000"/>
        </a:spcBef>
        <a:spcAft>
          <a:spcPct val="0"/>
        </a:spcAft>
        <a:buFont typeface="Arial" charset="0"/>
        <a:buChar char="~"/>
        <a:defRPr sz="1200">
          <a:solidFill>
            <a:schemeClr val="tx1"/>
          </a:solidFill>
          <a:latin typeface="+mn-lt"/>
          <a:ea typeface="+mn-ea"/>
        </a:defRPr>
      </a:lvl9pPr>
    </p:bodyStyle>
    <p:otherStyle>
      <a:defPPr>
        <a:defRPr lang="zh-CN"/>
      </a:defPPr>
      <a:lvl1pPr marL="0" algn="l" defTabSz="685324" rtl="0" eaLnBrk="1" latinLnBrk="0" hangingPunct="1">
        <a:defRPr sz="1300" kern="1200">
          <a:solidFill>
            <a:schemeClr val="tx1"/>
          </a:solidFill>
          <a:latin typeface="+mn-lt"/>
          <a:ea typeface="+mn-ea"/>
          <a:cs typeface="+mn-cs"/>
        </a:defRPr>
      </a:lvl1pPr>
      <a:lvl2pPr marL="342662" algn="l" defTabSz="685324" rtl="0" eaLnBrk="1" latinLnBrk="0" hangingPunct="1">
        <a:defRPr sz="1300" kern="1200">
          <a:solidFill>
            <a:schemeClr val="tx1"/>
          </a:solidFill>
          <a:latin typeface="+mn-lt"/>
          <a:ea typeface="+mn-ea"/>
          <a:cs typeface="+mn-cs"/>
        </a:defRPr>
      </a:lvl2pPr>
      <a:lvl3pPr marL="685324" algn="l" defTabSz="685324" rtl="0" eaLnBrk="1" latinLnBrk="0" hangingPunct="1">
        <a:defRPr sz="1300" kern="1200">
          <a:solidFill>
            <a:schemeClr val="tx1"/>
          </a:solidFill>
          <a:latin typeface="+mn-lt"/>
          <a:ea typeface="+mn-ea"/>
          <a:cs typeface="+mn-cs"/>
        </a:defRPr>
      </a:lvl3pPr>
      <a:lvl4pPr marL="1027987" algn="l" defTabSz="685324" rtl="0" eaLnBrk="1" latinLnBrk="0" hangingPunct="1">
        <a:defRPr sz="1300" kern="1200">
          <a:solidFill>
            <a:schemeClr val="tx1"/>
          </a:solidFill>
          <a:latin typeface="+mn-lt"/>
          <a:ea typeface="+mn-ea"/>
          <a:cs typeface="+mn-cs"/>
        </a:defRPr>
      </a:lvl4pPr>
      <a:lvl5pPr marL="1370648" algn="l" defTabSz="685324" rtl="0" eaLnBrk="1" latinLnBrk="0" hangingPunct="1">
        <a:defRPr sz="1300" kern="1200">
          <a:solidFill>
            <a:schemeClr val="tx1"/>
          </a:solidFill>
          <a:latin typeface="+mn-lt"/>
          <a:ea typeface="+mn-ea"/>
          <a:cs typeface="+mn-cs"/>
        </a:defRPr>
      </a:lvl5pPr>
      <a:lvl6pPr marL="1713310" algn="l" defTabSz="685324" rtl="0" eaLnBrk="1" latinLnBrk="0" hangingPunct="1">
        <a:defRPr sz="1300" kern="1200">
          <a:solidFill>
            <a:schemeClr val="tx1"/>
          </a:solidFill>
          <a:latin typeface="+mn-lt"/>
          <a:ea typeface="+mn-ea"/>
          <a:cs typeface="+mn-cs"/>
        </a:defRPr>
      </a:lvl6pPr>
      <a:lvl7pPr marL="2055972" algn="l" defTabSz="685324" rtl="0" eaLnBrk="1" latinLnBrk="0" hangingPunct="1">
        <a:defRPr sz="1300" kern="1200">
          <a:solidFill>
            <a:schemeClr val="tx1"/>
          </a:solidFill>
          <a:latin typeface="+mn-lt"/>
          <a:ea typeface="+mn-ea"/>
          <a:cs typeface="+mn-cs"/>
        </a:defRPr>
      </a:lvl7pPr>
      <a:lvl8pPr marL="2398635" algn="l" defTabSz="685324" rtl="0" eaLnBrk="1" latinLnBrk="0" hangingPunct="1">
        <a:defRPr sz="1300" kern="1200">
          <a:solidFill>
            <a:schemeClr val="tx1"/>
          </a:solidFill>
          <a:latin typeface="+mn-lt"/>
          <a:ea typeface="+mn-ea"/>
          <a:cs typeface="+mn-cs"/>
        </a:defRPr>
      </a:lvl8pPr>
      <a:lvl9pPr marL="2741295" algn="l" defTabSz="685324"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图片 109" descr="PPT-DI.png"/>
          <p:cNvPicPr>
            <a:picLocks noChangeAspect="1"/>
          </p:cNvPicPr>
          <p:nvPr userDrawn="1"/>
        </p:nvPicPr>
        <p:blipFill>
          <a:blip r:embed="rId5"/>
          <a:srcRect/>
          <a:stretch>
            <a:fillRect/>
          </a:stretch>
        </p:blipFill>
        <p:spPr bwMode="auto">
          <a:xfrm>
            <a:off x="0" y="4654550"/>
            <a:ext cx="9144000" cy="488950"/>
          </a:xfrm>
          <a:prstGeom prst="rect">
            <a:avLst/>
          </a:prstGeom>
          <a:noFill/>
          <a:ln w="9525">
            <a:noFill/>
            <a:miter lim="800000"/>
            <a:headEnd/>
            <a:tailEnd/>
          </a:ln>
        </p:spPr>
      </p:pic>
      <p:pic>
        <p:nvPicPr>
          <p:cNvPr id="7171" name="Picture 87" descr="图片3副本"/>
          <p:cNvPicPr>
            <a:picLocks noChangeAspect="1" noChangeArrowheads="1"/>
          </p:cNvPicPr>
          <p:nvPr userDrawn="1"/>
        </p:nvPicPr>
        <p:blipFill>
          <a:blip r:embed="rId6"/>
          <a:srcRect/>
          <a:stretch>
            <a:fillRect/>
          </a:stretch>
        </p:blipFill>
        <p:spPr bwMode="auto">
          <a:xfrm>
            <a:off x="7596188" y="4770438"/>
            <a:ext cx="969962" cy="231775"/>
          </a:xfrm>
          <a:prstGeom prst="rect">
            <a:avLst/>
          </a:prstGeom>
          <a:noFill/>
          <a:ln w="9525">
            <a:noFill/>
            <a:miter lim="800000"/>
            <a:headEnd/>
            <a:tailEnd/>
          </a:ln>
        </p:spPr>
      </p:pic>
      <p:sp>
        <p:nvSpPr>
          <p:cNvPr id="7173" name="Rectangle 12"/>
          <p:cNvSpPr txBox="1">
            <a:spLocks noChangeArrowheads="1"/>
          </p:cNvSpPr>
          <p:nvPr userDrawn="1"/>
        </p:nvSpPr>
        <p:spPr bwMode="auto">
          <a:xfrm>
            <a:off x="-693738" y="141288"/>
            <a:ext cx="539750" cy="215900"/>
          </a:xfrm>
          <a:prstGeom prst="rect">
            <a:avLst/>
          </a:prstGeom>
          <a:noFill/>
          <a:ln w="9525">
            <a:noFill/>
            <a:miter lim="800000"/>
            <a:headEnd/>
            <a:tailEnd/>
          </a:ln>
        </p:spPr>
        <p:txBody>
          <a:bodyPr lIns="68562" tIns="34281" rIns="68562" bIns="34281"/>
          <a:lstStyle/>
          <a:p>
            <a:pPr defTabSz="684213" eaLnBrk="0" hangingPunct="0">
              <a:defRPr/>
            </a:pPr>
            <a:r>
              <a:rPr lang="en-US" altLang="zh-CN" sz="900">
                <a:solidFill>
                  <a:srgbClr val="FFFFFF"/>
                </a:solidFill>
                <a:latin typeface="FrutigerNext LT Medium"/>
                <a:ea typeface="SimHei" pitchFamily="49" charset="-122"/>
                <a:cs typeface="Times New Roman" pitchFamily="18" charset="0"/>
              </a:rPr>
              <a:t>1.7cm</a:t>
            </a:r>
            <a:endParaRPr lang="zh-CN" altLang="en-US" sz="900">
              <a:solidFill>
                <a:srgbClr val="FFFFFF"/>
              </a:solidFill>
              <a:latin typeface="FrutigerNext LT Medium"/>
              <a:ea typeface="SimHei" pitchFamily="49" charset="-122"/>
              <a:cs typeface="Times New Roman" pitchFamily="18" charset="0"/>
            </a:endParaRPr>
          </a:p>
        </p:txBody>
      </p:sp>
      <p:cxnSp>
        <p:nvCxnSpPr>
          <p:cNvPr id="109" name="直接连接符 108"/>
          <p:cNvCxnSpPr/>
          <p:nvPr userDrawn="1"/>
        </p:nvCxnSpPr>
        <p:spPr>
          <a:xfrm flipV="1">
            <a:off x="0" y="-427038"/>
            <a:ext cx="0" cy="2905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576263" y="-427038"/>
            <a:ext cx="0" cy="2905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76" name="Rectangle 12"/>
          <p:cNvSpPr txBox="1">
            <a:spLocks noChangeArrowheads="1"/>
          </p:cNvSpPr>
          <p:nvPr userDrawn="1"/>
        </p:nvSpPr>
        <p:spPr bwMode="auto">
          <a:xfrm>
            <a:off x="76200" y="-427038"/>
            <a:ext cx="500063" cy="195263"/>
          </a:xfrm>
          <a:prstGeom prst="rect">
            <a:avLst/>
          </a:prstGeom>
          <a:noFill/>
          <a:ln w="9525">
            <a:noFill/>
            <a:miter lim="800000"/>
            <a:headEnd/>
            <a:tailEnd/>
          </a:ln>
        </p:spPr>
        <p:txBody>
          <a:bodyPr lIns="68562" tIns="34281" rIns="68562" bIns="34281"/>
          <a:lstStyle/>
          <a:p>
            <a:pPr defTabSz="684213" eaLnBrk="0" hangingPunct="0">
              <a:defRPr/>
            </a:pPr>
            <a:r>
              <a:rPr lang="en-US" altLang="zh-CN" sz="900">
                <a:solidFill>
                  <a:srgbClr val="FFFFFF"/>
                </a:solidFill>
                <a:latin typeface="FrutigerNext LT Medium"/>
                <a:ea typeface="SimHei" pitchFamily="49" charset="-122"/>
                <a:cs typeface="Times New Roman" pitchFamily="18" charset="0"/>
              </a:rPr>
              <a:t>2.2cm</a:t>
            </a:r>
            <a:endParaRPr lang="zh-CN" altLang="en-US" sz="900">
              <a:solidFill>
                <a:srgbClr val="FFFFFF"/>
              </a:solidFill>
              <a:latin typeface="FrutigerNext LT Medium"/>
              <a:ea typeface="SimHei" pitchFamily="49" charset="-122"/>
              <a:cs typeface="Times New Roman" pitchFamily="18" charset="0"/>
            </a:endParaRPr>
          </a:p>
        </p:txBody>
      </p:sp>
      <p:cxnSp>
        <p:nvCxnSpPr>
          <p:cNvPr id="125" name="直接箭头连接符 124"/>
          <p:cNvCxnSpPr/>
          <p:nvPr userDrawn="1"/>
        </p:nvCxnSpPr>
        <p:spPr>
          <a:xfrm flipH="1">
            <a:off x="0" y="-211138"/>
            <a:ext cx="576263"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userDrawn="1"/>
        </p:nvCxnSpPr>
        <p:spPr>
          <a:xfrm flipH="1">
            <a:off x="-477838" y="0"/>
            <a:ext cx="3413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userDrawn="1"/>
        </p:nvCxnSpPr>
        <p:spPr>
          <a:xfrm flipH="1">
            <a:off x="-477838" y="465138"/>
            <a:ext cx="3413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userDrawn="1"/>
        </p:nvCxnSpPr>
        <p:spPr>
          <a:xfrm>
            <a:off x="-207963" y="0"/>
            <a:ext cx="0" cy="465138"/>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userDrawn="1"/>
        </p:nvCxnSpPr>
        <p:spPr>
          <a:xfrm flipV="1">
            <a:off x="0" y="5272088"/>
            <a:ext cx="0" cy="290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userDrawn="1"/>
        </p:nvCxnSpPr>
        <p:spPr>
          <a:xfrm flipV="1">
            <a:off x="576263" y="5272088"/>
            <a:ext cx="0" cy="290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83" name="Rectangle 12"/>
          <p:cNvSpPr txBox="1">
            <a:spLocks noChangeArrowheads="1"/>
          </p:cNvSpPr>
          <p:nvPr userDrawn="1"/>
        </p:nvSpPr>
        <p:spPr bwMode="auto">
          <a:xfrm>
            <a:off x="76200" y="5346700"/>
            <a:ext cx="500063" cy="195263"/>
          </a:xfrm>
          <a:prstGeom prst="rect">
            <a:avLst/>
          </a:prstGeom>
          <a:noFill/>
          <a:ln w="9525">
            <a:noFill/>
            <a:miter lim="800000"/>
            <a:headEnd/>
            <a:tailEnd/>
          </a:ln>
        </p:spPr>
        <p:txBody>
          <a:bodyPr lIns="68562" tIns="34281" rIns="68562" bIns="34281"/>
          <a:lstStyle/>
          <a:p>
            <a:pPr defTabSz="684213" eaLnBrk="0" hangingPunct="0">
              <a:defRPr/>
            </a:pPr>
            <a:r>
              <a:rPr lang="en-US" altLang="zh-CN" sz="900">
                <a:solidFill>
                  <a:srgbClr val="FFFFFF"/>
                </a:solidFill>
                <a:latin typeface="FrutigerNext LT Medium"/>
                <a:ea typeface="SimHei" pitchFamily="49" charset="-122"/>
                <a:cs typeface="Times New Roman" pitchFamily="18" charset="0"/>
              </a:rPr>
              <a:t>2.2cm</a:t>
            </a:r>
            <a:endParaRPr lang="zh-CN" altLang="en-US" sz="900">
              <a:solidFill>
                <a:srgbClr val="FFFFFF"/>
              </a:solidFill>
              <a:latin typeface="FrutigerNext LT Medium"/>
              <a:ea typeface="SimHei" pitchFamily="49" charset="-122"/>
              <a:cs typeface="Times New Roman" pitchFamily="18" charset="0"/>
            </a:endParaRPr>
          </a:p>
        </p:txBody>
      </p:sp>
      <p:cxnSp>
        <p:nvCxnSpPr>
          <p:cNvPr id="132" name="直接箭头连接符 131"/>
          <p:cNvCxnSpPr/>
          <p:nvPr userDrawn="1"/>
        </p:nvCxnSpPr>
        <p:spPr>
          <a:xfrm flipH="1">
            <a:off x="0" y="5326063"/>
            <a:ext cx="576263"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185" name="Rectangle 12"/>
          <p:cNvSpPr txBox="1">
            <a:spLocks noChangeArrowheads="1"/>
          </p:cNvSpPr>
          <p:nvPr userDrawn="1"/>
        </p:nvSpPr>
        <p:spPr bwMode="auto">
          <a:xfrm>
            <a:off x="-687388" y="4773613"/>
            <a:ext cx="461963" cy="215900"/>
          </a:xfrm>
          <a:prstGeom prst="rect">
            <a:avLst/>
          </a:prstGeom>
          <a:noFill/>
          <a:ln w="9525">
            <a:noFill/>
            <a:miter lim="800000"/>
            <a:headEnd/>
            <a:tailEnd/>
          </a:ln>
        </p:spPr>
        <p:txBody>
          <a:bodyPr lIns="68562" tIns="34281" rIns="68562" bIns="34281"/>
          <a:lstStyle/>
          <a:p>
            <a:pPr defTabSz="684213" eaLnBrk="0" hangingPunct="0">
              <a:defRPr/>
            </a:pPr>
            <a:r>
              <a:rPr lang="en-US" altLang="zh-CN" sz="900">
                <a:solidFill>
                  <a:srgbClr val="FFFFFF"/>
                </a:solidFill>
                <a:latin typeface="FrutigerNext LT Medium"/>
                <a:ea typeface="SimHei" pitchFamily="49" charset="-122"/>
                <a:cs typeface="Times New Roman" pitchFamily="18" charset="0"/>
              </a:rPr>
              <a:t>1.8cm</a:t>
            </a:r>
            <a:endParaRPr lang="zh-CN" altLang="en-US" sz="900">
              <a:solidFill>
                <a:srgbClr val="FFFFFF"/>
              </a:solidFill>
              <a:latin typeface="FrutigerNext LT Medium"/>
              <a:ea typeface="SimHei" pitchFamily="49" charset="-122"/>
              <a:cs typeface="Times New Roman" pitchFamily="18" charset="0"/>
            </a:endParaRPr>
          </a:p>
        </p:txBody>
      </p:sp>
      <p:cxnSp>
        <p:nvCxnSpPr>
          <p:cNvPr id="134" name="直接连接符 133"/>
          <p:cNvCxnSpPr/>
          <p:nvPr userDrawn="1"/>
        </p:nvCxnSpPr>
        <p:spPr>
          <a:xfrm flipH="1">
            <a:off x="-477838" y="4645025"/>
            <a:ext cx="3413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nvCxnSpPr>
        <p:spPr>
          <a:xfrm flipH="1">
            <a:off x="-477838" y="5124450"/>
            <a:ext cx="3413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userDrawn="1"/>
        </p:nvCxnSpPr>
        <p:spPr>
          <a:xfrm>
            <a:off x="-207963" y="4646613"/>
            <a:ext cx="0" cy="477837"/>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nvCxnSpPr>
        <p:spPr>
          <a:xfrm flipV="1">
            <a:off x="8567738" y="5272088"/>
            <a:ext cx="0" cy="290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nvCxnSpPr>
        <p:spPr>
          <a:xfrm flipV="1">
            <a:off x="9144000" y="5272088"/>
            <a:ext cx="0" cy="290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91" name="Rectangle 12"/>
          <p:cNvSpPr txBox="1">
            <a:spLocks noChangeArrowheads="1"/>
          </p:cNvSpPr>
          <p:nvPr userDrawn="1"/>
        </p:nvSpPr>
        <p:spPr bwMode="auto">
          <a:xfrm>
            <a:off x="8643938" y="5346700"/>
            <a:ext cx="500062" cy="195263"/>
          </a:xfrm>
          <a:prstGeom prst="rect">
            <a:avLst/>
          </a:prstGeom>
          <a:noFill/>
          <a:ln w="9525">
            <a:noFill/>
            <a:miter lim="800000"/>
            <a:headEnd/>
            <a:tailEnd/>
          </a:ln>
        </p:spPr>
        <p:txBody>
          <a:bodyPr lIns="68562" tIns="34281" rIns="68562" bIns="34281"/>
          <a:lstStyle/>
          <a:p>
            <a:pPr defTabSz="684213" eaLnBrk="0" hangingPunct="0">
              <a:defRPr/>
            </a:pPr>
            <a:r>
              <a:rPr lang="en-US" altLang="zh-CN" sz="900">
                <a:solidFill>
                  <a:srgbClr val="FFFFFF"/>
                </a:solidFill>
                <a:latin typeface="FrutigerNext LT Medium"/>
                <a:ea typeface="SimHei" pitchFamily="49" charset="-122"/>
                <a:cs typeface="Times New Roman" pitchFamily="18" charset="0"/>
              </a:rPr>
              <a:t>2.2cm</a:t>
            </a:r>
            <a:endParaRPr lang="zh-CN" altLang="en-US" sz="900">
              <a:solidFill>
                <a:srgbClr val="FFFFFF"/>
              </a:solidFill>
              <a:latin typeface="FrutigerNext LT Medium"/>
              <a:ea typeface="SimHei" pitchFamily="49" charset="-122"/>
              <a:cs typeface="Times New Roman" pitchFamily="18" charset="0"/>
            </a:endParaRPr>
          </a:p>
        </p:txBody>
      </p:sp>
      <p:cxnSp>
        <p:nvCxnSpPr>
          <p:cNvPr id="140" name="直接箭头连接符 139"/>
          <p:cNvCxnSpPr/>
          <p:nvPr userDrawn="1"/>
        </p:nvCxnSpPr>
        <p:spPr>
          <a:xfrm flipH="1">
            <a:off x="8567738" y="5326063"/>
            <a:ext cx="576262"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nvCxnSpPr>
        <p:spPr>
          <a:xfrm flipV="1">
            <a:off x="8567738" y="-427038"/>
            <a:ext cx="0" cy="2905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flipV="1">
            <a:off x="9144000" y="-427038"/>
            <a:ext cx="0" cy="2905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95" name="Rectangle 12"/>
          <p:cNvSpPr txBox="1">
            <a:spLocks noChangeArrowheads="1"/>
          </p:cNvSpPr>
          <p:nvPr userDrawn="1"/>
        </p:nvSpPr>
        <p:spPr bwMode="auto">
          <a:xfrm>
            <a:off x="8643938" y="-427038"/>
            <a:ext cx="500062" cy="195263"/>
          </a:xfrm>
          <a:prstGeom prst="rect">
            <a:avLst/>
          </a:prstGeom>
          <a:noFill/>
          <a:ln w="9525">
            <a:noFill/>
            <a:miter lim="800000"/>
            <a:headEnd/>
            <a:tailEnd/>
          </a:ln>
        </p:spPr>
        <p:txBody>
          <a:bodyPr lIns="68562" tIns="34281" rIns="68562" bIns="34281"/>
          <a:lstStyle/>
          <a:p>
            <a:pPr defTabSz="684213" eaLnBrk="0" hangingPunct="0">
              <a:defRPr/>
            </a:pPr>
            <a:r>
              <a:rPr lang="en-US" altLang="zh-CN" sz="900">
                <a:solidFill>
                  <a:srgbClr val="FFFFFF"/>
                </a:solidFill>
                <a:latin typeface="FrutigerNext LT Medium"/>
                <a:ea typeface="SimHei" pitchFamily="49" charset="-122"/>
                <a:cs typeface="Times New Roman" pitchFamily="18" charset="0"/>
              </a:rPr>
              <a:t>2.2cm</a:t>
            </a:r>
            <a:endParaRPr lang="zh-CN" altLang="en-US" sz="900">
              <a:solidFill>
                <a:srgbClr val="FFFFFF"/>
              </a:solidFill>
              <a:latin typeface="FrutigerNext LT Medium"/>
              <a:ea typeface="SimHei" pitchFamily="49" charset="-122"/>
              <a:cs typeface="Times New Roman" pitchFamily="18" charset="0"/>
            </a:endParaRPr>
          </a:p>
        </p:txBody>
      </p:sp>
      <p:cxnSp>
        <p:nvCxnSpPr>
          <p:cNvPr id="144" name="直接箭头连接符 143"/>
          <p:cNvCxnSpPr/>
          <p:nvPr userDrawn="1"/>
        </p:nvCxnSpPr>
        <p:spPr>
          <a:xfrm flipH="1">
            <a:off x="8567738" y="-211138"/>
            <a:ext cx="576262"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197" name="Rectangle 12"/>
          <p:cNvSpPr txBox="1">
            <a:spLocks noChangeArrowheads="1"/>
          </p:cNvSpPr>
          <p:nvPr userDrawn="1"/>
        </p:nvSpPr>
        <p:spPr bwMode="auto">
          <a:xfrm>
            <a:off x="9347200" y="141288"/>
            <a:ext cx="539750" cy="215900"/>
          </a:xfrm>
          <a:prstGeom prst="rect">
            <a:avLst/>
          </a:prstGeom>
          <a:noFill/>
          <a:ln w="9525">
            <a:noFill/>
            <a:miter lim="800000"/>
            <a:headEnd/>
            <a:tailEnd/>
          </a:ln>
        </p:spPr>
        <p:txBody>
          <a:bodyPr lIns="68562" tIns="34281" rIns="68562" bIns="34281"/>
          <a:lstStyle/>
          <a:p>
            <a:pPr defTabSz="684213" eaLnBrk="0" hangingPunct="0">
              <a:defRPr/>
            </a:pPr>
            <a:r>
              <a:rPr lang="en-US" altLang="zh-CN" sz="900">
                <a:solidFill>
                  <a:srgbClr val="FFFFFF"/>
                </a:solidFill>
                <a:latin typeface="FrutigerNext LT Medium"/>
                <a:ea typeface="SimHei" pitchFamily="49" charset="-122"/>
                <a:cs typeface="Times New Roman" pitchFamily="18" charset="0"/>
              </a:rPr>
              <a:t>1.7cm</a:t>
            </a:r>
            <a:endParaRPr lang="zh-CN" altLang="en-US" sz="900">
              <a:solidFill>
                <a:srgbClr val="FFFFFF"/>
              </a:solidFill>
              <a:latin typeface="FrutigerNext LT Medium"/>
              <a:ea typeface="SimHei" pitchFamily="49" charset="-122"/>
              <a:cs typeface="Times New Roman" pitchFamily="18" charset="0"/>
            </a:endParaRPr>
          </a:p>
        </p:txBody>
      </p:sp>
      <p:cxnSp>
        <p:nvCxnSpPr>
          <p:cNvPr id="146" name="直接连接符 145"/>
          <p:cNvCxnSpPr/>
          <p:nvPr userDrawn="1"/>
        </p:nvCxnSpPr>
        <p:spPr>
          <a:xfrm flipH="1">
            <a:off x="9244013" y="0"/>
            <a:ext cx="341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userDrawn="1"/>
        </p:nvCxnSpPr>
        <p:spPr>
          <a:xfrm>
            <a:off x="9332913" y="0"/>
            <a:ext cx="0" cy="465138"/>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200" name="组合 147"/>
          <p:cNvGrpSpPr>
            <a:grpSpLocks/>
          </p:cNvGrpSpPr>
          <p:nvPr userDrawn="1"/>
        </p:nvGrpSpPr>
        <p:grpSpPr bwMode="auto">
          <a:xfrm>
            <a:off x="9288463" y="2219325"/>
            <a:ext cx="835025" cy="2298700"/>
            <a:chOff x="12600940" y="2552701"/>
            <a:chExt cx="1113796" cy="3063239"/>
          </a:xfrm>
        </p:grpSpPr>
        <p:sp>
          <p:nvSpPr>
            <p:cNvPr id="149" name="Rectangle 86"/>
            <p:cNvSpPr>
              <a:spLocks noChangeArrowheads="1"/>
            </p:cNvSpPr>
            <p:nvPr userDrawn="1"/>
          </p:nvSpPr>
          <p:spPr bwMode="auto">
            <a:xfrm>
              <a:off x="12600940" y="2552701"/>
              <a:ext cx="1113796" cy="3063239"/>
            </a:xfrm>
            <a:prstGeom prst="rect">
              <a:avLst/>
            </a:prstGeom>
            <a:solidFill>
              <a:schemeClr val="bg1"/>
            </a:solidFill>
            <a:ln w="9525">
              <a:noFill/>
              <a:miter lim="800000"/>
              <a:headEnd/>
              <a:tailEnd/>
            </a:ln>
            <a:effectLst/>
          </p:spPr>
          <p:txBody>
            <a:bodyPr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nvGrpSpPr>
            <p:cNvPr id="7209" name="Group 87"/>
            <p:cNvGrpSpPr>
              <a:grpSpLocks/>
            </p:cNvGrpSpPr>
            <p:nvPr userDrawn="1"/>
          </p:nvGrpSpPr>
          <p:grpSpPr bwMode="auto">
            <a:xfrm>
              <a:off x="12716881" y="2664161"/>
              <a:ext cx="868631" cy="2830524"/>
              <a:chOff x="5933" y="2387"/>
              <a:chExt cx="410" cy="1783"/>
            </a:xfrm>
          </p:grpSpPr>
          <p:grpSp>
            <p:nvGrpSpPr>
              <p:cNvPr id="7210" name="Group 18"/>
              <p:cNvGrpSpPr>
                <a:grpSpLocks noChangeAspect="1"/>
              </p:cNvGrpSpPr>
              <p:nvPr userDrawn="1"/>
            </p:nvGrpSpPr>
            <p:grpSpPr bwMode="auto">
              <a:xfrm>
                <a:off x="5933" y="2506"/>
                <a:ext cx="410" cy="101"/>
                <a:chOff x="5893" y="2387"/>
                <a:chExt cx="466" cy="115"/>
              </a:xfrm>
            </p:grpSpPr>
            <p:sp>
              <p:nvSpPr>
                <p:cNvPr id="256" name="Rectangle 19"/>
                <p:cNvSpPr>
                  <a:spLocks noChangeAspect="1"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57" name="Rectangle 20"/>
                <p:cNvSpPr>
                  <a:spLocks noChangeAspect="1"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58" name="Rectangle 21"/>
                <p:cNvSpPr>
                  <a:spLocks noChangeAspect="1"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59" name="Rectangle 22"/>
                <p:cNvSpPr>
                  <a:spLocks noChangeAspect="1"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11" name="Group 23"/>
              <p:cNvGrpSpPr>
                <a:grpSpLocks noChangeAspect="1"/>
              </p:cNvGrpSpPr>
              <p:nvPr userDrawn="1"/>
            </p:nvGrpSpPr>
            <p:grpSpPr bwMode="auto">
              <a:xfrm>
                <a:off x="5933" y="2626"/>
                <a:ext cx="410" cy="101"/>
                <a:chOff x="5893" y="2523"/>
                <a:chExt cx="466" cy="115"/>
              </a:xfrm>
            </p:grpSpPr>
            <p:sp>
              <p:nvSpPr>
                <p:cNvPr id="252" name="Rectangle 24"/>
                <p:cNvSpPr>
                  <a:spLocks noChangeAspect="1"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53" name="Rectangle 25"/>
                <p:cNvSpPr>
                  <a:spLocks noChangeAspect="1"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54" name="Rectangle 26"/>
                <p:cNvSpPr>
                  <a:spLocks noChangeAspect="1"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55" name="Rectangle 27"/>
                <p:cNvSpPr>
                  <a:spLocks noChangeAspect="1"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12" name="Group 28"/>
              <p:cNvGrpSpPr>
                <a:grpSpLocks noChangeAspect="1"/>
              </p:cNvGrpSpPr>
              <p:nvPr userDrawn="1"/>
            </p:nvGrpSpPr>
            <p:grpSpPr bwMode="auto">
              <a:xfrm>
                <a:off x="5933" y="2745"/>
                <a:ext cx="410" cy="101"/>
                <a:chOff x="5893" y="2659"/>
                <a:chExt cx="466" cy="115"/>
              </a:xfrm>
            </p:grpSpPr>
            <p:sp>
              <p:nvSpPr>
                <p:cNvPr id="248" name="Rectangle 29"/>
                <p:cNvSpPr>
                  <a:spLocks noChangeAspect="1" noChangeArrowheads="1"/>
                </p:cNvSpPr>
                <p:nvPr userDrawn="1"/>
              </p:nvSpPr>
              <p:spPr bwMode="auto">
                <a:xfrm flipV="1">
                  <a:off x="6010" y="2669"/>
                  <a:ext cx="116" cy="105"/>
                </a:xfrm>
                <a:prstGeom prst="rect">
                  <a:avLst/>
                </a:prstGeom>
                <a:solidFill>
                  <a:srgbClr val="99CCCC"/>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49" name="Rectangle 30"/>
                <p:cNvSpPr>
                  <a:spLocks noChangeAspect="1" noChangeArrowheads="1"/>
                </p:cNvSpPr>
                <p:nvPr userDrawn="1"/>
              </p:nvSpPr>
              <p:spPr bwMode="auto">
                <a:xfrm flipV="1">
                  <a:off x="6126" y="2669"/>
                  <a:ext cx="116" cy="105"/>
                </a:xfrm>
                <a:prstGeom prst="rect">
                  <a:avLst/>
                </a:prstGeom>
                <a:solidFill>
                  <a:srgbClr val="0099CC"/>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50" name="Rectangle 31"/>
                <p:cNvSpPr>
                  <a:spLocks noChangeAspect="1" noChangeArrowheads="1"/>
                </p:cNvSpPr>
                <p:nvPr userDrawn="1"/>
              </p:nvSpPr>
              <p:spPr bwMode="auto">
                <a:xfrm flipV="1">
                  <a:off x="6242" y="2669"/>
                  <a:ext cx="117" cy="105"/>
                </a:xfrm>
                <a:prstGeom prst="rect">
                  <a:avLst/>
                </a:prstGeom>
                <a:solidFill>
                  <a:srgbClr val="0066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51" name="Rectangle 32"/>
                <p:cNvSpPr>
                  <a:spLocks noChangeAspect="1" noChangeArrowheads="1"/>
                </p:cNvSpPr>
                <p:nvPr userDrawn="1"/>
              </p:nvSpPr>
              <p:spPr bwMode="auto">
                <a:xfrm flipV="1">
                  <a:off x="5893" y="2669"/>
                  <a:ext cx="117" cy="105"/>
                </a:xfrm>
                <a:prstGeom prst="rect">
                  <a:avLst/>
                </a:prstGeom>
                <a:solidFill>
                  <a:srgbClr val="CCFF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13" name="Group 33"/>
              <p:cNvGrpSpPr>
                <a:grpSpLocks noChangeAspect="1"/>
              </p:cNvGrpSpPr>
              <p:nvPr userDrawn="1"/>
            </p:nvGrpSpPr>
            <p:grpSpPr bwMode="auto">
              <a:xfrm>
                <a:off x="5933" y="2387"/>
                <a:ext cx="410" cy="104"/>
                <a:chOff x="5893" y="2251"/>
                <a:chExt cx="466" cy="119"/>
              </a:xfrm>
            </p:grpSpPr>
            <p:sp>
              <p:nvSpPr>
                <p:cNvPr id="244" name="Rectangle 34"/>
                <p:cNvSpPr>
                  <a:spLocks noChangeAspect="1"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45" name="Rectangle 35"/>
                <p:cNvSpPr>
                  <a:spLocks noChangeAspect="1"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46" name="Rectangle 36"/>
                <p:cNvSpPr>
                  <a:spLocks noChangeAspect="1"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47" name="Rectangle 37"/>
                <p:cNvSpPr>
                  <a:spLocks noChangeAspect="1"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14" name="Group 38"/>
              <p:cNvGrpSpPr>
                <a:grpSpLocks noChangeAspect="1"/>
              </p:cNvGrpSpPr>
              <p:nvPr userDrawn="1"/>
            </p:nvGrpSpPr>
            <p:grpSpPr bwMode="auto">
              <a:xfrm>
                <a:off x="5933" y="2944"/>
                <a:ext cx="410" cy="101"/>
                <a:chOff x="5893" y="2886"/>
                <a:chExt cx="466" cy="115"/>
              </a:xfrm>
            </p:grpSpPr>
            <p:sp>
              <p:nvSpPr>
                <p:cNvPr id="240" name="Rectangle 39"/>
                <p:cNvSpPr>
                  <a:spLocks noChangeAspect="1" noChangeArrowheads="1"/>
                </p:cNvSpPr>
                <p:nvPr userDrawn="1"/>
              </p:nvSpPr>
              <p:spPr bwMode="auto">
                <a:xfrm flipV="1">
                  <a:off x="6010" y="2888"/>
                  <a:ext cx="116" cy="115"/>
                </a:xfrm>
                <a:prstGeom prst="rect">
                  <a:avLst/>
                </a:prstGeom>
                <a:solidFill>
                  <a:srgbClr val="FF9900"/>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41" name="Rectangle 40"/>
                <p:cNvSpPr>
                  <a:spLocks noChangeAspect="1" noChangeArrowheads="1"/>
                </p:cNvSpPr>
                <p:nvPr userDrawn="1"/>
              </p:nvSpPr>
              <p:spPr bwMode="auto">
                <a:xfrm flipV="1">
                  <a:off x="6126" y="2888"/>
                  <a:ext cx="116" cy="115"/>
                </a:xfrm>
                <a:prstGeom prst="rect">
                  <a:avLst/>
                </a:prstGeom>
                <a:solidFill>
                  <a:srgbClr val="FFCC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42" name="Rectangle 41"/>
                <p:cNvSpPr>
                  <a:spLocks noChangeAspect="1" noChangeArrowheads="1"/>
                </p:cNvSpPr>
                <p:nvPr userDrawn="1"/>
              </p:nvSpPr>
              <p:spPr bwMode="auto">
                <a:xfrm flipV="1">
                  <a:off x="6242" y="2888"/>
                  <a:ext cx="117" cy="115"/>
                </a:xfrm>
                <a:prstGeom prst="rect">
                  <a:avLst/>
                </a:prstGeom>
                <a:solidFill>
                  <a:srgbClr val="FFCC66"/>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43" name="Rectangle 42"/>
                <p:cNvSpPr>
                  <a:spLocks noChangeAspect="1" noChangeArrowheads="1"/>
                </p:cNvSpPr>
                <p:nvPr userDrawn="1"/>
              </p:nvSpPr>
              <p:spPr bwMode="auto">
                <a:xfrm flipV="1">
                  <a:off x="5893" y="2888"/>
                  <a:ext cx="117" cy="115"/>
                </a:xfrm>
                <a:prstGeom prst="rect">
                  <a:avLst/>
                </a:prstGeom>
                <a:solidFill>
                  <a:schemeClr val="tx2"/>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15" name="Group 43"/>
              <p:cNvGrpSpPr>
                <a:grpSpLocks noChangeAspect="1"/>
              </p:cNvGrpSpPr>
              <p:nvPr userDrawn="1"/>
            </p:nvGrpSpPr>
            <p:grpSpPr bwMode="auto">
              <a:xfrm>
                <a:off x="5933" y="3064"/>
                <a:ext cx="410" cy="101"/>
                <a:chOff x="5893" y="3022"/>
                <a:chExt cx="466" cy="115"/>
              </a:xfrm>
            </p:grpSpPr>
            <p:sp>
              <p:nvSpPr>
                <p:cNvPr id="236" name="Rectangle 44"/>
                <p:cNvSpPr>
                  <a:spLocks noChangeAspect="1"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37" name="Rectangle 45"/>
                <p:cNvSpPr>
                  <a:spLocks noChangeAspect="1"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38" name="Rectangle 46"/>
                <p:cNvSpPr>
                  <a:spLocks noChangeAspect="1"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39" name="Rectangle 47"/>
                <p:cNvSpPr>
                  <a:spLocks noChangeAspect="1"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16" name="Group 48"/>
              <p:cNvGrpSpPr>
                <a:grpSpLocks noChangeAspect="1"/>
              </p:cNvGrpSpPr>
              <p:nvPr userDrawn="1"/>
            </p:nvGrpSpPr>
            <p:grpSpPr bwMode="auto">
              <a:xfrm>
                <a:off x="5933" y="3183"/>
                <a:ext cx="410" cy="101"/>
                <a:chOff x="5893" y="3158"/>
                <a:chExt cx="466" cy="115"/>
              </a:xfrm>
            </p:grpSpPr>
            <p:sp>
              <p:nvSpPr>
                <p:cNvPr id="232" name="Rectangle 49"/>
                <p:cNvSpPr>
                  <a:spLocks noChangeAspect="1"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33" name="Rectangle 50"/>
                <p:cNvSpPr>
                  <a:spLocks noChangeAspect="1"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34" name="Rectangle 51"/>
                <p:cNvSpPr>
                  <a:spLocks noChangeAspect="1"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35" name="Rectangle 52"/>
                <p:cNvSpPr>
                  <a:spLocks noChangeAspect="1"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17" name="Group 53"/>
              <p:cNvGrpSpPr>
                <a:grpSpLocks noChangeAspect="1"/>
              </p:cNvGrpSpPr>
              <p:nvPr userDrawn="1"/>
            </p:nvGrpSpPr>
            <p:grpSpPr bwMode="auto">
              <a:xfrm>
                <a:off x="5933" y="3383"/>
                <a:ext cx="410" cy="100"/>
                <a:chOff x="5893" y="3385"/>
                <a:chExt cx="466" cy="115"/>
              </a:xfrm>
            </p:grpSpPr>
            <p:sp>
              <p:nvSpPr>
                <p:cNvPr id="228" name="Rectangle 54"/>
                <p:cNvSpPr>
                  <a:spLocks noChangeAspect="1"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29" name="Rectangle 55"/>
                <p:cNvSpPr>
                  <a:spLocks noChangeAspect="1"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30" name="Rectangle 56"/>
                <p:cNvSpPr>
                  <a:spLocks noChangeAspect="1"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31" name="Rectangle 57"/>
                <p:cNvSpPr>
                  <a:spLocks noChangeAspect="1"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18" name="Group 58"/>
              <p:cNvGrpSpPr>
                <a:grpSpLocks noChangeAspect="1"/>
              </p:cNvGrpSpPr>
              <p:nvPr userDrawn="1"/>
            </p:nvGrpSpPr>
            <p:grpSpPr bwMode="auto">
              <a:xfrm>
                <a:off x="5933" y="3502"/>
                <a:ext cx="410" cy="101"/>
                <a:chOff x="5893" y="3521"/>
                <a:chExt cx="466" cy="115"/>
              </a:xfrm>
            </p:grpSpPr>
            <p:sp>
              <p:nvSpPr>
                <p:cNvPr id="224" name="Rectangle 59"/>
                <p:cNvSpPr>
                  <a:spLocks noChangeAspect="1" noChangeArrowheads="1"/>
                </p:cNvSpPr>
                <p:nvPr userDrawn="1"/>
              </p:nvSpPr>
              <p:spPr bwMode="auto">
                <a:xfrm flipV="1">
                  <a:off x="6010" y="3523"/>
                  <a:ext cx="116" cy="115"/>
                </a:xfrm>
                <a:prstGeom prst="rect">
                  <a:avLst/>
                </a:prstGeom>
                <a:solidFill>
                  <a:srgbClr val="0066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25" name="Rectangle 60"/>
                <p:cNvSpPr>
                  <a:spLocks noChangeAspect="1" noChangeArrowheads="1"/>
                </p:cNvSpPr>
                <p:nvPr userDrawn="1"/>
              </p:nvSpPr>
              <p:spPr bwMode="auto">
                <a:xfrm flipV="1">
                  <a:off x="6126" y="3523"/>
                  <a:ext cx="116" cy="115"/>
                </a:xfrm>
                <a:prstGeom prst="rect">
                  <a:avLst/>
                </a:prstGeom>
                <a:solidFill>
                  <a:srgbClr val="99CCFF"/>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26" name="Rectangle 61"/>
                <p:cNvSpPr>
                  <a:spLocks noChangeAspect="1" noChangeArrowheads="1"/>
                </p:cNvSpPr>
                <p:nvPr userDrawn="1"/>
              </p:nvSpPr>
              <p:spPr bwMode="auto">
                <a:xfrm flipV="1">
                  <a:off x="6242" y="3523"/>
                  <a:ext cx="117" cy="115"/>
                </a:xfrm>
                <a:prstGeom prst="rect">
                  <a:avLst/>
                </a:prstGeom>
                <a:solidFill>
                  <a:srgbClr val="CCCCFF"/>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27" name="Rectangle 62"/>
                <p:cNvSpPr>
                  <a:spLocks noChangeAspect="1" noChangeArrowheads="1"/>
                </p:cNvSpPr>
                <p:nvPr userDrawn="1"/>
              </p:nvSpPr>
              <p:spPr bwMode="auto">
                <a:xfrm flipV="1">
                  <a:off x="5893" y="3523"/>
                  <a:ext cx="117" cy="115"/>
                </a:xfrm>
                <a:prstGeom prst="rect">
                  <a:avLst/>
                </a:prstGeom>
                <a:solidFill>
                  <a:schemeClr val="tx1"/>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19" name="Group 63"/>
              <p:cNvGrpSpPr>
                <a:grpSpLocks noChangeAspect="1"/>
              </p:cNvGrpSpPr>
              <p:nvPr userDrawn="1"/>
            </p:nvGrpSpPr>
            <p:grpSpPr bwMode="auto">
              <a:xfrm>
                <a:off x="5933" y="3621"/>
                <a:ext cx="410" cy="101"/>
                <a:chOff x="5893" y="3657"/>
                <a:chExt cx="466" cy="115"/>
              </a:xfrm>
            </p:grpSpPr>
            <p:sp>
              <p:nvSpPr>
                <p:cNvPr id="220" name="Rectangle 64"/>
                <p:cNvSpPr>
                  <a:spLocks noChangeAspect="1"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21" name="Rectangle 65"/>
                <p:cNvSpPr>
                  <a:spLocks noChangeAspect="1"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22" name="Rectangle 66"/>
                <p:cNvSpPr>
                  <a:spLocks noChangeAspect="1"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223" name="Rectangle 67"/>
                <p:cNvSpPr>
                  <a:spLocks noChangeAspect="1"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20" name="Group 68"/>
              <p:cNvGrpSpPr>
                <a:grpSpLocks noChangeAspect="1"/>
              </p:cNvGrpSpPr>
              <p:nvPr userDrawn="1"/>
            </p:nvGrpSpPr>
            <p:grpSpPr bwMode="auto">
              <a:xfrm>
                <a:off x="5933" y="3821"/>
                <a:ext cx="410" cy="101"/>
                <a:chOff x="5893" y="3884"/>
                <a:chExt cx="466" cy="115"/>
              </a:xfrm>
            </p:grpSpPr>
            <p:sp>
              <p:nvSpPr>
                <p:cNvPr id="177" name="Rectangle 69"/>
                <p:cNvSpPr>
                  <a:spLocks noChangeAspect="1"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178" name="Rectangle 70"/>
                <p:cNvSpPr>
                  <a:spLocks noChangeAspect="1"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179" name="Rectangle 71"/>
                <p:cNvSpPr>
                  <a:spLocks noChangeAspect="1"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180" name="Rectangle 72"/>
                <p:cNvSpPr>
                  <a:spLocks noChangeAspect="1"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21" name="Group 73"/>
              <p:cNvGrpSpPr>
                <a:grpSpLocks noChangeAspect="1"/>
              </p:cNvGrpSpPr>
              <p:nvPr userDrawn="1"/>
            </p:nvGrpSpPr>
            <p:grpSpPr bwMode="auto">
              <a:xfrm>
                <a:off x="5933" y="3945"/>
                <a:ext cx="410" cy="101"/>
                <a:chOff x="5893" y="4026"/>
                <a:chExt cx="466" cy="115"/>
              </a:xfrm>
            </p:grpSpPr>
            <p:sp>
              <p:nvSpPr>
                <p:cNvPr id="173" name="Rectangle 74"/>
                <p:cNvSpPr>
                  <a:spLocks noChangeAspect="1"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174" name="Rectangle 75"/>
                <p:cNvSpPr>
                  <a:spLocks noChangeAspect="1"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175" name="Rectangle 76"/>
                <p:cNvSpPr>
                  <a:spLocks noChangeAspect="1"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176" name="Rectangle 77"/>
                <p:cNvSpPr>
                  <a:spLocks noChangeAspect="1"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nvGrpSpPr>
              <p:cNvPr id="7222" name="Group 78"/>
              <p:cNvGrpSpPr>
                <a:grpSpLocks noChangeAspect="1"/>
              </p:cNvGrpSpPr>
              <p:nvPr userDrawn="1"/>
            </p:nvGrpSpPr>
            <p:grpSpPr bwMode="auto">
              <a:xfrm>
                <a:off x="5933" y="4069"/>
                <a:ext cx="410" cy="101"/>
                <a:chOff x="5893" y="4167"/>
                <a:chExt cx="466" cy="115"/>
              </a:xfrm>
            </p:grpSpPr>
            <p:sp>
              <p:nvSpPr>
                <p:cNvPr id="169" name="Rectangle 79"/>
                <p:cNvSpPr>
                  <a:spLocks noChangeAspect="1"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170" name="Rectangle 80"/>
                <p:cNvSpPr>
                  <a:spLocks noChangeAspect="1"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171" name="Rectangle 81"/>
                <p:cNvSpPr>
                  <a:spLocks noChangeAspect="1"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sp>
              <p:nvSpPr>
                <p:cNvPr id="172" name="Rectangle 82"/>
                <p:cNvSpPr>
                  <a:spLocks noChangeAspect="1"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rot="10800000" wrap="none" anchor="ctr"/>
                <a:lstStyle/>
                <a:p>
                  <a:pPr defTabSz="685617" fontAlgn="auto">
                    <a:spcBef>
                      <a:spcPts val="0"/>
                    </a:spcBef>
                    <a:spcAft>
                      <a:spcPts val="0"/>
                    </a:spcAft>
                    <a:defRPr/>
                  </a:pPr>
                  <a:endParaRPr lang="zh-CN" altLang="en-US" sz="1300">
                    <a:solidFill>
                      <a:prstClr val="black"/>
                    </a:solidFill>
                    <a:latin typeface="Calibri"/>
                    <a:cs typeface="+mn-cs"/>
                  </a:endParaRPr>
                </a:p>
              </p:txBody>
            </p:sp>
          </p:grpSp>
        </p:grpSp>
      </p:grpSp>
      <p:sp>
        <p:nvSpPr>
          <p:cNvPr id="260" name="Text Box 85"/>
          <p:cNvSpPr txBox="1">
            <a:spLocks noChangeArrowheads="1"/>
          </p:cNvSpPr>
          <p:nvPr userDrawn="1"/>
        </p:nvSpPr>
        <p:spPr bwMode="auto">
          <a:xfrm>
            <a:off x="9199563" y="544513"/>
            <a:ext cx="1703387" cy="1608137"/>
          </a:xfrm>
          <a:prstGeom prst="rect">
            <a:avLst/>
          </a:prstGeom>
          <a:noFill/>
          <a:ln w="9525">
            <a:noFill/>
            <a:miter lim="800000"/>
            <a:headEnd/>
            <a:tailEnd/>
          </a:ln>
          <a:effectLst/>
        </p:spPr>
        <p:txBody>
          <a:bodyPr lIns="68512" tIns="34256" rIns="68512" bIns="34256">
            <a:spAutoFit/>
          </a:bodyPr>
          <a:lstStyle/>
          <a:p>
            <a:pPr defTabSz="685617" fontAlgn="auto">
              <a:lnSpc>
                <a:spcPts val="1200"/>
              </a:lnSpc>
              <a:spcBef>
                <a:spcPts val="0"/>
              </a:spcBef>
              <a:spcAft>
                <a:spcPts val="0"/>
              </a:spcAft>
              <a:buClr>
                <a:srgbClr val="990000"/>
              </a:buClr>
              <a:defRPr/>
            </a:pPr>
            <a:r>
              <a:rPr lang="en-US" altLang="zh-CN" sz="900" dirty="0" err="1">
                <a:solidFill>
                  <a:srgbClr val="F8F8F8"/>
                </a:solidFill>
                <a:ea typeface="华文细黑" pitchFamily="2" charset="-122"/>
              </a:rPr>
              <a:t>Coler</a:t>
            </a:r>
            <a:r>
              <a:rPr lang="en-US" altLang="zh-CN" sz="900" dirty="0">
                <a:solidFill>
                  <a:srgbClr val="F8F8F8"/>
                </a:solidFill>
                <a:ea typeface="华文细黑" pitchFamily="2" charset="-122"/>
              </a:rPr>
              <a:t> Sample</a:t>
            </a:r>
          </a:p>
          <a:p>
            <a:pP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The following nine groups of colors are an example of how our design colors can be used, please take note that you should only use one design color group per slide. </a:t>
            </a:r>
          </a:p>
          <a:p>
            <a:pP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 For specific usage details, refer to the “Typesetting Standard”.</a:t>
            </a:r>
          </a:p>
        </p:txBody>
      </p:sp>
      <p:cxnSp>
        <p:nvCxnSpPr>
          <p:cNvPr id="261" name="直接连接符 260"/>
          <p:cNvCxnSpPr/>
          <p:nvPr userDrawn="1"/>
        </p:nvCxnSpPr>
        <p:spPr>
          <a:xfrm flipH="1">
            <a:off x="9266238" y="4649788"/>
            <a:ext cx="341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userDrawn="1"/>
        </p:nvCxnSpPr>
        <p:spPr>
          <a:xfrm flipH="1">
            <a:off x="9266238" y="5124450"/>
            <a:ext cx="341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userDrawn="1"/>
        </p:nvCxnSpPr>
        <p:spPr>
          <a:xfrm>
            <a:off x="9318625" y="4646613"/>
            <a:ext cx="0" cy="477837"/>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205" name="Rectangle 12"/>
          <p:cNvSpPr txBox="1">
            <a:spLocks noChangeArrowheads="1"/>
          </p:cNvSpPr>
          <p:nvPr userDrawn="1"/>
        </p:nvSpPr>
        <p:spPr bwMode="auto">
          <a:xfrm>
            <a:off x="9323388" y="4773613"/>
            <a:ext cx="461962" cy="215900"/>
          </a:xfrm>
          <a:prstGeom prst="rect">
            <a:avLst/>
          </a:prstGeom>
          <a:noFill/>
          <a:ln w="9525">
            <a:noFill/>
            <a:miter lim="800000"/>
            <a:headEnd/>
            <a:tailEnd/>
          </a:ln>
        </p:spPr>
        <p:txBody>
          <a:bodyPr lIns="68562" tIns="34281" rIns="68562" bIns="34281"/>
          <a:lstStyle/>
          <a:p>
            <a:pPr defTabSz="684213" eaLnBrk="0" hangingPunct="0">
              <a:defRPr/>
            </a:pPr>
            <a:r>
              <a:rPr lang="en-US" altLang="zh-CN" sz="900">
                <a:solidFill>
                  <a:srgbClr val="FFFFFF"/>
                </a:solidFill>
                <a:latin typeface="FrutigerNext LT Medium"/>
                <a:ea typeface="SimHei" pitchFamily="49" charset="-122"/>
                <a:cs typeface="Times New Roman" pitchFamily="18" charset="0"/>
              </a:rPr>
              <a:t>1.8cm</a:t>
            </a:r>
            <a:endParaRPr lang="zh-CN" altLang="en-US" sz="900">
              <a:solidFill>
                <a:srgbClr val="FFFFFF"/>
              </a:solidFill>
              <a:latin typeface="FrutigerNext LT Medium"/>
              <a:ea typeface="SimHei" pitchFamily="49" charset="-122"/>
              <a:cs typeface="Times New Roman" pitchFamily="18" charset="0"/>
            </a:endParaRPr>
          </a:p>
        </p:txBody>
      </p:sp>
      <p:cxnSp>
        <p:nvCxnSpPr>
          <p:cNvPr id="265" name="直接连接符 264"/>
          <p:cNvCxnSpPr/>
          <p:nvPr userDrawn="1"/>
        </p:nvCxnSpPr>
        <p:spPr>
          <a:xfrm flipH="1">
            <a:off x="9244013" y="468313"/>
            <a:ext cx="3413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Rectangle 14"/>
          <p:cNvSpPr>
            <a:spLocks noChangeArrowheads="1"/>
          </p:cNvSpPr>
          <p:nvPr userDrawn="1"/>
        </p:nvSpPr>
        <p:spPr bwMode="auto">
          <a:xfrm>
            <a:off x="-2351088" y="547688"/>
            <a:ext cx="2279650" cy="4098925"/>
          </a:xfrm>
          <a:prstGeom prst="rect">
            <a:avLst/>
          </a:prstGeom>
          <a:noFill/>
          <a:ln w="9525">
            <a:noFill/>
            <a:miter lim="800000"/>
            <a:headEnd/>
            <a:tailEnd/>
          </a:ln>
          <a:effectLst/>
        </p:spPr>
        <p:txBody>
          <a:bodyPr lIns="65831" tIns="32916" rIns="65831" bIns="32916"/>
          <a:lstStyle/>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Cover</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The main title: 50-60pt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Subtitle: 25-30pt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Line spacing: Same size like the title font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Color</a:t>
            </a:r>
            <a:r>
              <a:rPr lang="zh-CN" altLang="en-US" sz="900" dirty="0">
                <a:solidFill>
                  <a:srgbClr val="F8F8F8"/>
                </a:solidFill>
                <a:ea typeface="华文细黑" pitchFamily="2" charset="-122"/>
              </a:rPr>
              <a:t> </a:t>
            </a:r>
            <a:r>
              <a:rPr lang="en-US" altLang="zh-CN" sz="900" dirty="0">
                <a:solidFill>
                  <a:srgbClr val="F8F8F8"/>
                </a:solidFill>
                <a:ea typeface="华文细黑" pitchFamily="2" charset="-122"/>
              </a:rPr>
              <a:t>: R153 G0 B0</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Font</a:t>
            </a:r>
            <a:r>
              <a:rPr lang="zh-CN" altLang="en-US" sz="900" dirty="0">
                <a:solidFill>
                  <a:srgbClr val="F8F8F8"/>
                </a:solidFill>
                <a:ea typeface="华文细黑" pitchFamily="2" charset="-122"/>
              </a:rPr>
              <a:t> </a:t>
            </a:r>
            <a:r>
              <a:rPr lang="en-US" altLang="zh-CN" sz="900" dirty="0">
                <a:solidFill>
                  <a:srgbClr val="F8F8F8"/>
                </a:solidFill>
                <a:ea typeface="华文细黑" pitchFamily="2" charset="-122"/>
              </a:rPr>
              <a:t>Internal: </a:t>
            </a:r>
            <a:r>
              <a:rPr lang="en-US" altLang="zh-CN" sz="900" dirty="0" err="1">
                <a:solidFill>
                  <a:srgbClr val="F8F8F8"/>
                </a:solidFill>
                <a:ea typeface="华文细黑" pitchFamily="2" charset="-122"/>
              </a:rPr>
              <a:t>FrutigerNext</a:t>
            </a:r>
            <a:r>
              <a:rPr lang="en-US" altLang="zh-CN" sz="900" dirty="0">
                <a:solidFill>
                  <a:srgbClr val="F8F8F8"/>
                </a:solidFill>
                <a:ea typeface="华文细黑" pitchFamily="2" charset="-122"/>
              </a:rPr>
              <a:t> LT Medium</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Font</a:t>
            </a:r>
            <a:r>
              <a:rPr lang="zh-CN" altLang="en-US" sz="900" dirty="0">
                <a:solidFill>
                  <a:srgbClr val="F8F8F8"/>
                </a:solidFill>
                <a:ea typeface="华文细黑" pitchFamily="2" charset="-122"/>
              </a:rPr>
              <a:t> </a:t>
            </a:r>
            <a:r>
              <a:rPr lang="en-US" altLang="zh-CN" sz="900" dirty="0">
                <a:solidFill>
                  <a:srgbClr val="F8F8F8"/>
                </a:solidFill>
                <a:ea typeface="华文细黑" pitchFamily="2" charset="-122"/>
              </a:rPr>
              <a:t>External: Arial</a:t>
            </a:r>
          </a:p>
          <a:p>
            <a:pPr marL="257106" indent="-257106" algn="r" defTabSz="685617" fontAlgn="auto">
              <a:lnSpc>
                <a:spcPts val="1200"/>
              </a:lnSpc>
              <a:spcBef>
                <a:spcPts val="0"/>
              </a:spcBef>
              <a:spcAft>
                <a:spcPts val="0"/>
              </a:spcAft>
              <a:buClr>
                <a:srgbClr val="990000"/>
              </a:buClr>
              <a:defRPr/>
            </a:pPr>
            <a:endParaRPr lang="en-US" altLang="zh-CN" sz="900" dirty="0">
              <a:solidFill>
                <a:srgbClr val="F8F8F8"/>
              </a:solidFill>
              <a:ea typeface="华文细黑" pitchFamily="2" charset="-122"/>
            </a:endParaRP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Contents</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The main title: 32pt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The main contents: 28pt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Sub contents: 20pt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Line spacing: 1.5 line</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Color : R153 G0 B0</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Other</a:t>
            </a:r>
            <a:r>
              <a:rPr lang="zh-CN" altLang="en-US" sz="900" dirty="0">
                <a:solidFill>
                  <a:srgbClr val="F8F8F8"/>
                </a:solidFill>
                <a:ea typeface="华文细黑" pitchFamily="2" charset="-122"/>
              </a:rPr>
              <a:t> </a:t>
            </a:r>
            <a:r>
              <a:rPr lang="en-US" altLang="zh-CN" sz="900" dirty="0">
                <a:solidFill>
                  <a:srgbClr val="F8F8F8"/>
                </a:solidFill>
                <a:ea typeface="华文细黑" pitchFamily="2" charset="-122"/>
              </a:rPr>
              <a:t>Color: R127 G127</a:t>
            </a:r>
            <a:r>
              <a:rPr lang="zh-CN" altLang="en-US" sz="900" dirty="0">
                <a:solidFill>
                  <a:srgbClr val="F8F8F8"/>
                </a:solidFill>
                <a:ea typeface="华文细黑" pitchFamily="2" charset="-122"/>
              </a:rPr>
              <a:t> </a:t>
            </a:r>
            <a:r>
              <a:rPr lang="en-US" altLang="zh-CN" sz="900" dirty="0">
                <a:solidFill>
                  <a:srgbClr val="F8F8F8"/>
                </a:solidFill>
                <a:ea typeface="华文细黑" pitchFamily="2" charset="-122"/>
              </a:rPr>
              <a:t>B127</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Font</a:t>
            </a:r>
            <a:r>
              <a:rPr lang="zh-CN" altLang="en-US" sz="900" dirty="0">
                <a:solidFill>
                  <a:srgbClr val="F8F8F8"/>
                </a:solidFill>
                <a:ea typeface="华文细黑" pitchFamily="2" charset="-122"/>
              </a:rPr>
              <a:t> </a:t>
            </a:r>
            <a:r>
              <a:rPr lang="en-US" altLang="zh-CN" sz="900" dirty="0">
                <a:solidFill>
                  <a:srgbClr val="F8F8F8"/>
                </a:solidFill>
                <a:ea typeface="华文细黑" pitchFamily="2" charset="-122"/>
              </a:rPr>
              <a:t>Internal: </a:t>
            </a:r>
            <a:r>
              <a:rPr lang="en-US" altLang="zh-CN" sz="900" dirty="0" err="1">
                <a:solidFill>
                  <a:srgbClr val="F8F8F8"/>
                </a:solidFill>
                <a:ea typeface="华文细黑" pitchFamily="2" charset="-122"/>
              </a:rPr>
              <a:t>FrutigerNext</a:t>
            </a:r>
            <a:r>
              <a:rPr lang="en-US" altLang="zh-CN" sz="900" dirty="0">
                <a:solidFill>
                  <a:srgbClr val="F8F8F8"/>
                </a:solidFill>
                <a:ea typeface="华文细黑" pitchFamily="2" charset="-122"/>
              </a:rPr>
              <a:t> LT Medium</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Font</a:t>
            </a:r>
            <a:r>
              <a:rPr lang="zh-CN" altLang="en-US" sz="900" dirty="0">
                <a:solidFill>
                  <a:srgbClr val="F8F8F8"/>
                </a:solidFill>
                <a:ea typeface="华文细黑" pitchFamily="2" charset="-122"/>
              </a:rPr>
              <a:t> </a:t>
            </a:r>
            <a:r>
              <a:rPr lang="en-US" altLang="zh-CN" sz="900" dirty="0">
                <a:solidFill>
                  <a:srgbClr val="F8F8F8"/>
                </a:solidFill>
                <a:ea typeface="华文细黑" pitchFamily="2" charset="-122"/>
              </a:rPr>
              <a:t>External: Arial</a:t>
            </a:r>
          </a:p>
          <a:p>
            <a:pPr marL="257106" indent="-257106" algn="r" defTabSz="685617" fontAlgn="auto">
              <a:lnSpc>
                <a:spcPts val="1200"/>
              </a:lnSpc>
              <a:spcBef>
                <a:spcPts val="0"/>
              </a:spcBef>
              <a:spcAft>
                <a:spcPts val="0"/>
              </a:spcAft>
              <a:buClr>
                <a:srgbClr val="990000"/>
              </a:buClr>
              <a:defRPr/>
            </a:pPr>
            <a:endParaRPr lang="en-US" altLang="zh-CN" sz="900" dirty="0">
              <a:solidFill>
                <a:srgbClr val="F8F8F8"/>
              </a:solidFill>
              <a:ea typeface="华文细黑" pitchFamily="2" charset="-122"/>
            </a:endParaRP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Text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The main title: 32pt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Subtitle: 16-20pt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Text: 10-16pt</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Line spacing: As need</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Color: Black</a:t>
            </a:r>
            <a:endParaRPr lang="zh-CN" altLang="en-US" sz="900" dirty="0">
              <a:solidFill>
                <a:srgbClr val="F8F8F8"/>
              </a:solidFill>
              <a:ea typeface="华文细黑" pitchFamily="2" charset="-122"/>
            </a:endParaRP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Font</a:t>
            </a:r>
            <a:r>
              <a:rPr lang="zh-CN" altLang="en-US" sz="900" dirty="0">
                <a:solidFill>
                  <a:srgbClr val="F8F8F8"/>
                </a:solidFill>
                <a:ea typeface="华文细黑" pitchFamily="2" charset="-122"/>
              </a:rPr>
              <a:t> </a:t>
            </a:r>
            <a:r>
              <a:rPr lang="en-US" altLang="zh-CN" sz="900" dirty="0">
                <a:solidFill>
                  <a:srgbClr val="F8F8F8"/>
                </a:solidFill>
                <a:ea typeface="华文细黑" pitchFamily="2" charset="-122"/>
              </a:rPr>
              <a:t>Internal: </a:t>
            </a:r>
            <a:r>
              <a:rPr lang="en-US" altLang="zh-CN" sz="900" dirty="0" err="1">
                <a:solidFill>
                  <a:srgbClr val="F8F8F8"/>
                </a:solidFill>
                <a:latin typeface="FrutigerNext LT Medium" pitchFamily="34" charset="0"/>
                <a:ea typeface="华文细黑" pitchFamily="2" charset="-122"/>
                <a:cs typeface="SimSun" pitchFamily="2" charset="-122"/>
              </a:rPr>
              <a:t>FrutigerNext</a:t>
            </a:r>
            <a:r>
              <a:rPr lang="en-US" altLang="zh-CN" sz="900" dirty="0">
                <a:solidFill>
                  <a:srgbClr val="F8F8F8"/>
                </a:solidFill>
                <a:latin typeface="FrutigerNext LT Medium" pitchFamily="34" charset="0"/>
                <a:ea typeface="华文细黑" pitchFamily="2" charset="-122"/>
                <a:cs typeface="SimSun" pitchFamily="2" charset="-122"/>
              </a:rPr>
              <a:t> LT Regular</a:t>
            </a:r>
          </a:p>
          <a:p>
            <a:pPr marL="257106" indent="-257106" algn="r" defTabSz="685617" fontAlgn="auto">
              <a:lnSpc>
                <a:spcPts val="1200"/>
              </a:lnSpc>
              <a:spcBef>
                <a:spcPts val="0"/>
              </a:spcBef>
              <a:spcAft>
                <a:spcPts val="0"/>
              </a:spcAft>
              <a:buClr>
                <a:srgbClr val="990000"/>
              </a:buClr>
              <a:defRPr/>
            </a:pPr>
            <a:r>
              <a:rPr lang="en-US" altLang="zh-CN" sz="900" dirty="0">
                <a:solidFill>
                  <a:srgbClr val="F8F8F8"/>
                </a:solidFill>
                <a:ea typeface="华文细黑" pitchFamily="2" charset="-122"/>
              </a:rPr>
              <a:t>Font</a:t>
            </a:r>
            <a:r>
              <a:rPr lang="zh-CN" altLang="en-US" sz="900" dirty="0">
                <a:solidFill>
                  <a:srgbClr val="F8F8F8"/>
                </a:solidFill>
                <a:ea typeface="华文细黑" pitchFamily="2" charset="-122"/>
              </a:rPr>
              <a:t> </a:t>
            </a:r>
            <a:r>
              <a:rPr lang="en-US" altLang="zh-CN" sz="900" dirty="0">
                <a:solidFill>
                  <a:srgbClr val="F8F8F8"/>
                </a:solidFill>
                <a:ea typeface="华文细黑" pitchFamily="2" charset="-122"/>
              </a:rPr>
              <a:t>External: Arial</a:t>
            </a:r>
            <a:endParaRPr lang="zh-CN" altLang="en-US" sz="900" dirty="0">
              <a:solidFill>
                <a:srgbClr val="F8F8F8"/>
              </a:solidFill>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5475" r:id="rId1"/>
    <p:sldLayoutId id="2147485515" r:id="rId2"/>
    <p:sldLayoutId id="2147485476" r:id="rId3"/>
  </p:sldLayoutIdLst>
  <p:transition/>
  <p:txStyles>
    <p:titleStyle>
      <a:lvl1pPr algn="ctr" defTabSz="684213" rtl="0" eaLnBrk="0" fontAlgn="base" hangingPunct="0">
        <a:spcBef>
          <a:spcPct val="0"/>
        </a:spcBef>
        <a:spcAft>
          <a:spcPct val="0"/>
        </a:spcAft>
        <a:defRPr sz="3300" kern="1200">
          <a:solidFill>
            <a:schemeClr val="tx1"/>
          </a:solidFill>
          <a:latin typeface="+mj-lt"/>
          <a:ea typeface="+mj-ea"/>
          <a:cs typeface="+mj-cs"/>
        </a:defRPr>
      </a:lvl1pPr>
      <a:lvl2pPr algn="ctr" defTabSz="684213" rtl="0" eaLnBrk="0" fontAlgn="base" hangingPunct="0">
        <a:spcBef>
          <a:spcPct val="0"/>
        </a:spcBef>
        <a:spcAft>
          <a:spcPct val="0"/>
        </a:spcAft>
        <a:defRPr sz="3300">
          <a:solidFill>
            <a:schemeClr val="tx1"/>
          </a:solidFill>
          <a:latin typeface="Calibri" pitchFamily="34" charset="0"/>
        </a:defRPr>
      </a:lvl2pPr>
      <a:lvl3pPr algn="ctr" defTabSz="684213" rtl="0" eaLnBrk="0" fontAlgn="base" hangingPunct="0">
        <a:spcBef>
          <a:spcPct val="0"/>
        </a:spcBef>
        <a:spcAft>
          <a:spcPct val="0"/>
        </a:spcAft>
        <a:defRPr sz="3300">
          <a:solidFill>
            <a:schemeClr val="tx1"/>
          </a:solidFill>
          <a:latin typeface="Calibri" pitchFamily="34" charset="0"/>
        </a:defRPr>
      </a:lvl3pPr>
      <a:lvl4pPr algn="ctr" defTabSz="684213" rtl="0" eaLnBrk="0" fontAlgn="base" hangingPunct="0">
        <a:spcBef>
          <a:spcPct val="0"/>
        </a:spcBef>
        <a:spcAft>
          <a:spcPct val="0"/>
        </a:spcAft>
        <a:defRPr sz="3300">
          <a:solidFill>
            <a:schemeClr val="tx1"/>
          </a:solidFill>
          <a:latin typeface="Calibri" pitchFamily="34" charset="0"/>
        </a:defRPr>
      </a:lvl4pPr>
      <a:lvl5pPr algn="ctr" defTabSz="684213" rtl="0" eaLnBrk="0" fontAlgn="base" hangingPunct="0">
        <a:spcBef>
          <a:spcPct val="0"/>
        </a:spcBef>
        <a:spcAft>
          <a:spcPct val="0"/>
        </a:spcAft>
        <a:defRPr sz="3300">
          <a:solidFill>
            <a:schemeClr val="tx1"/>
          </a:solidFill>
          <a:latin typeface="Calibri" pitchFamily="34" charset="0"/>
        </a:defRPr>
      </a:lvl5pPr>
      <a:lvl6pPr marL="457200" algn="ctr" defTabSz="684213" rtl="0" fontAlgn="base">
        <a:spcBef>
          <a:spcPct val="0"/>
        </a:spcBef>
        <a:spcAft>
          <a:spcPct val="0"/>
        </a:spcAft>
        <a:defRPr sz="3300">
          <a:solidFill>
            <a:schemeClr val="tx1"/>
          </a:solidFill>
          <a:latin typeface="Calibri" pitchFamily="34" charset="0"/>
        </a:defRPr>
      </a:lvl6pPr>
      <a:lvl7pPr marL="914400" algn="ctr" defTabSz="684213" rtl="0" fontAlgn="base">
        <a:spcBef>
          <a:spcPct val="0"/>
        </a:spcBef>
        <a:spcAft>
          <a:spcPct val="0"/>
        </a:spcAft>
        <a:defRPr sz="3300">
          <a:solidFill>
            <a:schemeClr val="tx1"/>
          </a:solidFill>
          <a:latin typeface="Calibri" pitchFamily="34" charset="0"/>
        </a:defRPr>
      </a:lvl7pPr>
      <a:lvl8pPr marL="1371600" algn="ctr" defTabSz="684213" rtl="0" fontAlgn="base">
        <a:spcBef>
          <a:spcPct val="0"/>
        </a:spcBef>
        <a:spcAft>
          <a:spcPct val="0"/>
        </a:spcAft>
        <a:defRPr sz="3300">
          <a:solidFill>
            <a:schemeClr val="tx1"/>
          </a:solidFill>
          <a:latin typeface="Calibri" pitchFamily="34" charset="0"/>
        </a:defRPr>
      </a:lvl8pPr>
      <a:lvl9pPr marL="1828800" algn="ctr" defTabSz="684213" rtl="0" fontAlgn="base">
        <a:spcBef>
          <a:spcPct val="0"/>
        </a:spcBef>
        <a:spcAft>
          <a:spcPct val="0"/>
        </a:spcAft>
        <a:defRPr sz="3300">
          <a:solidFill>
            <a:schemeClr val="tx1"/>
          </a:solidFill>
          <a:latin typeface="Calibri" pitchFamily="34" charset="0"/>
        </a:defRPr>
      </a:lvl9pPr>
    </p:titleStyle>
    <p:bodyStyle>
      <a:lvl1pPr marL="255588" indent="-255588" algn="l" defTabSz="6842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1pPr>
      <a:lvl2pPr marL="555625" indent="-212725" algn="l" defTabSz="684213" rtl="0" eaLnBrk="0" fontAlgn="base" hangingPunct="0">
        <a:spcBef>
          <a:spcPct val="20000"/>
        </a:spcBef>
        <a:spcAft>
          <a:spcPct val="0"/>
        </a:spcAft>
        <a:buFont typeface="Arial" pitchFamily="34" charset="0"/>
        <a:buChar char="–"/>
        <a:defRPr sz="2100" kern="1200">
          <a:solidFill>
            <a:schemeClr val="tx1"/>
          </a:solidFill>
          <a:latin typeface="+mn-lt"/>
          <a:ea typeface="+mn-ea"/>
          <a:cs typeface="+mn-cs"/>
        </a:defRPr>
      </a:lvl2pPr>
      <a:lvl3pPr marL="855663" indent="-169863" algn="l" defTabSz="684213"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3pPr>
      <a:lvl4pPr marL="1198563" indent="-169863" algn="l" defTabSz="684213"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541463" indent="-169863" algn="l" defTabSz="684213"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617" rtl="0" eaLnBrk="1" latinLnBrk="0" hangingPunct="1">
        <a:defRPr sz="1300" kern="1200">
          <a:solidFill>
            <a:schemeClr val="tx1"/>
          </a:solidFill>
          <a:latin typeface="+mn-lt"/>
          <a:ea typeface="+mn-ea"/>
          <a:cs typeface="+mn-cs"/>
        </a:defRPr>
      </a:lvl1pPr>
      <a:lvl2pPr marL="342809" algn="l" defTabSz="685617" rtl="0" eaLnBrk="1" latinLnBrk="0" hangingPunct="1">
        <a:defRPr sz="1300" kern="1200">
          <a:solidFill>
            <a:schemeClr val="tx1"/>
          </a:solidFill>
          <a:latin typeface="+mn-lt"/>
          <a:ea typeface="+mn-ea"/>
          <a:cs typeface="+mn-cs"/>
        </a:defRPr>
      </a:lvl2pPr>
      <a:lvl3pPr marL="685617" algn="l" defTabSz="685617" rtl="0" eaLnBrk="1" latinLnBrk="0" hangingPunct="1">
        <a:defRPr sz="1300" kern="1200">
          <a:solidFill>
            <a:schemeClr val="tx1"/>
          </a:solidFill>
          <a:latin typeface="+mn-lt"/>
          <a:ea typeface="+mn-ea"/>
          <a:cs typeface="+mn-cs"/>
        </a:defRPr>
      </a:lvl3pPr>
      <a:lvl4pPr marL="1028426" algn="l" defTabSz="685617" rtl="0" eaLnBrk="1" latinLnBrk="0" hangingPunct="1">
        <a:defRPr sz="1300" kern="1200">
          <a:solidFill>
            <a:schemeClr val="tx1"/>
          </a:solidFill>
          <a:latin typeface="+mn-lt"/>
          <a:ea typeface="+mn-ea"/>
          <a:cs typeface="+mn-cs"/>
        </a:defRPr>
      </a:lvl4pPr>
      <a:lvl5pPr marL="1371234" algn="l" defTabSz="685617" rtl="0" eaLnBrk="1" latinLnBrk="0" hangingPunct="1">
        <a:defRPr sz="1300" kern="1200">
          <a:solidFill>
            <a:schemeClr val="tx1"/>
          </a:solidFill>
          <a:latin typeface="+mn-lt"/>
          <a:ea typeface="+mn-ea"/>
          <a:cs typeface="+mn-cs"/>
        </a:defRPr>
      </a:lvl5pPr>
      <a:lvl6pPr marL="1714043" algn="l" defTabSz="685617" rtl="0" eaLnBrk="1" latinLnBrk="0" hangingPunct="1">
        <a:defRPr sz="1300" kern="1200">
          <a:solidFill>
            <a:schemeClr val="tx1"/>
          </a:solidFill>
          <a:latin typeface="+mn-lt"/>
          <a:ea typeface="+mn-ea"/>
          <a:cs typeface="+mn-cs"/>
        </a:defRPr>
      </a:lvl6pPr>
      <a:lvl7pPr marL="2056851" algn="l" defTabSz="685617" rtl="0" eaLnBrk="1" latinLnBrk="0" hangingPunct="1">
        <a:defRPr sz="1300" kern="1200">
          <a:solidFill>
            <a:schemeClr val="tx1"/>
          </a:solidFill>
          <a:latin typeface="+mn-lt"/>
          <a:ea typeface="+mn-ea"/>
          <a:cs typeface="+mn-cs"/>
        </a:defRPr>
      </a:lvl7pPr>
      <a:lvl8pPr marL="2399660" algn="l" defTabSz="685617" rtl="0" eaLnBrk="1" latinLnBrk="0" hangingPunct="1">
        <a:defRPr sz="1300" kern="1200">
          <a:solidFill>
            <a:schemeClr val="tx1"/>
          </a:solidFill>
          <a:latin typeface="+mn-lt"/>
          <a:ea typeface="+mn-ea"/>
          <a:cs typeface="+mn-cs"/>
        </a:defRPr>
      </a:lvl8pPr>
      <a:lvl9pPr marL="2742468" algn="l" defTabSz="68561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nda.Dunbar@huawei.com" TargetMode="External"/><Relationship Id="rId2" Type="http://schemas.openxmlformats.org/officeDocument/2006/relationships/notesSlide" Target="../notesSlides/notesSlide1.xml"/><Relationship Id="rId1" Type="http://schemas.openxmlformats.org/officeDocument/2006/relationships/slideLayout" Target="../slideLayouts/slideLayout36.xml"/><Relationship Id="rId4" Type="http://schemas.openxmlformats.org/officeDocument/2006/relationships/hyperlink" Target="mailto:adrian@olddog.co.uk"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www.google.com/url?sa=i&amp;rct=j&amp;q=&amp;esrc=s&amp;source=images&amp;cd=&amp;cad=rja&amp;uact=8&amp;ved=0ahUKEwjCxpGLnpbKAhUYzWMKHVyaAuEQjRwIAw&amp;url=http://www.broadcom.com/blog/smartphones/htc-one-paves-the-way-for-5g-wifi-in-smartphones/&amp;psig=AFQjCNHURqHpCO11kCwYg768djnBNQrAoA&amp;ust=1452205739378426" TargetMode="External"/><Relationship Id="rId3" Type="http://schemas.openxmlformats.org/officeDocument/2006/relationships/notesSlide" Target="../notesSlides/notesSlide2.xml"/><Relationship Id="rId7" Type="http://schemas.openxmlformats.org/officeDocument/2006/relationships/image" Target="../media/image8.jpeg"/><Relationship Id="rId2" Type="http://schemas.openxmlformats.org/officeDocument/2006/relationships/slideLayout" Target="../slideLayouts/slideLayout28.xml"/><Relationship Id="rId1" Type="http://schemas.openxmlformats.org/officeDocument/2006/relationships/themeOverride" Target="../theme/themeOverride1.xml"/><Relationship Id="rId6" Type="http://schemas.openxmlformats.org/officeDocument/2006/relationships/hyperlink" Target="http://www.google.com/url?sa=i&amp;rct=j&amp;q=&amp;esrc=s&amp;source=images&amp;cd=&amp;cad=rja&amp;uact=8&amp;ved=0ahUKEwjkl8HDnZbKAhUS6mMKHXBFDtMQjRwIBw&amp;url=http://www.bcama.com/industry-news/eye-wars-tv-vs-mobile/&amp;psig=AFQjCNGRGUY7q2uaJYbQy-vcQNfaqjkBvQ&amp;ust=1452205587807096" TargetMode="External"/><Relationship Id="rId5" Type="http://schemas.openxmlformats.org/officeDocument/2006/relationships/image" Target="../media/image7.jpeg"/><Relationship Id="rId4" Type="http://schemas.openxmlformats.org/officeDocument/2006/relationships/hyperlink" Target="http://www.google.com/url?sa=i&amp;rct=j&amp;q=&amp;esrc=s&amp;source=images&amp;cd=&amp;cad=rja&amp;uact=8&amp;ved=0ahUKEwiMne-mnZbKAhUU-WMKHYTwAdcQjRwIBw&amp;url=http://www.flatpanelshd.com/focus.php?subaction=showfull&amp;id=1310474212&amp;psig=AFQjCNExcmaTeFHnshyfG_SVyHTZWJc58Q&amp;ust=1452205518519814" TargetMode="External"/><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www.google.com/url?sa=i&amp;rct=j&amp;q=&amp;esrc=s&amp;source=images&amp;cd=&amp;cad=rja&amp;uact=8&amp;ved=0ahUKEwio-MnHwZPLAhVBGmMKHRtwAaUQjRwIAw&amp;url=http://www.amazon.com/Kidde-466204-Fire-Extinguisher-Rated/dp/B0017TE8BK&amp;psig=AFQjCNG7_Qr99ooF2fAr6xCZDVDM9eeqeA&amp;ust=1456510228675791" TargetMode="External"/><Relationship Id="rId7" Type="http://schemas.openxmlformats.org/officeDocument/2006/relationships/hyperlink" Target="http://www.google.com/url?sa=i&amp;rct=j&amp;q=&amp;esrc=s&amp;source=images&amp;cd=&amp;cad=rja&amp;uact=8&amp;ved=0ahUKEwjkl8HDnZbKAhUS6mMKHXBFDtMQjRwIBw&amp;url=http://www.bcama.com/industry-news/eye-wars-tv-vs-mobile/&amp;psig=AFQjCNGRGUY7q2uaJYbQy-vcQNfaqjkBvQ&amp;ust=1452205587807096" TargetMode="External"/><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7.jpeg"/><Relationship Id="rId5" Type="http://schemas.openxmlformats.org/officeDocument/2006/relationships/hyperlink" Target="http://www.google.com/url?sa=i&amp;rct=j&amp;q=&amp;esrc=s&amp;source=images&amp;cd=&amp;cad=rja&amp;uact=8&amp;ved=0ahUKEwiMne-mnZbKAhUU-WMKHYTwAdcQjRwIBw&amp;url=http://www.flatpanelshd.com/focus.php?subaction=showfull&amp;id=1310474212&amp;psig=AFQjCNExcmaTeFHnshyfG_SVyHTZWJc58Q&amp;ust=1452205518519814" TargetMode="External"/><Relationship Id="rId10" Type="http://schemas.openxmlformats.org/officeDocument/2006/relationships/image" Target="../media/image9.jpeg"/><Relationship Id="rId4" Type="http://schemas.openxmlformats.org/officeDocument/2006/relationships/image" Target="../media/image10.jpeg"/><Relationship Id="rId9" Type="http://schemas.openxmlformats.org/officeDocument/2006/relationships/hyperlink" Target="http://www.google.com/url?sa=i&amp;rct=j&amp;q=&amp;esrc=s&amp;source=images&amp;cd=&amp;cad=rja&amp;uact=8&amp;ved=0ahUKEwjCxpGLnpbKAhUYzWMKHVyaAuEQjRwIAw&amp;url=http://www.broadcom.com/blog/smartphones/htc-one-paves-the-way-for-5g-wifi-in-smartphones/&amp;psig=AFQjCNHURqHpCO11kCwYg768djnBNQrAoA&amp;ust=1452205739378426"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google.com/url?sa=i&amp;rct=j&amp;q=&amp;esrc=s&amp;source=images&amp;cd=&amp;cad=rja&amp;uact=8&amp;ved=0ahUKEwjCxpGLnpbKAhUYzWMKHVyaAuEQjRwIAw&amp;url=http://www.broadcom.com/blog/smartphones/htc-one-paves-the-way-for-5g-wifi-in-smartphones/&amp;psig=AFQjCNHURqHpCO11kCwYg768djnBNQrAoA&amp;ust=1452205739378426" TargetMode="External"/><Relationship Id="rId3" Type="http://schemas.openxmlformats.org/officeDocument/2006/relationships/image" Target="../media/image11.pn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google.com/url?sa=i&amp;rct=j&amp;q=&amp;esrc=s&amp;source=images&amp;cd=&amp;cad=rja&amp;uact=8&amp;ved=0ahUKEwjkl8HDnZbKAhUS6mMKHXBFDtMQjRwIBw&amp;url=http://www.bcama.com/industry-news/eye-wars-tv-vs-mobile/&amp;psig=AFQjCNGRGUY7q2uaJYbQy-vcQNfaqjkBvQ&amp;ust=1452205587807096" TargetMode="External"/><Relationship Id="rId5" Type="http://schemas.openxmlformats.org/officeDocument/2006/relationships/image" Target="../media/image7.jpeg"/><Relationship Id="rId4" Type="http://schemas.openxmlformats.org/officeDocument/2006/relationships/hyperlink" Target="http://www.google.com/url?sa=i&amp;rct=j&amp;q=&amp;esrc=s&amp;source=images&amp;cd=&amp;cad=rja&amp;uact=8&amp;ved=0ahUKEwiMne-mnZbKAhUU-WMKHYTwAdcQjRwIBw&amp;url=http://www.flatpanelshd.com/focus.php?subaction=showfull&amp;id=1310474212&amp;psig=AFQjCNExcmaTeFHnshyfG_SVyHTZWJc58Q&amp;ust=1452205518519814" TargetMode="External"/><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eg"/><Relationship Id="rId17" Type="http://schemas.openxmlformats.org/officeDocument/2006/relationships/image" Target="../media/image26.wmf"/><Relationship Id="rId2" Type="http://schemas.openxmlformats.org/officeDocument/2006/relationships/notesSlide" Target="../notesSlides/notesSlide5.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4.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jpe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www.google.com/url?sa=i&amp;rct=j&amp;q=&amp;esrc=s&amp;source=images&amp;cd=&amp;cad=rja&amp;uact=8&amp;ved=0ahUKEwiMne-mnZbKAhUU-WMKHYTwAdcQjRwIBw&amp;url=http://www.flatpanelshd.com/focus.php?subaction=showfull&amp;id=1310474212&amp;psig=AFQjCNExcmaTeFHnshyfG_SVyHTZWJc58Q&amp;ust=1452205518519814" TargetMode="External"/><Relationship Id="rId7" Type="http://schemas.openxmlformats.org/officeDocument/2006/relationships/hyperlink" Target="http://www.google.com/url?sa=i&amp;rct=j&amp;q=&amp;esrc=s&amp;source=images&amp;cd=&amp;cad=rja&amp;uact=8&amp;ved=0ahUKEwjCxpGLnpbKAhUYzWMKHVyaAuEQjRwIAw&amp;url=http://www.broadcom.com/blog/smartphones/htc-one-paves-the-way-for-5g-wifi-in-smartphones/&amp;psig=AFQjCNHURqHpCO11kCwYg768djnBNQrAoA&amp;ust=1452205739378426"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image" Target="../media/image8.jpeg"/><Relationship Id="rId5" Type="http://schemas.openxmlformats.org/officeDocument/2006/relationships/hyperlink" Target="http://www.google.com/url?sa=i&amp;rct=j&amp;q=&amp;esrc=s&amp;source=images&amp;cd=&amp;cad=rja&amp;uact=8&amp;ved=0ahUKEwjkl8HDnZbKAhUS6mMKHXBFDtMQjRwIBw&amp;url=http://www.bcama.com/industry-news/eye-wars-tv-vs-mobile/&amp;psig=AFQjCNGRGUY7q2uaJYbQy-vcQNfaqjkBvQ&amp;ust=1452205587807096" TargetMode="Externa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draft-ietf-i2nsf-problem-and-use-cases/" TargetMode="External"/><Relationship Id="rId2" Type="http://schemas.openxmlformats.org/officeDocument/2006/relationships/hyperlink" Target="https://www.ietf.org/mailman/listinfo/i2nsf" TargetMode="External"/><Relationship Id="rId1" Type="http://schemas.openxmlformats.org/officeDocument/2006/relationships/slideLayout" Target="../slideLayouts/slideLayout24.xml"/><Relationship Id="rId6" Type="http://schemas.openxmlformats.org/officeDocument/2006/relationships/hyperlink" Target="https://datatracker.ietf.org/doc/draft-ietf-i2nsf-gap-analysis/" TargetMode="External"/><Relationship Id="rId5" Type="http://schemas.openxmlformats.org/officeDocument/2006/relationships/hyperlink" Target="https://datatracker.ietf.org/doc/draft-ietf-i2nsf-terminology/" TargetMode="External"/><Relationship Id="rId4" Type="http://schemas.openxmlformats.org/officeDocument/2006/relationships/hyperlink" Target="https://datatracker.ietf.org/doc/draft-ietf-i2nsf-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9.xml"/><Relationship Id="rId4" Type="http://schemas.openxmlformats.org/officeDocument/2006/relationships/hyperlink" Target="https://youtu.be/MXzJump81z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ctrTitle"/>
          </p:nvPr>
        </p:nvSpPr>
        <p:spPr>
          <a:xfrm>
            <a:off x="406252" y="570897"/>
            <a:ext cx="8534547" cy="2038991"/>
          </a:xfrm>
        </p:spPr>
        <p:txBody>
          <a:bodyPr/>
          <a:lstStyle/>
          <a:p>
            <a:pPr algn="ctr"/>
            <a:r>
              <a:rPr lang="en-US" sz="3200" dirty="0">
                <a:solidFill>
                  <a:srgbClr val="C00000"/>
                </a:solidFill>
              </a:rPr>
              <a:t>IETF New WG: </a:t>
            </a:r>
            <a:r>
              <a:rPr lang="en-US" sz="3200" dirty="0" smtClean="0">
                <a:solidFill>
                  <a:srgbClr val="C00000"/>
                </a:solidFill>
              </a:rPr>
              <a:t>I2NSF</a:t>
            </a:r>
            <a:br>
              <a:rPr lang="en-US" sz="3200" dirty="0" smtClean="0">
                <a:solidFill>
                  <a:srgbClr val="C00000"/>
                </a:solidFill>
              </a:rPr>
            </a:br>
            <a:r>
              <a:rPr lang="en-US" sz="3200" dirty="0" smtClean="0">
                <a:solidFill>
                  <a:srgbClr val="C00000"/>
                </a:solidFill>
              </a:rPr>
              <a:t>(Interface to Network Security Functions) </a:t>
            </a:r>
            <a:br>
              <a:rPr lang="en-US" sz="3200" dirty="0" smtClean="0">
                <a:solidFill>
                  <a:srgbClr val="C00000"/>
                </a:solidFill>
              </a:rPr>
            </a:br>
            <a:r>
              <a:rPr lang="en-US" sz="3200" dirty="0" smtClean="0">
                <a:solidFill>
                  <a:srgbClr val="C00000"/>
                </a:solidFill>
              </a:rPr>
              <a:t>to </a:t>
            </a:r>
            <a:br>
              <a:rPr lang="en-US" sz="3200" dirty="0" smtClean="0">
                <a:solidFill>
                  <a:srgbClr val="C00000"/>
                </a:solidFill>
              </a:rPr>
            </a:br>
            <a:r>
              <a:rPr lang="en-US" sz="3200" dirty="0" smtClean="0">
                <a:solidFill>
                  <a:srgbClr val="C00000"/>
                </a:solidFill>
              </a:rPr>
              <a:t>Mitigate </a:t>
            </a:r>
            <a:r>
              <a:rPr lang="en-US" sz="3200" dirty="0" err="1">
                <a:solidFill>
                  <a:srgbClr val="C00000"/>
                </a:solidFill>
              </a:rPr>
              <a:t>DDoS</a:t>
            </a:r>
            <a:r>
              <a:rPr lang="en-US" sz="3200" dirty="0">
                <a:solidFill>
                  <a:srgbClr val="C00000"/>
                </a:solidFill>
              </a:rPr>
              <a:t> attacks</a:t>
            </a:r>
            <a:endParaRPr lang="en-US" sz="2000" dirty="0">
              <a:solidFill>
                <a:srgbClr val="C00000"/>
              </a:solidFill>
            </a:endParaRPr>
          </a:p>
        </p:txBody>
      </p:sp>
      <p:sp>
        <p:nvSpPr>
          <p:cNvPr id="9" name="Subtitle 4"/>
          <p:cNvSpPr>
            <a:spLocks noGrp="1"/>
          </p:cNvSpPr>
          <p:nvPr>
            <p:ph type="subTitle" idx="1"/>
          </p:nvPr>
        </p:nvSpPr>
        <p:spPr>
          <a:xfrm>
            <a:off x="2089903" y="3145572"/>
            <a:ext cx="5486548" cy="1498997"/>
          </a:xfrm>
        </p:spPr>
        <p:txBody>
          <a:bodyPr/>
          <a:lstStyle/>
          <a:p>
            <a:r>
              <a:rPr lang="en-US" dirty="0" smtClean="0"/>
              <a:t>I2NSF Co-Chair: </a:t>
            </a:r>
          </a:p>
          <a:p>
            <a:r>
              <a:rPr lang="en-US" sz="1300" dirty="0" smtClean="0"/>
              <a:t>Linda Dunbar (</a:t>
            </a:r>
            <a:r>
              <a:rPr lang="en-US" sz="1300" dirty="0" smtClean="0">
                <a:hlinkClick r:id="rId3"/>
              </a:rPr>
              <a:t>Linda.Dunbar@huawei.com</a:t>
            </a:r>
            <a:r>
              <a:rPr lang="en-US" sz="1300" dirty="0" smtClean="0"/>
              <a:t>)</a:t>
            </a:r>
          </a:p>
          <a:p>
            <a:r>
              <a:rPr lang="en-US" sz="1300" dirty="0" smtClean="0"/>
              <a:t>Adrian </a:t>
            </a:r>
            <a:r>
              <a:rPr lang="en-US" sz="1300" dirty="0" err="1" smtClean="0"/>
              <a:t>Farrel</a:t>
            </a:r>
            <a:r>
              <a:rPr lang="en-US" sz="1300" dirty="0"/>
              <a:t> (</a:t>
            </a:r>
            <a:r>
              <a:rPr lang="en-US" sz="1300" dirty="0" smtClean="0">
                <a:hlinkClick r:id="rId4"/>
              </a:rPr>
              <a:t>adrian@olddog.co.uk</a:t>
            </a:r>
            <a:r>
              <a:rPr lang="en-US" sz="1300" dirty="0" smtClean="0"/>
              <a:t> )</a:t>
            </a:r>
          </a:p>
          <a:p>
            <a:endParaRPr lang="en-US" sz="1300" dirty="0"/>
          </a:p>
          <a:p>
            <a:r>
              <a:rPr lang="en-US" sz="1300" dirty="0" smtClean="0"/>
              <a:t>Implementation slide by  </a:t>
            </a:r>
            <a:endParaRPr lang="en-US" sz="1300" dirty="0"/>
          </a:p>
          <a:p>
            <a:r>
              <a:rPr lang="en-US" sz="1300" dirty="0"/>
              <a:t>rkkumar@juniper.net</a:t>
            </a:r>
            <a:endParaRPr lang="en-US" sz="1300" dirty="0" smtClean="0"/>
          </a:p>
        </p:txBody>
      </p:sp>
      <p:sp>
        <p:nvSpPr>
          <p:cNvPr id="6" name="Rectangle 5"/>
          <p:cNvSpPr/>
          <p:nvPr/>
        </p:nvSpPr>
        <p:spPr bwMode="auto">
          <a:xfrm>
            <a:off x="520552" y="4686300"/>
            <a:ext cx="2768748" cy="351366"/>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2" name="TextBox 1851"/>
          <p:cNvSpPr txBox="1"/>
          <p:nvPr/>
        </p:nvSpPr>
        <p:spPr>
          <a:xfrm>
            <a:off x="41811" y="4596102"/>
            <a:ext cx="9102189" cy="461665"/>
          </a:xfrm>
          <a:prstGeom prst="rect">
            <a:avLst/>
          </a:prstGeom>
          <a:noFill/>
        </p:spPr>
        <p:txBody>
          <a:bodyPr wrap="square" rtlCol="0">
            <a:spAutoFit/>
          </a:bodyPr>
          <a:lstStyle/>
          <a:p>
            <a:r>
              <a:rPr lang="en-US" altLang="zh-CN" sz="2400" b="1" dirty="0" smtClean="0">
                <a:latin typeface="Calibri" pitchFamily="34" charset="0"/>
                <a:cs typeface="Calibri" pitchFamily="34" charset="0"/>
              </a:rPr>
              <a:t>Shared Network: routers, switches, service functions (virtual/physical)</a:t>
            </a:r>
          </a:p>
        </p:txBody>
      </p:sp>
      <p:grpSp>
        <p:nvGrpSpPr>
          <p:cNvPr id="1858" name="Group 1857"/>
          <p:cNvGrpSpPr/>
          <p:nvPr/>
        </p:nvGrpSpPr>
        <p:grpSpPr>
          <a:xfrm>
            <a:off x="0" y="3486150"/>
            <a:ext cx="8458200" cy="925286"/>
            <a:chOff x="0" y="3486150"/>
            <a:chExt cx="8458200" cy="925286"/>
          </a:xfrm>
        </p:grpSpPr>
        <p:sp>
          <p:nvSpPr>
            <p:cNvPr id="3412" name="Flowchart: Data 3411"/>
            <p:cNvSpPr/>
            <p:nvPr/>
          </p:nvSpPr>
          <p:spPr bwMode="auto">
            <a:xfrm>
              <a:off x="0" y="3486150"/>
              <a:ext cx="8458200" cy="925286"/>
            </a:xfrm>
            <a:prstGeom prst="flowChartInputOutput">
              <a:avLst/>
            </a:prstGeom>
            <a:solidFill>
              <a:schemeClr val="accent5">
                <a:lumMod val="50000"/>
              </a:schemeClr>
            </a:solidFill>
            <a:ln w="9525" cap="flat" cmpd="sng" algn="ctr">
              <a:solidFill>
                <a:schemeClr val="accent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1859" name="Cloud 1858"/>
            <p:cNvSpPr/>
            <p:nvPr/>
          </p:nvSpPr>
          <p:spPr bwMode="auto">
            <a:xfrm>
              <a:off x="4114800" y="3562350"/>
              <a:ext cx="17526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857" name="Cloud 1856"/>
            <p:cNvSpPr/>
            <p:nvPr/>
          </p:nvSpPr>
          <p:spPr bwMode="auto">
            <a:xfrm>
              <a:off x="4114800" y="4019550"/>
              <a:ext cx="17526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855" name="Cloud 1854"/>
            <p:cNvSpPr/>
            <p:nvPr/>
          </p:nvSpPr>
          <p:spPr bwMode="auto">
            <a:xfrm>
              <a:off x="2362200" y="4019550"/>
              <a:ext cx="14478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854" name="Cloud 1853"/>
            <p:cNvSpPr/>
            <p:nvPr/>
          </p:nvSpPr>
          <p:spPr bwMode="auto">
            <a:xfrm>
              <a:off x="2362200" y="3562350"/>
              <a:ext cx="14478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718" name="椭圆 138"/>
            <p:cNvSpPr/>
            <p:nvPr/>
          </p:nvSpPr>
          <p:spPr bwMode="auto">
            <a:xfrm>
              <a:off x="2422274" y="367240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19" name="椭圆 139"/>
            <p:cNvSpPr/>
            <p:nvPr/>
          </p:nvSpPr>
          <p:spPr bwMode="auto">
            <a:xfrm>
              <a:off x="2737521" y="361427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0" name="椭圆 140"/>
            <p:cNvSpPr/>
            <p:nvPr/>
          </p:nvSpPr>
          <p:spPr bwMode="auto">
            <a:xfrm>
              <a:off x="2737521" y="3759602"/>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1" name="椭圆 141"/>
            <p:cNvSpPr/>
            <p:nvPr/>
          </p:nvSpPr>
          <p:spPr bwMode="auto">
            <a:xfrm>
              <a:off x="3052769" y="3701471"/>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2" name="椭圆 142"/>
            <p:cNvSpPr/>
            <p:nvPr/>
          </p:nvSpPr>
          <p:spPr bwMode="auto">
            <a:xfrm>
              <a:off x="3289205" y="3643341"/>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3" name="椭圆 144"/>
            <p:cNvSpPr/>
            <p:nvPr/>
          </p:nvSpPr>
          <p:spPr bwMode="auto">
            <a:xfrm>
              <a:off x="3683264" y="3614276"/>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4" name="椭圆 145"/>
            <p:cNvSpPr/>
            <p:nvPr/>
          </p:nvSpPr>
          <p:spPr bwMode="auto">
            <a:xfrm>
              <a:off x="3683264" y="373053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5" name="椭圆 146"/>
            <p:cNvSpPr/>
            <p:nvPr/>
          </p:nvSpPr>
          <p:spPr bwMode="auto">
            <a:xfrm>
              <a:off x="3683264"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7" name="椭圆 148"/>
            <p:cNvSpPr/>
            <p:nvPr/>
          </p:nvSpPr>
          <p:spPr bwMode="auto">
            <a:xfrm>
              <a:off x="4392571" y="3614276"/>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8" name="椭圆 149"/>
            <p:cNvSpPr/>
            <p:nvPr/>
          </p:nvSpPr>
          <p:spPr bwMode="auto">
            <a:xfrm>
              <a:off x="4392571" y="373053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9" name="椭圆 150"/>
            <p:cNvSpPr/>
            <p:nvPr/>
          </p:nvSpPr>
          <p:spPr bwMode="auto">
            <a:xfrm>
              <a:off x="4392571"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2" name="椭圆 155"/>
            <p:cNvSpPr/>
            <p:nvPr/>
          </p:nvSpPr>
          <p:spPr bwMode="auto">
            <a:xfrm>
              <a:off x="3762076" y="4079318"/>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3" name="椭圆 156"/>
            <p:cNvSpPr/>
            <p:nvPr/>
          </p:nvSpPr>
          <p:spPr bwMode="auto">
            <a:xfrm>
              <a:off x="3368017" y="413744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4" name="椭圆 157"/>
            <p:cNvSpPr/>
            <p:nvPr/>
          </p:nvSpPr>
          <p:spPr bwMode="auto">
            <a:xfrm>
              <a:off x="2973957"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5" name="椭圆 158"/>
            <p:cNvSpPr/>
            <p:nvPr/>
          </p:nvSpPr>
          <p:spPr bwMode="auto">
            <a:xfrm>
              <a:off x="2422274"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6" name="椭圆 159"/>
            <p:cNvSpPr/>
            <p:nvPr/>
          </p:nvSpPr>
          <p:spPr bwMode="auto">
            <a:xfrm>
              <a:off x="2973957"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7" name="椭圆 160"/>
            <p:cNvSpPr/>
            <p:nvPr/>
          </p:nvSpPr>
          <p:spPr bwMode="auto">
            <a:xfrm>
              <a:off x="2422274"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8" name="椭圆 161"/>
            <p:cNvSpPr/>
            <p:nvPr/>
          </p:nvSpPr>
          <p:spPr bwMode="auto">
            <a:xfrm>
              <a:off x="5574750"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9" name="椭圆 162"/>
            <p:cNvSpPr/>
            <p:nvPr/>
          </p:nvSpPr>
          <p:spPr bwMode="auto">
            <a:xfrm>
              <a:off x="4865443"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0" name="椭圆 163"/>
            <p:cNvSpPr/>
            <p:nvPr/>
          </p:nvSpPr>
          <p:spPr bwMode="auto">
            <a:xfrm>
              <a:off x="5574750"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1" name="椭圆 164"/>
            <p:cNvSpPr/>
            <p:nvPr/>
          </p:nvSpPr>
          <p:spPr bwMode="auto">
            <a:xfrm>
              <a:off x="4865443"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2" name="椭圆 165"/>
            <p:cNvSpPr/>
            <p:nvPr/>
          </p:nvSpPr>
          <p:spPr bwMode="auto">
            <a:xfrm>
              <a:off x="4392571"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3" name="椭圆 166"/>
            <p:cNvSpPr/>
            <p:nvPr/>
          </p:nvSpPr>
          <p:spPr bwMode="auto">
            <a:xfrm>
              <a:off x="4392571" y="422464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4" name="椭圆 167"/>
            <p:cNvSpPr/>
            <p:nvPr/>
          </p:nvSpPr>
          <p:spPr bwMode="auto">
            <a:xfrm>
              <a:off x="4392571" y="434090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5" name="椭圆 168"/>
            <p:cNvSpPr/>
            <p:nvPr/>
          </p:nvSpPr>
          <p:spPr bwMode="auto">
            <a:xfrm>
              <a:off x="3683264" y="422464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6" name="椭圆 169"/>
            <p:cNvSpPr/>
            <p:nvPr/>
          </p:nvSpPr>
          <p:spPr bwMode="auto">
            <a:xfrm>
              <a:off x="3683264" y="434090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cxnSp>
          <p:nvCxnSpPr>
            <p:cNvPr id="1747" name="直接连接符 171"/>
            <p:cNvCxnSpPr>
              <a:stCxn id="1723" idx="6"/>
              <a:endCxn id="1727" idx="2"/>
            </p:cNvCxnSpPr>
            <p:nvPr/>
          </p:nvCxnSpPr>
          <p:spPr bwMode="auto">
            <a:xfrm>
              <a:off x="3840888" y="3643341"/>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48" name="直接连接符 173"/>
            <p:cNvCxnSpPr>
              <a:stCxn id="1724" idx="6"/>
              <a:endCxn id="1728" idx="2"/>
            </p:cNvCxnSpPr>
            <p:nvPr/>
          </p:nvCxnSpPr>
          <p:spPr bwMode="auto">
            <a:xfrm>
              <a:off x="3840888" y="3759602"/>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49" name="直接连接符 177"/>
            <p:cNvCxnSpPr>
              <a:stCxn id="1725" idx="6"/>
              <a:endCxn id="1729" idx="2"/>
            </p:cNvCxnSpPr>
            <p:nvPr/>
          </p:nvCxnSpPr>
          <p:spPr bwMode="auto">
            <a:xfrm>
              <a:off x="3840888" y="3875862"/>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50" name="直接连接符 179"/>
            <p:cNvCxnSpPr>
              <a:stCxn id="1736" idx="4"/>
              <a:endCxn id="1734" idx="0"/>
            </p:cNvCxnSpPr>
            <p:nvPr/>
          </p:nvCxnSpPr>
          <p:spPr bwMode="auto">
            <a:xfrm>
              <a:off x="3052769"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1" name="直接连接符 181"/>
            <p:cNvCxnSpPr>
              <a:stCxn id="1737" idx="4"/>
              <a:endCxn id="1735" idx="0"/>
            </p:cNvCxnSpPr>
            <p:nvPr/>
          </p:nvCxnSpPr>
          <p:spPr bwMode="auto">
            <a:xfrm>
              <a:off x="2501086"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2" name="直接连接符 183"/>
            <p:cNvCxnSpPr>
              <a:stCxn id="1725" idx="4"/>
              <a:endCxn id="1732" idx="0"/>
            </p:cNvCxnSpPr>
            <p:nvPr/>
          </p:nvCxnSpPr>
          <p:spPr bwMode="auto">
            <a:xfrm>
              <a:off x="3762076" y="3904927"/>
              <a:ext cx="78812" cy="174390"/>
            </a:xfrm>
            <a:prstGeom prst="line">
              <a:avLst/>
            </a:prstGeom>
            <a:noFill/>
            <a:ln w="12700" cap="flat" cmpd="sng" algn="ctr">
              <a:solidFill>
                <a:srgbClr val="C00000"/>
              </a:solidFill>
              <a:prstDash val="solid"/>
              <a:round/>
              <a:headEnd type="none" w="med" len="med"/>
              <a:tailEnd type="none" w="med" len="med"/>
            </a:ln>
            <a:effectLst/>
          </p:spPr>
        </p:cxnSp>
        <p:cxnSp>
          <p:nvCxnSpPr>
            <p:cNvPr id="1753" name="直接连接符 185"/>
            <p:cNvCxnSpPr>
              <a:stCxn id="1732" idx="6"/>
              <a:endCxn id="1742" idx="2"/>
            </p:cNvCxnSpPr>
            <p:nvPr/>
          </p:nvCxnSpPr>
          <p:spPr bwMode="auto">
            <a:xfrm>
              <a:off x="3919700" y="4108383"/>
              <a:ext cx="472871" cy="29065"/>
            </a:xfrm>
            <a:prstGeom prst="line">
              <a:avLst/>
            </a:prstGeom>
            <a:noFill/>
            <a:ln w="12700" cap="flat" cmpd="sng" algn="ctr">
              <a:solidFill>
                <a:srgbClr val="C00000"/>
              </a:solidFill>
              <a:prstDash val="solid"/>
              <a:round/>
              <a:headEnd type="none" w="med" len="med"/>
              <a:tailEnd type="none" w="med" len="med"/>
            </a:ln>
            <a:effectLst/>
          </p:spPr>
        </p:cxnSp>
        <p:cxnSp>
          <p:nvCxnSpPr>
            <p:cNvPr id="1754" name="直接连接符 189"/>
            <p:cNvCxnSpPr>
              <a:stCxn id="1729" idx="4"/>
              <a:endCxn id="1742" idx="0"/>
            </p:cNvCxnSpPr>
            <p:nvPr/>
          </p:nvCxnSpPr>
          <p:spPr bwMode="auto">
            <a:xfrm>
              <a:off x="4471383"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5" name="直接连接符 191"/>
            <p:cNvCxnSpPr>
              <a:stCxn id="1741" idx="4"/>
              <a:endCxn id="1739" idx="0"/>
            </p:cNvCxnSpPr>
            <p:nvPr/>
          </p:nvCxnSpPr>
          <p:spPr bwMode="auto">
            <a:xfrm>
              <a:off x="4944255"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6" name="直接连接符 193"/>
            <p:cNvCxnSpPr>
              <a:stCxn id="1740" idx="4"/>
              <a:endCxn id="1738" idx="0"/>
            </p:cNvCxnSpPr>
            <p:nvPr/>
          </p:nvCxnSpPr>
          <p:spPr bwMode="auto">
            <a:xfrm>
              <a:off x="5653562"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7" name="直接连接符 195"/>
            <p:cNvCxnSpPr>
              <a:stCxn id="1745" idx="6"/>
              <a:endCxn id="1743" idx="2"/>
            </p:cNvCxnSpPr>
            <p:nvPr/>
          </p:nvCxnSpPr>
          <p:spPr bwMode="auto">
            <a:xfrm>
              <a:off x="3840888" y="4253708"/>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58" name="直接连接符 197"/>
            <p:cNvCxnSpPr>
              <a:stCxn id="1746" idx="6"/>
              <a:endCxn id="1744" idx="2"/>
            </p:cNvCxnSpPr>
            <p:nvPr/>
          </p:nvCxnSpPr>
          <p:spPr bwMode="auto">
            <a:xfrm>
              <a:off x="3840888" y="4369968"/>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59" name="直接连接符 200"/>
            <p:cNvCxnSpPr>
              <a:stCxn id="1732" idx="0"/>
              <a:endCxn id="1729" idx="3"/>
            </p:cNvCxnSpPr>
            <p:nvPr/>
          </p:nvCxnSpPr>
          <p:spPr bwMode="auto">
            <a:xfrm flipV="1">
              <a:off x="3840888" y="3896414"/>
              <a:ext cx="574767" cy="182904"/>
            </a:xfrm>
            <a:prstGeom prst="line">
              <a:avLst/>
            </a:prstGeom>
            <a:noFill/>
            <a:ln w="12700" cap="flat" cmpd="sng" algn="ctr">
              <a:solidFill>
                <a:srgbClr val="C00000"/>
              </a:solidFill>
              <a:prstDash val="solid"/>
              <a:round/>
              <a:headEnd type="none" w="med" len="med"/>
              <a:tailEnd type="none" w="med" len="med"/>
            </a:ln>
            <a:effectLst/>
          </p:spPr>
        </p:cxnSp>
        <p:cxnSp>
          <p:nvCxnSpPr>
            <p:cNvPr id="1760" name="直接连接符 202"/>
            <p:cNvCxnSpPr>
              <a:stCxn id="1733" idx="6"/>
              <a:endCxn id="1742" idx="3"/>
            </p:cNvCxnSpPr>
            <p:nvPr/>
          </p:nvCxnSpPr>
          <p:spPr bwMode="auto">
            <a:xfrm flipV="1">
              <a:off x="3525641" y="4158000"/>
              <a:ext cx="890015" cy="8513"/>
            </a:xfrm>
            <a:prstGeom prst="line">
              <a:avLst/>
            </a:prstGeom>
            <a:noFill/>
            <a:ln w="12700" cap="flat" cmpd="sng" algn="ctr">
              <a:solidFill>
                <a:srgbClr val="C00000"/>
              </a:solidFill>
              <a:prstDash val="solid"/>
              <a:round/>
              <a:headEnd type="none" w="med" len="med"/>
              <a:tailEnd type="none" w="med" len="med"/>
            </a:ln>
            <a:effectLst/>
          </p:spPr>
        </p:cxnSp>
        <p:cxnSp>
          <p:nvCxnSpPr>
            <p:cNvPr id="1761" name="直接连接符 204"/>
            <p:cNvCxnSpPr>
              <a:stCxn id="1733" idx="0"/>
              <a:endCxn id="1725" idx="3"/>
            </p:cNvCxnSpPr>
            <p:nvPr/>
          </p:nvCxnSpPr>
          <p:spPr bwMode="auto">
            <a:xfrm flipV="1">
              <a:off x="3446829" y="3896414"/>
              <a:ext cx="259520" cy="241034"/>
            </a:xfrm>
            <a:prstGeom prst="line">
              <a:avLst/>
            </a:prstGeom>
            <a:noFill/>
            <a:ln w="12700" cap="flat" cmpd="sng" algn="ctr">
              <a:solidFill>
                <a:srgbClr val="C00000"/>
              </a:solidFill>
              <a:prstDash val="solid"/>
              <a:round/>
              <a:headEnd type="none" w="med" len="med"/>
              <a:tailEnd type="none" w="med" len="med"/>
            </a:ln>
            <a:effectLst/>
          </p:spPr>
        </p:cxnSp>
        <p:cxnSp>
          <p:nvCxnSpPr>
            <p:cNvPr id="1762" name="直接连接符 206"/>
            <p:cNvCxnSpPr>
              <a:stCxn id="1733" idx="6"/>
              <a:endCxn id="1732" idx="3"/>
            </p:cNvCxnSpPr>
            <p:nvPr/>
          </p:nvCxnSpPr>
          <p:spPr bwMode="auto">
            <a:xfrm flipV="1">
              <a:off x="3525641" y="4128935"/>
              <a:ext cx="259520" cy="37578"/>
            </a:xfrm>
            <a:prstGeom prst="line">
              <a:avLst/>
            </a:prstGeom>
            <a:noFill/>
            <a:ln w="9525" cap="flat" cmpd="sng" algn="ctr">
              <a:solidFill>
                <a:schemeClr val="tx1"/>
              </a:solidFill>
              <a:prstDash val="solid"/>
              <a:round/>
              <a:headEnd type="none" w="med" len="med"/>
              <a:tailEnd type="none" w="med" len="med"/>
            </a:ln>
            <a:effectLst/>
          </p:spPr>
        </p:cxnSp>
        <p:sp>
          <p:nvSpPr>
            <p:cNvPr id="1763" name="椭圆 208"/>
            <p:cNvSpPr/>
            <p:nvPr/>
          </p:nvSpPr>
          <p:spPr bwMode="auto">
            <a:xfrm>
              <a:off x="3289205" y="3788667"/>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4" name="椭圆 210"/>
            <p:cNvSpPr/>
            <p:nvPr/>
          </p:nvSpPr>
          <p:spPr bwMode="auto">
            <a:xfrm>
              <a:off x="4865443" y="361427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5" name="椭圆 211"/>
            <p:cNvSpPr/>
            <p:nvPr/>
          </p:nvSpPr>
          <p:spPr bwMode="auto">
            <a:xfrm>
              <a:off x="4865443" y="3730537"/>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6" name="椭圆 212"/>
            <p:cNvSpPr/>
            <p:nvPr/>
          </p:nvSpPr>
          <p:spPr bwMode="auto">
            <a:xfrm>
              <a:off x="5338314" y="3643341"/>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7" name="椭圆 213"/>
            <p:cNvSpPr/>
            <p:nvPr/>
          </p:nvSpPr>
          <p:spPr bwMode="auto">
            <a:xfrm>
              <a:off x="5653562" y="367240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8" name="椭圆 214"/>
            <p:cNvSpPr/>
            <p:nvPr/>
          </p:nvSpPr>
          <p:spPr bwMode="auto">
            <a:xfrm>
              <a:off x="5259502" y="3759602"/>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9" name="椭圆 215"/>
            <p:cNvSpPr/>
            <p:nvPr/>
          </p:nvSpPr>
          <p:spPr bwMode="auto">
            <a:xfrm>
              <a:off x="2422274" y="425370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0" name="椭圆 217"/>
            <p:cNvSpPr/>
            <p:nvPr/>
          </p:nvSpPr>
          <p:spPr bwMode="auto">
            <a:xfrm>
              <a:off x="2658710" y="434090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1" name="椭圆 218"/>
            <p:cNvSpPr/>
            <p:nvPr/>
          </p:nvSpPr>
          <p:spPr bwMode="auto">
            <a:xfrm>
              <a:off x="2816333" y="422464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2" name="椭圆 219"/>
            <p:cNvSpPr/>
            <p:nvPr/>
          </p:nvSpPr>
          <p:spPr bwMode="auto">
            <a:xfrm>
              <a:off x="3131581" y="425370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3" name="椭圆 220"/>
            <p:cNvSpPr/>
            <p:nvPr/>
          </p:nvSpPr>
          <p:spPr bwMode="auto">
            <a:xfrm>
              <a:off x="3289205" y="434090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4" name="椭圆 221"/>
            <p:cNvSpPr/>
            <p:nvPr/>
          </p:nvSpPr>
          <p:spPr bwMode="auto">
            <a:xfrm>
              <a:off x="4707819" y="428277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5" name="椭圆 222"/>
            <p:cNvSpPr/>
            <p:nvPr/>
          </p:nvSpPr>
          <p:spPr bwMode="auto">
            <a:xfrm>
              <a:off x="4944255" y="419557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6" name="椭圆 223"/>
            <p:cNvSpPr/>
            <p:nvPr/>
          </p:nvSpPr>
          <p:spPr bwMode="auto">
            <a:xfrm>
              <a:off x="5101879" y="431183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7" name="椭圆 224"/>
            <p:cNvSpPr/>
            <p:nvPr/>
          </p:nvSpPr>
          <p:spPr bwMode="auto">
            <a:xfrm>
              <a:off x="5338314" y="419557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8" name="椭圆 225"/>
            <p:cNvSpPr/>
            <p:nvPr/>
          </p:nvSpPr>
          <p:spPr bwMode="auto">
            <a:xfrm>
              <a:off x="5653562" y="422464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9" name="椭圆 226"/>
            <p:cNvSpPr/>
            <p:nvPr/>
          </p:nvSpPr>
          <p:spPr bwMode="auto">
            <a:xfrm>
              <a:off x="5653562" y="434090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cxnSp>
          <p:nvCxnSpPr>
            <p:cNvPr id="1780" name="直接连接符 228"/>
            <p:cNvCxnSpPr>
              <a:stCxn id="1737" idx="0"/>
              <a:endCxn id="1718" idx="4"/>
            </p:cNvCxnSpPr>
            <p:nvPr/>
          </p:nvCxnSpPr>
          <p:spPr bwMode="auto">
            <a:xfrm flipV="1">
              <a:off x="2501086" y="3730537"/>
              <a:ext cx="0" cy="116260"/>
            </a:xfrm>
            <a:prstGeom prst="line">
              <a:avLst/>
            </a:prstGeom>
            <a:noFill/>
            <a:ln w="9525" cap="flat" cmpd="sng" algn="ctr">
              <a:solidFill>
                <a:schemeClr val="tx1"/>
              </a:solidFill>
              <a:prstDash val="solid"/>
              <a:round/>
              <a:headEnd type="none" w="med" len="med"/>
              <a:tailEnd type="none" w="med" len="med"/>
            </a:ln>
            <a:effectLst/>
          </p:spPr>
        </p:cxnSp>
        <p:cxnSp>
          <p:nvCxnSpPr>
            <p:cNvPr id="1781" name="直接连接符 230"/>
            <p:cNvCxnSpPr>
              <a:stCxn id="1720" idx="3"/>
              <a:endCxn id="1737" idx="7"/>
            </p:cNvCxnSpPr>
            <p:nvPr/>
          </p:nvCxnSpPr>
          <p:spPr bwMode="auto">
            <a:xfrm flipH="1">
              <a:off x="2556814" y="3809219"/>
              <a:ext cx="203792" cy="46091"/>
            </a:xfrm>
            <a:prstGeom prst="line">
              <a:avLst/>
            </a:prstGeom>
            <a:noFill/>
            <a:ln w="9525" cap="flat" cmpd="sng" algn="ctr">
              <a:solidFill>
                <a:schemeClr val="tx1"/>
              </a:solidFill>
              <a:prstDash val="solid"/>
              <a:round/>
              <a:headEnd type="none" w="med" len="med"/>
              <a:tailEnd type="none" w="med" len="med"/>
            </a:ln>
            <a:effectLst/>
          </p:spPr>
        </p:cxnSp>
        <p:cxnSp>
          <p:nvCxnSpPr>
            <p:cNvPr id="1782" name="直接连接符 232"/>
            <p:cNvCxnSpPr>
              <a:stCxn id="1720" idx="5"/>
              <a:endCxn id="1736" idx="1"/>
            </p:cNvCxnSpPr>
            <p:nvPr/>
          </p:nvCxnSpPr>
          <p:spPr bwMode="auto">
            <a:xfrm>
              <a:off x="2872061" y="3809219"/>
              <a:ext cx="124980" cy="46091"/>
            </a:xfrm>
            <a:prstGeom prst="line">
              <a:avLst/>
            </a:prstGeom>
            <a:noFill/>
            <a:ln w="9525" cap="flat" cmpd="sng" algn="ctr">
              <a:solidFill>
                <a:schemeClr val="tx1"/>
              </a:solidFill>
              <a:prstDash val="solid"/>
              <a:round/>
              <a:headEnd type="none" w="med" len="med"/>
              <a:tailEnd type="none" w="med" len="med"/>
            </a:ln>
            <a:effectLst/>
          </p:spPr>
        </p:cxnSp>
        <p:cxnSp>
          <p:nvCxnSpPr>
            <p:cNvPr id="1783" name="直接连接符 234"/>
            <p:cNvCxnSpPr>
              <a:stCxn id="1763" idx="6"/>
              <a:endCxn id="1725" idx="2"/>
            </p:cNvCxnSpPr>
            <p:nvPr/>
          </p:nvCxnSpPr>
          <p:spPr bwMode="auto">
            <a:xfrm>
              <a:off x="3446829" y="3817732"/>
              <a:ext cx="236436" cy="58130"/>
            </a:xfrm>
            <a:prstGeom prst="line">
              <a:avLst/>
            </a:prstGeom>
            <a:noFill/>
            <a:ln w="9525" cap="flat" cmpd="sng" algn="ctr">
              <a:solidFill>
                <a:schemeClr val="tx1"/>
              </a:solidFill>
              <a:prstDash val="solid"/>
              <a:round/>
              <a:headEnd type="none" w="med" len="med"/>
              <a:tailEnd type="none" w="med" len="med"/>
            </a:ln>
            <a:effectLst/>
          </p:spPr>
        </p:cxnSp>
        <p:cxnSp>
          <p:nvCxnSpPr>
            <p:cNvPr id="1784" name="直接连接符 236"/>
            <p:cNvCxnSpPr>
              <a:stCxn id="1763" idx="7"/>
              <a:endCxn id="1724" idx="2"/>
            </p:cNvCxnSpPr>
            <p:nvPr/>
          </p:nvCxnSpPr>
          <p:spPr bwMode="auto">
            <a:xfrm flipV="1">
              <a:off x="3423745" y="3759602"/>
              <a:ext cx="259520" cy="37578"/>
            </a:xfrm>
            <a:prstGeom prst="line">
              <a:avLst/>
            </a:prstGeom>
            <a:noFill/>
            <a:ln w="9525" cap="flat" cmpd="sng" algn="ctr">
              <a:solidFill>
                <a:schemeClr val="tx1"/>
              </a:solidFill>
              <a:prstDash val="solid"/>
              <a:round/>
              <a:headEnd type="none" w="med" len="med"/>
              <a:tailEnd type="none" w="med" len="med"/>
            </a:ln>
            <a:effectLst/>
          </p:spPr>
        </p:cxnSp>
        <p:cxnSp>
          <p:nvCxnSpPr>
            <p:cNvPr id="1785" name="直接连接符 238"/>
            <p:cNvCxnSpPr>
              <a:stCxn id="1722" idx="6"/>
              <a:endCxn id="1723" idx="2"/>
            </p:cNvCxnSpPr>
            <p:nvPr/>
          </p:nvCxnSpPr>
          <p:spPr bwMode="auto">
            <a:xfrm flipV="1">
              <a:off x="3446829" y="3643341"/>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786" name="直接连接符 240"/>
            <p:cNvCxnSpPr>
              <a:stCxn id="1721" idx="6"/>
              <a:endCxn id="1722" idx="3"/>
            </p:cNvCxnSpPr>
            <p:nvPr/>
          </p:nvCxnSpPr>
          <p:spPr bwMode="auto">
            <a:xfrm flipV="1">
              <a:off x="3210393" y="3692959"/>
              <a:ext cx="101896" cy="37578"/>
            </a:xfrm>
            <a:prstGeom prst="line">
              <a:avLst/>
            </a:prstGeom>
            <a:noFill/>
            <a:ln w="9525" cap="flat" cmpd="sng" algn="ctr">
              <a:solidFill>
                <a:schemeClr val="tx1"/>
              </a:solidFill>
              <a:prstDash val="solid"/>
              <a:round/>
              <a:headEnd type="none" w="med" len="med"/>
              <a:tailEnd type="none" w="med" len="med"/>
            </a:ln>
            <a:effectLst/>
          </p:spPr>
        </p:cxnSp>
        <p:cxnSp>
          <p:nvCxnSpPr>
            <p:cNvPr id="1787" name="直接连接符 242"/>
            <p:cNvCxnSpPr>
              <a:stCxn id="1722" idx="4"/>
              <a:endCxn id="1763" idx="0"/>
            </p:cNvCxnSpPr>
            <p:nvPr/>
          </p:nvCxnSpPr>
          <p:spPr bwMode="auto">
            <a:xfrm>
              <a:off x="3368017" y="3701471"/>
              <a:ext cx="0" cy="87195"/>
            </a:xfrm>
            <a:prstGeom prst="line">
              <a:avLst/>
            </a:prstGeom>
            <a:noFill/>
            <a:ln w="9525" cap="flat" cmpd="sng" algn="ctr">
              <a:solidFill>
                <a:schemeClr val="tx1"/>
              </a:solidFill>
              <a:prstDash val="solid"/>
              <a:round/>
              <a:headEnd type="none" w="med" len="med"/>
              <a:tailEnd type="none" w="med" len="med"/>
            </a:ln>
            <a:effectLst/>
          </p:spPr>
        </p:cxnSp>
        <p:cxnSp>
          <p:nvCxnSpPr>
            <p:cNvPr id="1788" name="直接连接符 244"/>
            <p:cNvCxnSpPr>
              <a:stCxn id="1736" idx="7"/>
              <a:endCxn id="1763" idx="2"/>
            </p:cNvCxnSpPr>
            <p:nvPr/>
          </p:nvCxnSpPr>
          <p:spPr bwMode="auto">
            <a:xfrm flipV="1">
              <a:off x="3108497" y="3817732"/>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789" name="直接连接符 247"/>
            <p:cNvCxnSpPr>
              <a:stCxn id="1720" idx="7"/>
              <a:endCxn id="1721" idx="3"/>
            </p:cNvCxnSpPr>
            <p:nvPr/>
          </p:nvCxnSpPr>
          <p:spPr bwMode="auto">
            <a:xfrm flipV="1">
              <a:off x="2872061" y="3751088"/>
              <a:ext cx="203792" cy="17026"/>
            </a:xfrm>
            <a:prstGeom prst="line">
              <a:avLst/>
            </a:prstGeom>
            <a:noFill/>
            <a:ln w="9525" cap="flat" cmpd="sng" algn="ctr">
              <a:solidFill>
                <a:schemeClr val="tx1"/>
              </a:solidFill>
              <a:prstDash val="solid"/>
              <a:round/>
              <a:headEnd type="none" w="med" len="med"/>
              <a:tailEnd type="none" w="med" len="med"/>
            </a:ln>
            <a:effectLst/>
          </p:spPr>
        </p:cxnSp>
        <p:cxnSp>
          <p:nvCxnSpPr>
            <p:cNvPr id="1790" name="直接连接符 251"/>
            <p:cNvCxnSpPr>
              <a:stCxn id="1719" idx="6"/>
              <a:endCxn id="1721" idx="1"/>
            </p:cNvCxnSpPr>
            <p:nvPr/>
          </p:nvCxnSpPr>
          <p:spPr bwMode="auto">
            <a:xfrm>
              <a:off x="2895145" y="3643341"/>
              <a:ext cx="180708" cy="66643"/>
            </a:xfrm>
            <a:prstGeom prst="line">
              <a:avLst/>
            </a:prstGeom>
            <a:noFill/>
            <a:ln w="9525" cap="flat" cmpd="sng" algn="ctr">
              <a:solidFill>
                <a:schemeClr val="tx1"/>
              </a:solidFill>
              <a:prstDash val="solid"/>
              <a:round/>
              <a:headEnd type="none" w="med" len="med"/>
              <a:tailEnd type="none" w="med" len="med"/>
            </a:ln>
            <a:effectLst/>
          </p:spPr>
        </p:cxnSp>
        <p:cxnSp>
          <p:nvCxnSpPr>
            <p:cNvPr id="1791" name="直接连接符 253"/>
            <p:cNvCxnSpPr>
              <a:stCxn id="1718" idx="7"/>
              <a:endCxn id="1719" idx="2"/>
            </p:cNvCxnSpPr>
            <p:nvPr/>
          </p:nvCxnSpPr>
          <p:spPr bwMode="auto">
            <a:xfrm flipV="1">
              <a:off x="2556814" y="3643341"/>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792" name="直接连接符 255"/>
            <p:cNvCxnSpPr>
              <a:stCxn id="1718" idx="4"/>
              <a:endCxn id="1720" idx="1"/>
            </p:cNvCxnSpPr>
            <p:nvPr/>
          </p:nvCxnSpPr>
          <p:spPr bwMode="auto">
            <a:xfrm>
              <a:off x="2501086" y="3730537"/>
              <a:ext cx="259520" cy="37578"/>
            </a:xfrm>
            <a:prstGeom prst="line">
              <a:avLst/>
            </a:prstGeom>
            <a:noFill/>
            <a:ln w="9525" cap="flat" cmpd="sng" algn="ctr">
              <a:solidFill>
                <a:schemeClr val="tx1"/>
              </a:solidFill>
              <a:prstDash val="solid"/>
              <a:round/>
              <a:headEnd type="none" w="med" len="med"/>
              <a:tailEnd type="none" w="med" len="med"/>
            </a:ln>
            <a:effectLst/>
          </p:spPr>
        </p:cxnSp>
        <p:cxnSp>
          <p:nvCxnSpPr>
            <p:cNvPr id="1793" name="直接连接符 257"/>
            <p:cNvCxnSpPr>
              <a:stCxn id="1721" idx="4"/>
              <a:endCxn id="1736" idx="0"/>
            </p:cNvCxnSpPr>
            <p:nvPr/>
          </p:nvCxnSpPr>
          <p:spPr bwMode="auto">
            <a:xfrm flipH="1">
              <a:off x="3052769" y="3759602"/>
              <a:ext cx="78812" cy="87195"/>
            </a:xfrm>
            <a:prstGeom prst="line">
              <a:avLst/>
            </a:prstGeom>
            <a:noFill/>
            <a:ln w="9525" cap="flat" cmpd="sng" algn="ctr">
              <a:solidFill>
                <a:schemeClr val="tx1"/>
              </a:solidFill>
              <a:prstDash val="solid"/>
              <a:round/>
              <a:headEnd type="none" w="med" len="med"/>
              <a:tailEnd type="none" w="med" len="med"/>
            </a:ln>
            <a:effectLst/>
          </p:spPr>
        </p:cxnSp>
        <p:cxnSp>
          <p:nvCxnSpPr>
            <p:cNvPr id="1794" name="直接连接符 259"/>
            <p:cNvCxnSpPr>
              <a:stCxn id="1723" idx="4"/>
              <a:endCxn id="1724" idx="0"/>
            </p:cNvCxnSpPr>
            <p:nvPr/>
          </p:nvCxnSpPr>
          <p:spPr bwMode="auto">
            <a:xfrm>
              <a:off x="3762076" y="3672406"/>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795" name="直接连接符 261"/>
            <p:cNvCxnSpPr>
              <a:stCxn id="1724" idx="4"/>
              <a:endCxn id="1725" idx="0"/>
            </p:cNvCxnSpPr>
            <p:nvPr/>
          </p:nvCxnSpPr>
          <p:spPr bwMode="auto">
            <a:xfrm>
              <a:off x="3762076" y="3788667"/>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796" name="直接连接符 264"/>
            <p:cNvCxnSpPr>
              <a:stCxn id="1736" idx="6"/>
              <a:endCxn id="1725" idx="2"/>
            </p:cNvCxnSpPr>
            <p:nvPr/>
          </p:nvCxnSpPr>
          <p:spPr bwMode="auto">
            <a:xfrm>
              <a:off x="3131581" y="3875862"/>
              <a:ext cx="551683" cy="0"/>
            </a:xfrm>
            <a:prstGeom prst="line">
              <a:avLst/>
            </a:prstGeom>
            <a:noFill/>
            <a:ln w="9525" cap="flat" cmpd="sng" algn="ctr">
              <a:solidFill>
                <a:schemeClr val="tx1"/>
              </a:solidFill>
              <a:prstDash val="solid"/>
              <a:round/>
              <a:headEnd type="none" w="med" len="med"/>
              <a:tailEnd type="none" w="med" len="med"/>
            </a:ln>
            <a:effectLst/>
          </p:spPr>
        </p:cxnSp>
        <p:cxnSp>
          <p:nvCxnSpPr>
            <p:cNvPr id="1797" name="直接连接符 266"/>
            <p:cNvCxnSpPr>
              <a:stCxn id="1737" idx="6"/>
              <a:endCxn id="1736" idx="2"/>
            </p:cNvCxnSpPr>
            <p:nvPr/>
          </p:nvCxnSpPr>
          <p:spPr bwMode="auto">
            <a:xfrm>
              <a:off x="2579898" y="3875862"/>
              <a:ext cx="394060" cy="0"/>
            </a:xfrm>
            <a:prstGeom prst="line">
              <a:avLst/>
            </a:prstGeom>
            <a:noFill/>
            <a:ln w="9525" cap="flat" cmpd="sng" algn="ctr">
              <a:solidFill>
                <a:schemeClr val="tx1"/>
              </a:solidFill>
              <a:prstDash val="solid"/>
              <a:round/>
              <a:headEnd type="none" w="med" len="med"/>
              <a:tailEnd type="none" w="med" len="med"/>
            </a:ln>
            <a:effectLst/>
          </p:spPr>
        </p:cxnSp>
        <p:cxnSp>
          <p:nvCxnSpPr>
            <p:cNvPr id="1798" name="直接连接符 269"/>
            <p:cNvCxnSpPr>
              <a:stCxn id="1727" idx="4"/>
              <a:endCxn id="1728" idx="0"/>
            </p:cNvCxnSpPr>
            <p:nvPr/>
          </p:nvCxnSpPr>
          <p:spPr bwMode="auto">
            <a:xfrm>
              <a:off x="4471383" y="3672406"/>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799" name="直接连接符 271"/>
            <p:cNvCxnSpPr>
              <a:stCxn id="1728" idx="4"/>
              <a:endCxn id="1729" idx="0"/>
            </p:cNvCxnSpPr>
            <p:nvPr/>
          </p:nvCxnSpPr>
          <p:spPr bwMode="auto">
            <a:xfrm>
              <a:off x="4471383" y="3788667"/>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00" name="直接连接符 278"/>
            <p:cNvCxnSpPr>
              <a:stCxn id="1729" idx="6"/>
              <a:endCxn id="1741" idx="2"/>
            </p:cNvCxnSpPr>
            <p:nvPr/>
          </p:nvCxnSpPr>
          <p:spPr bwMode="auto">
            <a:xfrm>
              <a:off x="4550195" y="3875862"/>
              <a:ext cx="315248" cy="0"/>
            </a:xfrm>
            <a:prstGeom prst="line">
              <a:avLst/>
            </a:prstGeom>
            <a:noFill/>
            <a:ln w="9525" cap="flat" cmpd="sng" algn="ctr">
              <a:solidFill>
                <a:schemeClr val="tx1"/>
              </a:solidFill>
              <a:prstDash val="solid"/>
              <a:round/>
              <a:headEnd type="none" w="med" len="med"/>
              <a:tailEnd type="none" w="med" len="med"/>
            </a:ln>
            <a:effectLst/>
          </p:spPr>
        </p:cxnSp>
        <p:cxnSp>
          <p:nvCxnSpPr>
            <p:cNvPr id="1801" name="直接连接符 281"/>
            <p:cNvCxnSpPr>
              <a:stCxn id="1728" idx="6"/>
              <a:endCxn id="1764" idx="3"/>
            </p:cNvCxnSpPr>
            <p:nvPr/>
          </p:nvCxnSpPr>
          <p:spPr bwMode="auto">
            <a:xfrm flipV="1">
              <a:off x="4550195" y="3663893"/>
              <a:ext cx="338331" cy="95708"/>
            </a:xfrm>
            <a:prstGeom prst="line">
              <a:avLst/>
            </a:prstGeom>
            <a:noFill/>
            <a:ln w="9525" cap="flat" cmpd="sng" algn="ctr">
              <a:solidFill>
                <a:schemeClr val="tx1"/>
              </a:solidFill>
              <a:prstDash val="solid"/>
              <a:round/>
              <a:headEnd type="none" w="med" len="med"/>
              <a:tailEnd type="none" w="med" len="med"/>
            </a:ln>
            <a:effectLst/>
          </p:spPr>
        </p:cxnSp>
        <p:cxnSp>
          <p:nvCxnSpPr>
            <p:cNvPr id="1802" name="直接连接符 283"/>
            <p:cNvCxnSpPr>
              <a:stCxn id="1765" idx="4"/>
              <a:endCxn id="1741" idx="0"/>
            </p:cNvCxnSpPr>
            <p:nvPr/>
          </p:nvCxnSpPr>
          <p:spPr bwMode="auto">
            <a:xfrm>
              <a:off x="4944255" y="3788667"/>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03" name="直接连接符 285"/>
            <p:cNvCxnSpPr>
              <a:stCxn id="1765" idx="6"/>
              <a:endCxn id="1768" idx="2"/>
            </p:cNvCxnSpPr>
            <p:nvPr/>
          </p:nvCxnSpPr>
          <p:spPr bwMode="auto">
            <a:xfrm>
              <a:off x="5023067" y="3759602"/>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804" name="直接连接符 289"/>
            <p:cNvCxnSpPr>
              <a:stCxn id="1741" idx="6"/>
              <a:endCxn id="1740" idx="2"/>
            </p:cNvCxnSpPr>
            <p:nvPr/>
          </p:nvCxnSpPr>
          <p:spPr bwMode="auto">
            <a:xfrm>
              <a:off x="5023067" y="3875862"/>
              <a:ext cx="551683" cy="0"/>
            </a:xfrm>
            <a:prstGeom prst="line">
              <a:avLst/>
            </a:prstGeom>
            <a:noFill/>
            <a:ln w="9525" cap="flat" cmpd="sng" algn="ctr">
              <a:solidFill>
                <a:schemeClr val="tx1"/>
              </a:solidFill>
              <a:prstDash val="solid"/>
              <a:round/>
              <a:headEnd type="none" w="med" len="med"/>
              <a:tailEnd type="none" w="med" len="med"/>
            </a:ln>
            <a:effectLst/>
          </p:spPr>
        </p:cxnSp>
        <p:cxnSp>
          <p:nvCxnSpPr>
            <p:cNvPr id="1805" name="直接连接符 291"/>
            <p:cNvCxnSpPr>
              <a:stCxn id="1768" idx="5"/>
              <a:endCxn id="1740" idx="1"/>
            </p:cNvCxnSpPr>
            <p:nvPr/>
          </p:nvCxnSpPr>
          <p:spPr bwMode="auto">
            <a:xfrm>
              <a:off x="5394042" y="3809219"/>
              <a:ext cx="203792" cy="46091"/>
            </a:xfrm>
            <a:prstGeom prst="line">
              <a:avLst/>
            </a:prstGeom>
            <a:noFill/>
            <a:ln w="9525" cap="flat" cmpd="sng" algn="ctr">
              <a:solidFill>
                <a:schemeClr val="tx1"/>
              </a:solidFill>
              <a:prstDash val="solid"/>
              <a:round/>
              <a:headEnd type="none" w="med" len="med"/>
              <a:tailEnd type="none" w="med" len="med"/>
            </a:ln>
            <a:effectLst/>
          </p:spPr>
        </p:cxnSp>
        <p:cxnSp>
          <p:nvCxnSpPr>
            <p:cNvPr id="1806" name="直接连接符 294"/>
            <p:cNvCxnSpPr>
              <a:stCxn id="1767" idx="4"/>
              <a:endCxn id="1740" idx="0"/>
            </p:cNvCxnSpPr>
            <p:nvPr/>
          </p:nvCxnSpPr>
          <p:spPr bwMode="auto">
            <a:xfrm flipH="1">
              <a:off x="5653562" y="3730537"/>
              <a:ext cx="78812" cy="116260"/>
            </a:xfrm>
            <a:prstGeom prst="line">
              <a:avLst/>
            </a:prstGeom>
            <a:noFill/>
            <a:ln w="9525" cap="flat" cmpd="sng" algn="ctr">
              <a:solidFill>
                <a:schemeClr val="tx1"/>
              </a:solidFill>
              <a:prstDash val="solid"/>
              <a:round/>
              <a:headEnd type="none" w="med" len="med"/>
              <a:tailEnd type="none" w="med" len="med"/>
            </a:ln>
            <a:effectLst/>
          </p:spPr>
        </p:cxnSp>
        <p:cxnSp>
          <p:nvCxnSpPr>
            <p:cNvPr id="1807" name="直接连接符 296"/>
            <p:cNvCxnSpPr>
              <a:stCxn id="1767" idx="3"/>
              <a:endCxn id="1768" idx="6"/>
            </p:cNvCxnSpPr>
            <p:nvPr/>
          </p:nvCxnSpPr>
          <p:spPr bwMode="auto">
            <a:xfrm flipH="1">
              <a:off x="5417126" y="3722023"/>
              <a:ext cx="259520" cy="66643"/>
            </a:xfrm>
            <a:prstGeom prst="line">
              <a:avLst/>
            </a:prstGeom>
            <a:noFill/>
            <a:ln w="9525" cap="flat" cmpd="sng" algn="ctr">
              <a:solidFill>
                <a:schemeClr val="tx1"/>
              </a:solidFill>
              <a:prstDash val="solid"/>
              <a:round/>
              <a:headEnd type="none" w="med" len="med"/>
              <a:tailEnd type="none" w="med" len="med"/>
            </a:ln>
            <a:effectLst/>
          </p:spPr>
        </p:cxnSp>
        <p:cxnSp>
          <p:nvCxnSpPr>
            <p:cNvPr id="1808" name="直接连接符 298"/>
            <p:cNvCxnSpPr>
              <a:stCxn id="1766" idx="5"/>
              <a:endCxn id="1767" idx="2"/>
            </p:cNvCxnSpPr>
            <p:nvPr/>
          </p:nvCxnSpPr>
          <p:spPr bwMode="auto">
            <a:xfrm>
              <a:off x="5472854" y="3692959"/>
              <a:ext cx="180708" cy="8513"/>
            </a:xfrm>
            <a:prstGeom prst="line">
              <a:avLst/>
            </a:prstGeom>
            <a:noFill/>
            <a:ln w="9525" cap="flat" cmpd="sng" algn="ctr">
              <a:solidFill>
                <a:schemeClr val="tx1"/>
              </a:solidFill>
              <a:prstDash val="solid"/>
              <a:round/>
              <a:headEnd type="none" w="med" len="med"/>
              <a:tailEnd type="none" w="med" len="med"/>
            </a:ln>
            <a:effectLst/>
          </p:spPr>
        </p:cxnSp>
        <p:cxnSp>
          <p:nvCxnSpPr>
            <p:cNvPr id="1809" name="直接连接符 301"/>
            <p:cNvCxnSpPr>
              <a:stCxn id="1741" idx="7"/>
              <a:endCxn id="1768" idx="3"/>
            </p:cNvCxnSpPr>
            <p:nvPr/>
          </p:nvCxnSpPr>
          <p:spPr bwMode="auto">
            <a:xfrm flipV="1">
              <a:off x="4999983" y="3809219"/>
              <a:ext cx="282603" cy="46091"/>
            </a:xfrm>
            <a:prstGeom prst="line">
              <a:avLst/>
            </a:prstGeom>
            <a:noFill/>
            <a:ln w="9525" cap="flat" cmpd="sng" algn="ctr">
              <a:solidFill>
                <a:schemeClr val="tx1"/>
              </a:solidFill>
              <a:prstDash val="solid"/>
              <a:round/>
              <a:headEnd type="none" w="med" len="med"/>
              <a:tailEnd type="none" w="med" len="med"/>
            </a:ln>
            <a:effectLst/>
          </p:spPr>
        </p:cxnSp>
        <p:cxnSp>
          <p:nvCxnSpPr>
            <p:cNvPr id="1810" name="直接连接符 303"/>
            <p:cNvCxnSpPr>
              <a:stCxn id="1765" idx="7"/>
              <a:endCxn id="1766" idx="2"/>
            </p:cNvCxnSpPr>
            <p:nvPr/>
          </p:nvCxnSpPr>
          <p:spPr bwMode="auto">
            <a:xfrm flipV="1">
              <a:off x="4999983" y="3672406"/>
              <a:ext cx="338331" cy="66643"/>
            </a:xfrm>
            <a:prstGeom prst="line">
              <a:avLst/>
            </a:prstGeom>
            <a:noFill/>
            <a:ln w="9525" cap="flat" cmpd="sng" algn="ctr">
              <a:solidFill>
                <a:schemeClr val="tx1"/>
              </a:solidFill>
              <a:prstDash val="solid"/>
              <a:round/>
              <a:headEnd type="none" w="med" len="med"/>
              <a:tailEnd type="none" w="med" len="med"/>
            </a:ln>
            <a:effectLst/>
          </p:spPr>
        </p:cxnSp>
        <p:cxnSp>
          <p:nvCxnSpPr>
            <p:cNvPr id="1811" name="直接连接符 306"/>
            <p:cNvCxnSpPr>
              <a:stCxn id="1764" idx="4"/>
              <a:endCxn id="1765" idx="0"/>
            </p:cNvCxnSpPr>
            <p:nvPr/>
          </p:nvCxnSpPr>
          <p:spPr bwMode="auto">
            <a:xfrm>
              <a:off x="4944255" y="3672406"/>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12" name="直接连接符 312"/>
            <p:cNvCxnSpPr>
              <a:stCxn id="1764" idx="6"/>
              <a:endCxn id="1766" idx="2"/>
            </p:cNvCxnSpPr>
            <p:nvPr/>
          </p:nvCxnSpPr>
          <p:spPr bwMode="auto">
            <a:xfrm>
              <a:off x="5023067" y="3643341"/>
              <a:ext cx="315248" cy="29065"/>
            </a:xfrm>
            <a:prstGeom prst="line">
              <a:avLst/>
            </a:prstGeom>
            <a:noFill/>
            <a:ln w="9525" cap="flat" cmpd="sng" algn="ctr">
              <a:solidFill>
                <a:schemeClr val="tx1"/>
              </a:solidFill>
              <a:prstDash val="solid"/>
              <a:round/>
              <a:headEnd type="none" w="med" len="med"/>
              <a:tailEnd type="none" w="med" len="med"/>
            </a:ln>
            <a:effectLst/>
          </p:spPr>
        </p:cxnSp>
        <p:cxnSp>
          <p:nvCxnSpPr>
            <p:cNvPr id="1813" name="直接连接符 314"/>
            <p:cNvCxnSpPr>
              <a:stCxn id="1728" idx="6"/>
              <a:endCxn id="1741" idx="1"/>
            </p:cNvCxnSpPr>
            <p:nvPr/>
          </p:nvCxnSpPr>
          <p:spPr bwMode="auto">
            <a:xfrm>
              <a:off x="4550195" y="3759602"/>
              <a:ext cx="338331" cy="95708"/>
            </a:xfrm>
            <a:prstGeom prst="line">
              <a:avLst/>
            </a:prstGeom>
            <a:noFill/>
            <a:ln w="9525" cap="flat" cmpd="sng" algn="ctr">
              <a:solidFill>
                <a:schemeClr val="tx1"/>
              </a:solidFill>
              <a:prstDash val="solid"/>
              <a:round/>
              <a:headEnd type="none" w="med" len="med"/>
              <a:tailEnd type="none" w="med" len="med"/>
            </a:ln>
            <a:effectLst/>
          </p:spPr>
        </p:cxnSp>
        <p:cxnSp>
          <p:nvCxnSpPr>
            <p:cNvPr id="1814" name="直接连接符 317"/>
            <p:cNvCxnSpPr>
              <a:stCxn id="1727" idx="6"/>
              <a:endCxn id="1764" idx="2"/>
            </p:cNvCxnSpPr>
            <p:nvPr/>
          </p:nvCxnSpPr>
          <p:spPr bwMode="auto">
            <a:xfrm>
              <a:off x="4550195" y="3643341"/>
              <a:ext cx="315248" cy="0"/>
            </a:xfrm>
            <a:prstGeom prst="line">
              <a:avLst/>
            </a:prstGeom>
            <a:noFill/>
            <a:ln w="9525" cap="flat" cmpd="sng" algn="ctr">
              <a:solidFill>
                <a:schemeClr val="tx1"/>
              </a:solidFill>
              <a:prstDash val="solid"/>
              <a:round/>
              <a:headEnd type="none" w="med" len="med"/>
              <a:tailEnd type="none" w="med" len="med"/>
            </a:ln>
            <a:effectLst/>
          </p:spPr>
        </p:cxnSp>
        <p:cxnSp>
          <p:nvCxnSpPr>
            <p:cNvPr id="1815" name="直接连接符 319"/>
            <p:cNvCxnSpPr>
              <a:stCxn id="1735" idx="4"/>
              <a:endCxn id="1769" idx="7"/>
            </p:cNvCxnSpPr>
            <p:nvPr/>
          </p:nvCxnSpPr>
          <p:spPr bwMode="auto">
            <a:xfrm>
              <a:off x="2501086" y="4166512"/>
              <a:ext cx="55728" cy="95708"/>
            </a:xfrm>
            <a:prstGeom prst="line">
              <a:avLst/>
            </a:prstGeom>
            <a:noFill/>
            <a:ln w="9525" cap="flat" cmpd="sng" algn="ctr">
              <a:solidFill>
                <a:schemeClr val="tx1"/>
              </a:solidFill>
              <a:prstDash val="solid"/>
              <a:round/>
              <a:headEnd type="none" w="med" len="med"/>
              <a:tailEnd type="none" w="med" len="med"/>
            </a:ln>
            <a:effectLst/>
          </p:spPr>
        </p:cxnSp>
        <p:cxnSp>
          <p:nvCxnSpPr>
            <p:cNvPr id="1816" name="直接连接符 321"/>
            <p:cNvCxnSpPr>
              <a:stCxn id="1769" idx="5"/>
              <a:endCxn id="1770" idx="1"/>
            </p:cNvCxnSpPr>
            <p:nvPr/>
          </p:nvCxnSpPr>
          <p:spPr bwMode="auto">
            <a:xfrm>
              <a:off x="2556814" y="4303325"/>
              <a:ext cx="124980" cy="46091"/>
            </a:xfrm>
            <a:prstGeom prst="line">
              <a:avLst/>
            </a:prstGeom>
            <a:noFill/>
            <a:ln w="9525" cap="flat" cmpd="sng" algn="ctr">
              <a:solidFill>
                <a:schemeClr val="tx1"/>
              </a:solidFill>
              <a:prstDash val="solid"/>
              <a:round/>
              <a:headEnd type="none" w="med" len="med"/>
              <a:tailEnd type="none" w="med" len="med"/>
            </a:ln>
            <a:effectLst/>
          </p:spPr>
        </p:cxnSp>
        <p:cxnSp>
          <p:nvCxnSpPr>
            <p:cNvPr id="1817" name="直接连接符 325"/>
            <p:cNvCxnSpPr>
              <a:stCxn id="1771" idx="4"/>
              <a:endCxn id="1770" idx="7"/>
            </p:cNvCxnSpPr>
            <p:nvPr/>
          </p:nvCxnSpPr>
          <p:spPr bwMode="auto">
            <a:xfrm flipH="1">
              <a:off x="2793250" y="4282773"/>
              <a:ext cx="101896" cy="66643"/>
            </a:xfrm>
            <a:prstGeom prst="line">
              <a:avLst/>
            </a:prstGeom>
            <a:noFill/>
            <a:ln w="9525" cap="flat" cmpd="sng" algn="ctr">
              <a:solidFill>
                <a:schemeClr val="tx1"/>
              </a:solidFill>
              <a:prstDash val="solid"/>
              <a:round/>
              <a:headEnd type="none" w="med" len="med"/>
              <a:tailEnd type="none" w="med" len="med"/>
            </a:ln>
            <a:effectLst/>
          </p:spPr>
        </p:cxnSp>
        <p:cxnSp>
          <p:nvCxnSpPr>
            <p:cNvPr id="1818" name="直接连接符 327"/>
            <p:cNvCxnSpPr>
              <a:stCxn id="1772" idx="3"/>
              <a:endCxn id="1770" idx="6"/>
            </p:cNvCxnSpPr>
            <p:nvPr/>
          </p:nvCxnSpPr>
          <p:spPr bwMode="auto">
            <a:xfrm flipH="1">
              <a:off x="2816333" y="4303325"/>
              <a:ext cx="338331" cy="66643"/>
            </a:xfrm>
            <a:prstGeom prst="line">
              <a:avLst/>
            </a:prstGeom>
            <a:noFill/>
            <a:ln w="9525" cap="flat" cmpd="sng" algn="ctr">
              <a:solidFill>
                <a:schemeClr val="tx1"/>
              </a:solidFill>
              <a:prstDash val="solid"/>
              <a:round/>
              <a:headEnd type="none" w="med" len="med"/>
              <a:tailEnd type="none" w="med" len="med"/>
            </a:ln>
            <a:effectLst/>
          </p:spPr>
        </p:cxnSp>
        <p:cxnSp>
          <p:nvCxnSpPr>
            <p:cNvPr id="1819" name="直接连接符 329"/>
            <p:cNvCxnSpPr>
              <a:stCxn id="1772" idx="5"/>
              <a:endCxn id="1773" idx="1"/>
            </p:cNvCxnSpPr>
            <p:nvPr/>
          </p:nvCxnSpPr>
          <p:spPr bwMode="auto">
            <a:xfrm>
              <a:off x="3266121" y="4303325"/>
              <a:ext cx="46168" cy="46091"/>
            </a:xfrm>
            <a:prstGeom prst="line">
              <a:avLst/>
            </a:prstGeom>
            <a:noFill/>
            <a:ln w="9525" cap="flat" cmpd="sng" algn="ctr">
              <a:solidFill>
                <a:schemeClr val="tx1"/>
              </a:solidFill>
              <a:prstDash val="solid"/>
              <a:round/>
              <a:headEnd type="none" w="med" len="med"/>
              <a:tailEnd type="none" w="med" len="med"/>
            </a:ln>
            <a:effectLst/>
          </p:spPr>
        </p:cxnSp>
        <p:cxnSp>
          <p:nvCxnSpPr>
            <p:cNvPr id="1820" name="直接连接符 331"/>
            <p:cNvCxnSpPr>
              <a:stCxn id="1773" idx="5"/>
              <a:endCxn id="1746" idx="2"/>
            </p:cNvCxnSpPr>
            <p:nvPr/>
          </p:nvCxnSpPr>
          <p:spPr bwMode="auto">
            <a:xfrm flipV="1">
              <a:off x="3423745" y="4369968"/>
              <a:ext cx="259520" cy="20552"/>
            </a:xfrm>
            <a:prstGeom prst="line">
              <a:avLst/>
            </a:prstGeom>
            <a:noFill/>
            <a:ln w="9525" cap="flat" cmpd="sng" algn="ctr">
              <a:solidFill>
                <a:schemeClr val="tx1"/>
              </a:solidFill>
              <a:prstDash val="solid"/>
              <a:round/>
              <a:headEnd type="none" w="med" len="med"/>
              <a:tailEnd type="none" w="med" len="med"/>
            </a:ln>
            <a:effectLst/>
          </p:spPr>
        </p:cxnSp>
        <p:cxnSp>
          <p:nvCxnSpPr>
            <p:cNvPr id="1821" name="直接连接符 333"/>
            <p:cNvCxnSpPr>
              <a:stCxn id="1745" idx="4"/>
              <a:endCxn id="1746" idx="0"/>
            </p:cNvCxnSpPr>
            <p:nvPr/>
          </p:nvCxnSpPr>
          <p:spPr bwMode="auto">
            <a:xfrm>
              <a:off x="3762076" y="4282773"/>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22" name="直接连接符 335"/>
            <p:cNvCxnSpPr>
              <a:endCxn id="1745" idx="1"/>
            </p:cNvCxnSpPr>
            <p:nvPr/>
          </p:nvCxnSpPr>
          <p:spPr bwMode="auto">
            <a:xfrm>
              <a:off x="3525641" y="4195578"/>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23" name="直接连接符 337"/>
            <p:cNvCxnSpPr>
              <a:stCxn id="1745" idx="2"/>
              <a:endCxn id="1773" idx="7"/>
            </p:cNvCxnSpPr>
            <p:nvPr/>
          </p:nvCxnSpPr>
          <p:spPr bwMode="auto">
            <a:xfrm flipH="1">
              <a:off x="3423745" y="4253708"/>
              <a:ext cx="259520" cy="95708"/>
            </a:xfrm>
            <a:prstGeom prst="line">
              <a:avLst/>
            </a:prstGeom>
            <a:noFill/>
            <a:ln w="9525" cap="flat" cmpd="sng" algn="ctr">
              <a:solidFill>
                <a:schemeClr val="tx1"/>
              </a:solidFill>
              <a:prstDash val="solid"/>
              <a:round/>
              <a:headEnd type="none" w="med" len="med"/>
              <a:tailEnd type="none" w="med" len="med"/>
            </a:ln>
            <a:effectLst/>
          </p:spPr>
        </p:cxnSp>
        <p:cxnSp>
          <p:nvCxnSpPr>
            <p:cNvPr id="1824" name="直接连接符 339"/>
            <p:cNvCxnSpPr>
              <a:stCxn id="1734" idx="6"/>
              <a:endCxn id="1733" idx="2"/>
            </p:cNvCxnSpPr>
            <p:nvPr/>
          </p:nvCxnSpPr>
          <p:spPr bwMode="auto">
            <a:xfrm>
              <a:off x="3131581" y="4137447"/>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825" name="直接连接符 341"/>
            <p:cNvCxnSpPr>
              <a:stCxn id="1772" idx="7"/>
              <a:endCxn id="1745" idx="2"/>
            </p:cNvCxnSpPr>
            <p:nvPr/>
          </p:nvCxnSpPr>
          <p:spPr bwMode="auto">
            <a:xfrm flipV="1">
              <a:off x="3266121" y="4253708"/>
              <a:ext cx="417143" cy="8513"/>
            </a:xfrm>
            <a:prstGeom prst="line">
              <a:avLst/>
            </a:prstGeom>
            <a:noFill/>
            <a:ln w="9525" cap="flat" cmpd="sng" algn="ctr">
              <a:solidFill>
                <a:schemeClr val="tx1"/>
              </a:solidFill>
              <a:prstDash val="solid"/>
              <a:round/>
              <a:headEnd type="none" w="med" len="med"/>
              <a:tailEnd type="none" w="med" len="med"/>
            </a:ln>
            <a:effectLst/>
          </p:spPr>
        </p:cxnSp>
        <p:cxnSp>
          <p:nvCxnSpPr>
            <p:cNvPr id="1826" name="直接连接符 343"/>
            <p:cNvCxnSpPr>
              <a:stCxn id="1734" idx="4"/>
              <a:endCxn id="1771" idx="0"/>
            </p:cNvCxnSpPr>
            <p:nvPr/>
          </p:nvCxnSpPr>
          <p:spPr bwMode="auto">
            <a:xfrm flipH="1">
              <a:off x="2895145" y="4166512"/>
              <a:ext cx="157624" cy="58130"/>
            </a:xfrm>
            <a:prstGeom prst="line">
              <a:avLst/>
            </a:prstGeom>
            <a:noFill/>
            <a:ln w="9525" cap="flat" cmpd="sng" algn="ctr">
              <a:solidFill>
                <a:schemeClr val="tx1"/>
              </a:solidFill>
              <a:prstDash val="solid"/>
              <a:round/>
              <a:headEnd type="none" w="med" len="med"/>
              <a:tailEnd type="none" w="med" len="med"/>
            </a:ln>
            <a:effectLst/>
          </p:spPr>
        </p:cxnSp>
        <p:cxnSp>
          <p:nvCxnSpPr>
            <p:cNvPr id="1827" name="直接连接符 345"/>
            <p:cNvCxnSpPr>
              <a:stCxn id="1735" idx="6"/>
              <a:endCxn id="1734" idx="2"/>
            </p:cNvCxnSpPr>
            <p:nvPr/>
          </p:nvCxnSpPr>
          <p:spPr bwMode="auto">
            <a:xfrm>
              <a:off x="2579898" y="4137447"/>
              <a:ext cx="394060" cy="0"/>
            </a:xfrm>
            <a:prstGeom prst="line">
              <a:avLst/>
            </a:prstGeom>
            <a:noFill/>
            <a:ln w="9525" cap="flat" cmpd="sng" algn="ctr">
              <a:solidFill>
                <a:schemeClr val="tx1"/>
              </a:solidFill>
              <a:prstDash val="solid"/>
              <a:round/>
              <a:headEnd type="none" w="med" len="med"/>
              <a:tailEnd type="none" w="med" len="med"/>
            </a:ln>
            <a:effectLst/>
          </p:spPr>
        </p:cxnSp>
        <p:cxnSp>
          <p:nvCxnSpPr>
            <p:cNvPr id="1828" name="直接连接符 347"/>
            <p:cNvCxnSpPr>
              <a:stCxn id="1735" idx="4"/>
              <a:endCxn id="1771" idx="1"/>
            </p:cNvCxnSpPr>
            <p:nvPr/>
          </p:nvCxnSpPr>
          <p:spPr bwMode="auto">
            <a:xfrm>
              <a:off x="2501086" y="4166512"/>
              <a:ext cx="338331" cy="66643"/>
            </a:xfrm>
            <a:prstGeom prst="line">
              <a:avLst/>
            </a:prstGeom>
            <a:noFill/>
            <a:ln w="9525" cap="flat" cmpd="sng" algn="ctr">
              <a:solidFill>
                <a:schemeClr val="tx1"/>
              </a:solidFill>
              <a:prstDash val="solid"/>
              <a:round/>
              <a:headEnd type="none" w="med" len="med"/>
              <a:tailEnd type="none" w="med" len="med"/>
            </a:ln>
            <a:effectLst/>
          </p:spPr>
        </p:cxnSp>
        <p:cxnSp>
          <p:nvCxnSpPr>
            <p:cNvPr id="1829" name="直接连接符 353"/>
            <p:cNvCxnSpPr>
              <a:stCxn id="1734" idx="5"/>
              <a:endCxn id="1772" idx="0"/>
            </p:cNvCxnSpPr>
            <p:nvPr/>
          </p:nvCxnSpPr>
          <p:spPr bwMode="auto">
            <a:xfrm>
              <a:off x="3108497" y="4158000"/>
              <a:ext cx="101896" cy="95708"/>
            </a:xfrm>
            <a:prstGeom prst="line">
              <a:avLst/>
            </a:prstGeom>
            <a:noFill/>
            <a:ln w="9525" cap="flat" cmpd="sng" algn="ctr">
              <a:solidFill>
                <a:schemeClr val="tx1"/>
              </a:solidFill>
              <a:prstDash val="solid"/>
              <a:round/>
              <a:headEnd type="none" w="med" len="med"/>
              <a:tailEnd type="none" w="med" len="med"/>
            </a:ln>
            <a:effectLst/>
          </p:spPr>
        </p:cxnSp>
        <p:cxnSp>
          <p:nvCxnSpPr>
            <p:cNvPr id="1830" name="直接连接符 356"/>
            <p:cNvCxnSpPr>
              <a:stCxn id="1742" idx="6"/>
              <a:endCxn id="1739" idx="2"/>
            </p:cNvCxnSpPr>
            <p:nvPr/>
          </p:nvCxnSpPr>
          <p:spPr bwMode="auto">
            <a:xfrm>
              <a:off x="4550195" y="4137447"/>
              <a:ext cx="315248" cy="0"/>
            </a:xfrm>
            <a:prstGeom prst="line">
              <a:avLst/>
            </a:prstGeom>
            <a:noFill/>
            <a:ln w="9525" cap="flat" cmpd="sng" algn="ctr">
              <a:solidFill>
                <a:schemeClr val="tx1"/>
              </a:solidFill>
              <a:prstDash val="solid"/>
              <a:round/>
              <a:headEnd type="none" w="med" len="med"/>
              <a:tailEnd type="none" w="med" len="med"/>
            </a:ln>
            <a:effectLst/>
          </p:spPr>
        </p:cxnSp>
        <p:cxnSp>
          <p:nvCxnSpPr>
            <p:cNvPr id="1831" name="直接连接符 358"/>
            <p:cNvCxnSpPr>
              <a:stCxn id="1739" idx="6"/>
              <a:endCxn id="1738" idx="2"/>
            </p:cNvCxnSpPr>
            <p:nvPr/>
          </p:nvCxnSpPr>
          <p:spPr bwMode="auto">
            <a:xfrm>
              <a:off x="5023067" y="4137447"/>
              <a:ext cx="551683" cy="0"/>
            </a:xfrm>
            <a:prstGeom prst="line">
              <a:avLst/>
            </a:prstGeom>
            <a:noFill/>
            <a:ln w="9525" cap="flat" cmpd="sng" algn="ctr">
              <a:solidFill>
                <a:schemeClr val="tx1"/>
              </a:solidFill>
              <a:prstDash val="solid"/>
              <a:round/>
              <a:headEnd type="none" w="med" len="med"/>
              <a:tailEnd type="none" w="med" len="med"/>
            </a:ln>
            <a:effectLst/>
          </p:spPr>
        </p:cxnSp>
        <p:cxnSp>
          <p:nvCxnSpPr>
            <p:cNvPr id="1832" name="直接连接符 360"/>
            <p:cNvCxnSpPr>
              <a:stCxn id="1742" idx="4"/>
              <a:endCxn id="1743" idx="0"/>
            </p:cNvCxnSpPr>
            <p:nvPr/>
          </p:nvCxnSpPr>
          <p:spPr bwMode="auto">
            <a:xfrm>
              <a:off x="4471383" y="4166512"/>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33" name="直接连接符 362"/>
            <p:cNvCxnSpPr>
              <a:stCxn id="1743" idx="4"/>
              <a:endCxn id="1744" idx="0"/>
            </p:cNvCxnSpPr>
            <p:nvPr/>
          </p:nvCxnSpPr>
          <p:spPr bwMode="auto">
            <a:xfrm>
              <a:off x="4471383" y="4282773"/>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34" name="直接连接符 364"/>
            <p:cNvCxnSpPr>
              <a:stCxn id="1744" idx="6"/>
              <a:endCxn id="1774" idx="3"/>
            </p:cNvCxnSpPr>
            <p:nvPr/>
          </p:nvCxnSpPr>
          <p:spPr bwMode="auto">
            <a:xfrm flipV="1">
              <a:off x="4550195" y="4332390"/>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35" name="直接连接符 366"/>
            <p:cNvCxnSpPr>
              <a:stCxn id="1743" idx="6"/>
              <a:endCxn id="1774" idx="1"/>
            </p:cNvCxnSpPr>
            <p:nvPr/>
          </p:nvCxnSpPr>
          <p:spPr bwMode="auto">
            <a:xfrm>
              <a:off x="4550195" y="4253708"/>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36" name="直接连接符 368"/>
            <p:cNvCxnSpPr>
              <a:stCxn id="1775" idx="3"/>
            </p:cNvCxnSpPr>
            <p:nvPr/>
          </p:nvCxnSpPr>
          <p:spPr bwMode="auto">
            <a:xfrm flipH="1">
              <a:off x="4763547" y="4245195"/>
              <a:ext cx="203792" cy="46091"/>
            </a:xfrm>
            <a:prstGeom prst="line">
              <a:avLst/>
            </a:prstGeom>
            <a:noFill/>
            <a:ln w="9525" cap="flat" cmpd="sng" algn="ctr">
              <a:solidFill>
                <a:schemeClr val="tx1"/>
              </a:solidFill>
              <a:prstDash val="solid"/>
              <a:round/>
              <a:headEnd type="none" w="med" len="med"/>
              <a:tailEnd type="none" w="med" len="med"/>
            </a:ln>
            <a:effectLst/>
          </p:spPr>
        </p:cxnSp>
        <p:cxnSp>
          <p:nvCxnSpPr>
            <p:cNvPr id="1837" name="直接连接符 370"/>
            <p:cNvCxnSpPr>
              <a:stCxn id="1739" idx="4"/>
              <a:endCxn id="1775" idx="0"/>
            </p:cNvCxnSpPr>
            <p:nvPr/>
          </p:nvCxnSpPr>
          <p:spPr bwMode="auto">
            <a:xfrm>
              <a:off x="4944255" y="4166512"/>
              <a:ext cx="78812" cy="29065"/>
            </a:xfrm>
            <a:prstGeom prst="line">
              <a:avLst/>
            </a:prstGeom>
            <a:noFill/>
            <a:ln w="9525" cap="flat" cmpd="sng" algn="ctr">
              <a:solidFill>
                <a:schemeClr val="tx1"/>
              </a:solidFill>
              <a:prstDash val="solid"/>
              <a:round/>
              <a:headEnd type="none" w="med" len="med"/>
              <a:tailEnd type="none" w="med" len="med"/>
            </a:ln>
            <a:effectLst/>
          </p:spPr>
        </p:cxnSp>
        <p:cxnSp>
          <p:nvCxnSpPr>
            <p:cNvPr id="1838" name="直接连接符 372"/>
            <p:cNvCxnSpPr>
              <a:stCxn id="1738" idx="4"/>
              <a:endCxn id="1777" idx="7"/>
            </p:cNvCxnSpPr>
            <p:nvPr/>
          </p:nvCxnSpPr>
          <p:spPr bwMode="auto">
            <a:xfrm flipH="1">
              <a:off x="5472854" y="4166512"/>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39" name="直接连接符 374"/>
            <p:cNvCxnSpPr>
              <a:stCxn id="1738" idx="4"/>
              <a:endCxn id="1778" idx="0"/>
            </p:cNvCxnSpPr>
            <p:nvPr/>
          </p:nvCxnSpPr>
          <p:spPr bwMode="auto">
            <a:xfrm>
              <a:off x="5653562" y="4166512"/>
              <a:ext cx="78812" cy="58130"/>
            </a:xfrm>
            <a:prstGeom prst="line">
              <a:avLst/>
            </a:prstGeom>
            <a:noFill/>
            <a:ln w="9525" cap="flat" cmpd="sng" algn="ctr">
              <a:solidFill>
                <a:schemeClr val="tx1"/>
              </a:solidFill>
              <a:prstDash val="solid"/>
              <a:round/>
              <a:headEnd type="none" w="med" len="med"/>
              <a:tailEnd type="none" w="med" len="med"/>
            </a:ln>
            <a:effectLst/>
          </p:spPr>
        </p:cxnSp>
        <p:cxnSp>
          <p:nvCxnSpPr>
            <p:cNvPr id="1840" name="直接连接符 376"/>
            <p:cNvCxnSpPr>
              <a:stCxn id="1778" idx="4"/>
              <a:endCxn id="1779" idx="0"/>
            </p:cNvCxnSpPr>
            <p:nvPr/>
          </p:nvCxnSpPr>
          <p:spPr bwMode="auto">
            <a:xfrm>
              <a:off x="5732374" y="4282773"/>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41" name="直接连接符 379"/>
            <p:cNvCxnSpPr>
              <a:stCxn id="1776" idx="6"/>
              <a:endCxn id="1779" idx="2"/>
            </p:cNvCxnSpPr>
            <p:nvPr/>
          </p:nvCxnSpPr>
          <p:spPr bwMode="auto">
            <a:xfrm>
              <a:off x="5259502" y="4340903"/>
              <a:ext cx="394060" cy="29065"/>
            </a:xfrm>
            <a:prstGeom prst="line">
              <a:avLst/>
            </a:prstGeom>
            <a:noFill/>
            <a:ln w="9525" cap="flat" cmpd="sng" algn="ctr">
              <a:solidFill>
                <a:schemeClr val="tx1"/>
              </a:solidFill>
              <a:prstDash val="solid"/>
              <a:round/>
              <a:headEnd type="none" w="med" len="med"/>
              <a:tailEnd type="none" w="med" len="med"/>
            </a:ln>
            <a:effectLst/>
          </p:spPr>
        </p:cxnSp>
        <p:cxnSp>
          <p:nvCxnSpPr>
            <p:cNvPr id="1842" name="直接连接符 381"/>
            <p:cNvCxnSpPr>
              <a:stCxn id="1777" idx="3"/>
              <a:endCxn id="1776" idx="7"/>
            </p:cNvCxnSpPr>
            <p:nvPr/>
          </p:nvCxnSpPr>
          <p:spPr bwMode="auto">
            <a:xfrm flipH="1">
              <a:off x="5236419" y="4245195"/>
              <a:ext cx="124980" cy="75156"/>
            </a:xfrm>
            <a:prstGeom prst="line">
              <a:avLst/>
            </a:prstGeom>
            <a:noFill/>
            <a:ln w="9525" cap="flat" cmpd="sng" algn="ctr">
              <a:solidFill>
                <a:schemeClr val="tx1"/>
              </a:solidFill>
              <a:prstDash val="solid"/>
              <a:round/>
              <a:headEnd type="none" w="med" len="med"/>
              <a:tailEnd type="none" w="med" len="med"/>
            </a:ln>
            <a:effectLst/>
          </p:spPr>
        </p:cxnSp>
        <p:cxnSp>
          <p:nvCxnSpPr>
            <p:cNvPr id="1843" name="直接连接符 383"/>
            <p:cNvCxnSpPr>
              <a:stCxn id="1774" idx="6"/>
              <a:endCxn id="1776" idx="2"/>
            </p:cNvCxnSpPr>
            <p:nvPr/>
          </p:nvCxnSpPr>
          <p:spPr bwMode="auto">
            <a:xfrm>
              <a:off x="4865443" y="4311838"/>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844" name="直接连接符 385"/>
            <p:cNvCxnSpPr>
              <a:stCxn id="1775" idx="5"/>
              <a:endCxn id="1776" idx="0"/>
            </p:cNvCxnSpPr>
            <p:nvPr/>
          </p:nvCxnSpPr>
          <p:spPr bwMode="auto">
            <a:xfrm>
              <a:off x="5078795" y="4245195"/>
              <a:ext cx="101896" cy="66643"/>
            </a:xfrm>
            <a:prstGeom prst="line">
              <a:avLst/>
            </a:prstGeom>
            <a:noFill/>
            <a:ln w="9525" cap="flat" cmpd="sng" algn="ctr">
              <a:solidFill>
                <a:schemeClr val="tx1"/>
              </a:solidFill>
              <a:prstDash val="solid"/>
              <a:round/>
              <a:headEnd type="none" w="med" len="med"/>
              <a:tailEnd type="none" w="med" len="med"/>
            </a:ln>
            <a:effectLst/>
          </p:spPr>
        </p:cxnSp>
        <p:cxnSp>
          <p:nvCxnSpPr>
            <p:cNvPr id="1845" name="直接连接符 387"/>
            <p:cNvCxnSpPr>
              <a:stCxn id="1775" idx="6"/>
              <a:endCxn id="1777" idx="2"/>
            </p:cNvCxnSpPr>
            <p:nvPr/>
          </p:nvCxnSpPr>
          <p:spPr bwMode="auto">
            <a:xfrm>
              <a:off x="5101879" y="4224643"/>
              <a:ext cx="236436" cy="0"/>
            </a:xfrm>
            <a:prstGeom prst="line">
              <a:avLst/>
            </a:prstGeom>
            <a:noFill/>
            <a:ln w="9525" cap="flat" cmpd="sng" algn="ctr">
              <a:solidFill>
                <a:schemeClr val="tx1"/>
              </a:solidFill>
              <a:prstDash val="solid"/>
              <a:round/>
              <a:headEnd type="none" w="med" len="med"/>
              <a:tailEnd type="none" w="med" len="med"/>
            </a:ln>
            <a:effectLst/>
          </p:spPr>
        </p:cxnSp>
        <p:cxnSp>
          <p:nvCxnSpPr>
            <p:cNvPr id="1846" name="直接连接符 389"/>
            <p:cNvCxnSpPr>
              <a:stCxn id="1777" idx="5"/>
              <a:endCxn id="1778" idx="2"/>
            </p:cNvCxnSpPr>
            <p:nvPr/>
          </p:nvCxnSpPr>
          <p:spPr bwMode="auto">
            <a:xfrm>
              <a:off x="5472854" y="4245195"/>
              <a:ext cx="180708" cy="8513"/>
            </a:xfrm>
            <a:prstGeom prst="line">
              <a:avLst/>
            </a:prstGeom>
            <a:noFill/>
            <a:ln w="9525" cap="flat" cmpd="sng" algn="ctr">
              <a:solidFill>
                <a:schemeClr val="tx1"/>
              </a:solidFill>
              <a:prstDash val="solid"/>
              <a:round/>
              <a:headEnd type="none" w="med" len="med"/>
              <a:tailEnd type="none" w="med" len="med"/>
            </a:ln>
            <a:effectLst/>
          </p:spPr>
        </p:cxnSp>
        <p:cxnSp>
          <p:nvCxnSpPr>
            <p:cNvPr id="1847" name="直接连接符 391"/>
            <p:cNvCxnSpPr>
              <a:stCxn id="1743" idx="7"/>
              <a:endCxn id="1739" idx="3"/>
            </p:cNvCxnSpPr>
            <p:nvPr/>
          </p:nvCxnSpPr>
          <p:spPr bwMode="auto">
            <a:xfrm flipV="1">
              <a:off x="4527111" y="4158000"/>
              <a:ext cx="361415" cy="75156"/>
            </a:xfrm>
            <a:prstGeom prst="line">
              <a:avLst/>
            </a:prstGeom>
            <a:noFill/>
            <a:ln w="9525" cap="flat" cmpd="sng" algn="ctr">
              <a:solidFill>
                <a:schemeClr val="tx1"/>
              </a:solidFill>
              <a:prstDash val="solid"/>
              <a:round/>
              <a:headEnd type="none" w="med" len="med"/>
              <a:tailEnd type="none" w="med" len="med"/>
            </a:ln>
            <a:effectLst/>
          </p:spPr>
        </p:cxnSp>
        <p:cxnSp>
          <p:nvCxnSpPr>
            <p:cNvPr id="1848" name="直接连接符 414"/>
            <p:cNvCxnSpPr>
              <a:endCxn id="1718" idx="3"/>
            </p:cNvCxnSpPr>
            <p:nvPr/>
          </p:nvCxnSpPr>
          <p:spPr bwMode="auto">
            <a:xfrm flipV="1">
              <a:off x="2185838" y="3722023"/>
              <a:ext cx="259520" cy="31559"/>
            </a:xfrm>
            <a:prstGeom prst="line">
              <a:avLst/>
            </a:prstGeom>
            <a:noFill/>
            <a:ln w="9525" cap="flat" cmpd="sng" algn="ctr">
              <a:solidFill>
                <a:schemeClr val="tx1"/>
              </a:solidFill>
              <a:prstDash val="solid"/>
              <a:round/>
              <a:headEnd type="none" w="med" len="med"/>
              <a:tailEnd type="none" w="med" len="med"/>
            </a:ln>
            <a:effectLst/>
          </p:spPr>
        </p:cxnSp>
        <p:cxnSp>
          <p:nvCxnSpPr>
            <p:cNvPr id="1849" name="直接连接符 416"/>
            <p:cNvCxnSpPr>
              <a:stCxn id="1767" idx="6"/>
            </p:cNvCxnSpPr>
            <p:nvPr/>
          </p:nvCxnSpPr>
          <p:spPr bwMode="auto">
            <a:xfrm>
              <a:off x="5811186" y="3701471"/>
              <a:ext cx="236436" cy="72663"/>
            </a:xfrm>
            <a:prstGeom prst="line">
              <a:avLst/>
            </a:prstGeom>
            <a:noFill/>
            <a:ln w="9525" cap="flat" cmpd="sng" algn="ctr">
              <a:solidFill>
                <a:schemeClr val="tx1"/>
              </a:solidFill>
              <a:prstDash val="solid"/>
              <a:round/>
              <a:headEnd type="none" w="med" len="med"/>
              <a:tailEnd type="none" w="med" len="med"/>
            </a:ln>
            <a:effectLst/>
          </p:spPr>
        </p:cxnSp>
        <p:cxnSp>
          <p:nvCxnSpPr>
            <p:cNvPr id="1850" name="直接连接符 418"/>
            <p:cNvCxnSpPr>
              <a:endCxn id="1778" idx="6"/>
            </p:cNvCxnSpPr>
            <p:nvPr/>
          </p:nvCxnSpPr>
          <p:spPr bwMode="auto">
            <a:xfrm flipH="1">
              <a:off x="5811186" y="4239175"/>
              <a:ext cx="236436" cy="14533"/>
            </a:xfrm>
            <a:prstGeom prst="line">
              <a:avLst/>
            </a:prstGeom>
            <a:noFill/>
            <a:ln w="9525" cap="flat" cmpd="sng" algn="ctr">
              <a:solidFill>
                <a:schemeClr val="tx1"/>
              </a:solidFill>
              <a:prstDash val="solid"/>
              <a:round/>
              <a:headEnd type="none" w="med" len="med"/>
              <a:tailEnd type="none" w="med" len="med"/>
            </a:ln>
            <a:effectLst/>
          </p:spPr>
        </p:cxnSp>
        <p:cxnSp>
          <p:nvCxnSpPr>
            <p:cNvPr id="1851" name="直接连接符 420"/>
            <p:cNvCxnSpPr>
              <a:endCxn id="1769" idx="2"/>
            </p:cNvCxnSpPr>
            <p:nvPr/>
          </p:nvCxnSpPr>
          <p:spPr bwMode="auto">
            <a:xfrm>
              <a:off x="2185838" y="4239175"/>
              <a:ext cx="236436" cy="43598"/>
            </a:xfrm>
            <a:prstGeom prst="line">
              <a:avLst/>
            </a:prstGeom>
            <a:noFill/>
            <a:ln w="9525" cap="flat" cmpd="sng" algn="ctr">
              <a:solidFill>
                <a:schemeClr val="tx1"/>
              </a:solidFill>
              <a:prstDash val="solid"/>
              <a:round/>
              <a:headEnd type="none" w="med" len="med"/>
              <a:tailEnd type="none" w="med" len="med"/>
            </a:ln>
            <a:effectLst/>
          </p:spPr>
        </p:cxnSp>
        <p:cxnSp>
          <p:nvCxnSpPr>
            <p:cNvPr id="1853" name="直接连接符 355"/>
            <p:cNvCxnSpPr>
              <a:stCxn id="1770" idx="6"/>
              <a:endCxn id="1773" idx="2"/>
            </p:cNvCxnSpPr>
            <p:nvPr/>
          </p:nvCxnSpPr>
          <p:spPr bwMode="auto">
            <a:xfrm>
              <a:off x="2816333" y="4369968"/>
              <a:ext cx="472871" cy="0"/>
            </a:xfrm>
            <a:prstGeom prst="line">
              <a:avLst/>
            </a:prstGeom>
            <a:noFill/>
            <a:ln w="9525" cap="flat" cmpd="sng" algn="ctr">
              <a:solidFill>
                <a:schemeClr val="tx1"/>
              </a:solidFill>
              <a:prstDash val="solid"/>
              <a:round/>
              <a:headEnd type="none" w="med" len="med"/>
              <a:tailEnd type="none" w="med" len="med"/>
            </a:ln>
            <a:effectLst/>
          </p:spPr>
        </p:cxnSp>
        <p:grpSp>
          <p:nvGrpSpPr>
            <p:cNvPr id="2" name="Group 2078"/>
            <p:cNvGrpSpPr>
              <a:grpSpLocks noChangeAspect="1"/>
            </p:cNvGrpSpPr>
            <p:nvPr/>
          </p:nvGrpSpPr>
          <p:grpSpPr bwMode="auto">
            <a:xfrm>
              <a:off x="1082471" y="3686099"/>
              <a:ext cx="1147322" cy="160717"/>
              <a:chOff x="-16" y="1808"/>
              <a:chExt cx="940" cy="343"/>
            </a:xfrm>
          </p:grpSpPr>
          <p:grpSp>
            <p:nvGrpSpPr>
              <p:cNvPr id="3" name="Group 2075"/>
              <p:cNvGrpSpPr>
                <a:grpSpLocks noChangeAspect="1"/>
              </p:cNvGrpSpPr>
              <p:nvPr/>
            </p:nvGrpSpPr>
            <p:grpSpPr bwMode="auto">
              <a:xfrm>
                <a:off x="-16" y="1808"/>
                <a:ext cx="940" cy="343"/>
                <a:chOff x="-16" y="1808"/>
                <a:chExt cx="940" cy="343"/>
              </a:xfrm>
            </p:grpSpPr>
            <p:sp>
              <p:nvSpPr>
                <p:cNvPr id="3297"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8"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9"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0"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1"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2"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3"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4"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5"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6"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7"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8"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9"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0"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1"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2"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3"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4"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5"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6"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7"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8"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9"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0"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1"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2"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3"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4"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5"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6"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7"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8"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9"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0"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1"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2"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3"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4"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5"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6"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7"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8"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9"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0"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1"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2"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3"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4"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5"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6"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7"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8"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9"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0"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1"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2"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3"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4"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5"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6"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7"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8"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9"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0"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1"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2"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3"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4"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5"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6"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7"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8"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9"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0"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1"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2"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3"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4"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5"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6"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7"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8"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9"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0"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1"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2"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3"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4"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5"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6"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7"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8"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9"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0"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1"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2"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3"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4"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5"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6"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7"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8"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9"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0"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1"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2"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3"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4"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5"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6"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7"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8"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9"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10"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11"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3026"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7"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8"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9"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0"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1"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2"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3"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4"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5"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6"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7"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8"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9"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0"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1"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2"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3"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4"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5"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6"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7"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8"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9"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0"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1"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2"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3"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4"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5"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6"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7"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8"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9"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0"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1"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2"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3"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4"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5"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6"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7"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8"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9"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0"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1"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2"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3"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4"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5"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6"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7"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8"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9"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0"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1"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2"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3"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4"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5"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6"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7"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8"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9"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0"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1"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2"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3"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4"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5"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6"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7"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8"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9"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0"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1"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2"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3"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4"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5"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6"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7"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8"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9"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0"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1"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2"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3"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4"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5"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6"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7"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8"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9"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0"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1"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2"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3"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4"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5"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6"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7"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8"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9"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0"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1"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2"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3"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4"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5"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6"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7"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8"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9"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0"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1"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2"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3"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4"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5"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6"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7"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8"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9"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0"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1"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2"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3"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4"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5"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6"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7"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8"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9"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0"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1"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2"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3"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4"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5"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6"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7"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8"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9"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0"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1"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2"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3"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4"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5"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6"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7"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8"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9"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0"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1"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2"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3"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4"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5"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6"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7"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8"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9"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0"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1"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2"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3"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4"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5"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6"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7"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8"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9"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0"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1"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2"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3"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4"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5"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6"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7"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8"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9"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0"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1"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2"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3"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4"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5"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6"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7"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8"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9"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0"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1"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2"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3"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4"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5"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6"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7"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8"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9"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0"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1"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2"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3"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4"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5"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6"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7"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8"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9"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0"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1"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2"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3"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4"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5"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6"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7"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8"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9"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0"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1"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2"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3"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4"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5"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6"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7"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8"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9"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0"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1"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2"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3"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4"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5"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6"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7"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8"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9"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0"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1"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2"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3"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4"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5"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6"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7"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8"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9"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0"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1"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2"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3"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4"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5"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6"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7"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8"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9"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0"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1"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2"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3"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4"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5"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6"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nvGrpSpPr>
            <p:cNvPr id="9" name="Group 2078"/>
            <p:cNvGrpSpPr>
              <a:grpSpLocks noChangeAspect="1"/>
            </p:cNvGrpSpPr>
            <p:nvPr/>
          </p:nvGrpSpPr>
          <p:grpSpPr bwMode="auto">
            <a:xfrm>
              <a:off x="1082471" y="4151120"/>
              <a:ext cx="1147322" cy="160717"/>
              <a:chOff x="-16" y="1808"/>
              <a:chExt cx="940" cy="343"/>
            </a:xfrm>
          </p:grpSpPr>
          <p:grpSp>
            <p:nvGrpSpPr>
              <p:cNvPr id="10" name="Group 2075"/>
              <p:cNvGrpSpPr>
                <a:grpSpLocks noChangeAspect="1"/>
              </p:cNvGrpSpPr>
              <p:nvPr/>
            </p:nvGrpSpPr>
            <p:grpSpPr bwMode="auto">
              <a:xfrm>
                <a:off x="-16" y="1808"/>
                <a:ext cx="940" cy="343"/>
                <a:chOff x="-16" y="1808"/>
                <a:chExt cx="940" cy="343"/>
              </a:xfrm>
            </p:grpSpPr>
            <p:sp>
              <p:nvSpPr>
                <p:cNvPr id="2910"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1"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2"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3"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4"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5"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6"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7"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8"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9"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0"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1"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2"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3"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4"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5"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6"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7"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8"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9"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0"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1"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2"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3"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4"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5"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6"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7"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8"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9"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0"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1"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2"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3"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4"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5"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6"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7"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8"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9"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0"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1"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2"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3"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4"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5"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6"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7"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8"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9"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0"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1"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2"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3"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4"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5"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6"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7"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8"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9"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0"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1"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2"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3"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4"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5"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6"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7"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8"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9"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0"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1"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2"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3"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4"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5"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6"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7"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8"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9"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0"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1"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2"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3"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4"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5"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6"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7"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8"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9"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0"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1"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2"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3"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4"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5"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6"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7"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8"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9"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0"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1"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2"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3"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4"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5"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6"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7"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8"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9"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0"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1"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2"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3"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4"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2639"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0"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1"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2"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3"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4"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5"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6"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7"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8"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9"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0"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1"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2"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3"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4"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5"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6"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7"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8"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9"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0"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1"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2"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3"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4"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5"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6"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7"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8"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9"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0"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1"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2"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3"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4"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5"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6"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7"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8"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9"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0"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1"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2"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3"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4"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5"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6"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7"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8"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9"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0"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1"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2"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3"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4"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5"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6"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7"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8"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9"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0"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1"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2"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3"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4"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5"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6"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7"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8"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9"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0"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1"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2"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3"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4"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5"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6"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7"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8"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9"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0"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1"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2"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3"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4"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5"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6"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7"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8"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9"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0"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1"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2"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3"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4"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5"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6"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7"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8"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9"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0"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1"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2"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3"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4"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5"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6"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7"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8"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9"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0"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1"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2"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3"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4"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5"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6"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7"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8"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9"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0"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1"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2"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3"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4"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5"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6"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7"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8"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9"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0"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1"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2"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3"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4"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5"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6"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7"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8"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9"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0"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1"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2"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3"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4"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5"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6"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7"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8"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9"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0"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1"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2"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3"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4"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5"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6"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7"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8"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9"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0"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1"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2"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3"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4"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5"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6"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7"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8"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9"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0"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1"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2"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3"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4"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5"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6"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7"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8"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9"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0"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1"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2"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3"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4"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5"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6"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7"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8"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9"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0"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1"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2"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3"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4"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5"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6"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7"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8"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9"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0"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1"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2"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3"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4"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5"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6"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7"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8"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9"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0"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1"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2"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3"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4"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5"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6"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7"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8"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9"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0"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1"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2"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3"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4"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5"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6"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7"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8"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9"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0"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1"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2"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3"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4"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5"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6"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7"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8"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9"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0"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1"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2"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3"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4"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5"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6"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7"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8"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9"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0"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1"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2"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3"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4"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5"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6"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7"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8"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9"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0"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1"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2"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3"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4"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5"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6"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7"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8"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9"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nvGrpSpPr>
            <p:cNvPr id="11" name="Group 2078"/>
            <p:cNvGrpSpPr>
              <a:grpSpLocks noChangeAspect="1"/>
            </p:cNvGrpSpPr>
            <p:nvPr/>
          </p:nvGrpSpPr>
          <p:grpSpPr bwMode="auto">
            <a:xfrm>
              <a:off x="5889998" y="3701471"/>
              <a:ext cx="1147322" cy="160717"/>
              <a:chOff x="-16" y="1808"/>
              <a:chExt cx="940" cy="343"/>
            </a:xfrm>
          </p:grpSpPr>
          <p:grpSp>
            <p:nvGrpSpPr>
              <p:cNvPr id="12" name="Group 2075"/>
              <p:cNvGrpSpPr>
                <a:grpSpLocks noChangeAspect="1"/>
              </p:cNvGrpSpPr>
              <p:nvPr/>
            </p:nvGrpSpPr>
            <p:grpSpPr bwMode="auto">
              <a:xfrm>
                <a:off x="-16" y="1808"/>
                <a:ext cx="940" cy="343"/>
                <a:chOff x="-16" y="1808"/>
                <a:chExt cx="940" cy="343"/>
              </a:xfrm>
            </p:grpSpPr>
            <p:sp>
              <p:nvSpPr>
                <p:cNvPr id="2523"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4"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5"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6"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7"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8"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9"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0"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1"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2"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3"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4"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5"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6"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7"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8"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9"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0"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1"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2"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3"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4"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5"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6"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7"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8"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9"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0"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1"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2"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3"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4"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5"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6"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7"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8"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9"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0"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1"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2"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3"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4"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5"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6"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7"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8"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9"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0"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1"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2"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3"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4"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5"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6"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7"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8"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9"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0"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1"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2"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3"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4"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5"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6"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7"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8"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9"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0"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1"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2"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3"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4"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5"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6"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7"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8"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9"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0"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1"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2"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3"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4"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5"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6"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7"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8"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9"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0"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1"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2"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3"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4"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5"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6"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7"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8"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9"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0"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1"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2"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3"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4"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5"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6"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7"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8"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9"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0"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1"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2"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3"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4"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5"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6"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7"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2252"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3"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4"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5"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6"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7"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8"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9"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0"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1"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2"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3"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4"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5"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6"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7"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8"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9"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0"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1"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2"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3"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4"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5"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6"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7"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8"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9"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0"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1"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2"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3"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4"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5"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6"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7"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8"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9"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0"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1"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2"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3"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4"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5"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6"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7"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8"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9"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0"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1"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2"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3"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4"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5"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6"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7"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8"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9"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0"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1"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2"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3"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4"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5"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6"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7"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8"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9"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0"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1"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2"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3"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4"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5"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6"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7"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8"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9"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0"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1"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2"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3"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4"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5"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6"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7"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8"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9"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0"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1"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2"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3"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4"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5"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6"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7"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8"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9"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0"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1"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2"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3"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4"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5"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6"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7"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8"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9"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0"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1"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2"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3"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4"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5"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6"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7"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8"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9"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0"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1"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2"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3"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4"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5"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6"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7"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8"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9"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0"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1"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2"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3"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4"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5"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6"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7"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8"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9"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0"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1"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2"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3"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4"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5"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6"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7"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8"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9"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0"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1"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2"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3"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4"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5"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6"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7"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8"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9"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0"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1"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2"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3"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4"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5"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6"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7"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8"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9"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0"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1"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2"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3"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4"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5"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6"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7"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8"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9"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0"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1"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2"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3"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4"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5"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6"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7"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8"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9"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0"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1"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2"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3"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4"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5"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6"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7"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8"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9"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0"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1"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2"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3"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4"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5"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6"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7"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8"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9"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0"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1"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2"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3"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4"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5"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6"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7"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8"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9"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0"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1"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2"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3"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4"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5"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6"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7"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8"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9"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0"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1"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2"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3"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4"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5"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6"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7"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8"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9"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0"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1"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2"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3"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4"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5"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6"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7"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8"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9"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0"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1"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2"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3"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4"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5"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6"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7"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8"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9"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0"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1"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2"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3"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4"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5"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6"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7"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8"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9"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0"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1"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2"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nvGrpSpPr>
            <p:cNvPr id="13" name="Group 2078"/>
            <p:cNvGrpSpPr>
              <a:grpSpLocks noChangeAspect="1"/>
            </p:cNvGrpSpPr>
            <p:nvPr/>
          </p:nvGrpSpPr>
          <p:grpSpPr bwMode="auto">
            <a:xfrm>
              <a:off x="5968810" y="4166512"/>
              <a:ext cx="1147322" cy="160717"/>
              <a:chOff x="-16" y="1808"/>
              <a:chExt cx="940" cy="343"/>
            </a:xfrm>
          </p:grpSpPr>
          <p:grpSp>
            <p:nvGrpSpPr>
              <p:cNvPr id="16" name="Group 2075"/>
              <p:cNvGrpSpPr>
                <a:grpSpLocks noChangeAspect="1"/>
              </p:cNvGrpSpPr>
              <p:nvPr/>
            </p:nvGrpSpPr>
            <p:grpSpPr bwMode="auto">
              <a:xfrm>
                <a:off x="-16" y="1808"/>
                <a:ext cx="940" cy="343"/>
                <a:chOff x="-16" y="1808"/>
                <a:chExt cx="940" cy="343"/>
              </a:xfrm>
            </p:grpSpPr>
            <p:sp>
              <p:nvSpPr>
                <p:cNvPr id="2136"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7"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8"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9"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0"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1"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2"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3"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4"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5"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6"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7"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8"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9"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0"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1"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2"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3"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4"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5"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6"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7"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8"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9"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0"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1"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2"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3"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4"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5"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6"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7"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8"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9"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0"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1"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2"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3"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4"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5"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6"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7"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8"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9"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0"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1"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2"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3"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4"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5"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6"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7"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8"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9"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0"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1"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2"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3"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4"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5"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6"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7"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8"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9"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0"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1"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2"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3"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4"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5"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6"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7"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8"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9"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0"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1"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2"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3"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4"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5"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6"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7"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8"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9"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0"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1"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2"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3"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4"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5"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6"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7"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8"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9"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0"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1"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2"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3"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4"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5"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6"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7"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8"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9"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0"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1"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2"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3"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4"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5"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6"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7"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8"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9"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0"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1865"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6"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7"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8"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9"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0"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1"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2"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3"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4"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5"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6"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7"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8"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9"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0"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1"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2"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3"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4"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5"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6"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7"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8"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9"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0"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1"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2"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3"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4"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5"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6"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7"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8"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9"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0"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1"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2"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3"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4"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5"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6"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7"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8"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9"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0"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1"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2"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3"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4"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5"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6"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7"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8"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9"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0"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1"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2"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3"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4"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5"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6"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7"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8"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9"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0"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1"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2"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3"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4"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5"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6"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7"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8"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9"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0"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1"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2"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3"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4"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5"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6"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7"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8"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9"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0"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1"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2"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3"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4"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5"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6"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7"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8"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9"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0"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1"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2"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3"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4"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5"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6"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7"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8"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9"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0"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1"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2"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3"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4"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5"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6"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7"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8"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9"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0"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1"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2"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3"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4"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5"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6"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7"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8"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9"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0"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1"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2"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3"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4"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5"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6"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7"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8"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9"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0"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1"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2"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3"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4"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5"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6"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7"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8"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9"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0"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1"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2"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3"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4"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5"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6"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7"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8"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9"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0"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1"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2"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3"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4"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5"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6"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7"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8"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9"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0"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1"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2"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3"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4"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5"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6"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7"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8"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9"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0"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1"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2"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3"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4"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5"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6"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7"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8"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9"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0"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1"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2"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3"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4"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5"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6"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7"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8"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9"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0"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1"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2"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3"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4"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5"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6"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7"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8"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9"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0"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1"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2"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3"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4"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5"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6"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7"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8"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9"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0"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1"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2"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3"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4"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5"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6"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7"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8"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9"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0"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1"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2"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3"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4"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5"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6"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7"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8"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9"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0"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1"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2"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3"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4"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5"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6"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7"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8"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9"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0"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1"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2"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3"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4"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5"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6"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7"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8"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9"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0"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1"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2"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3"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4"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5"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6"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7"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8"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9"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0"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1"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2"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3"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4"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5"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sp>
        <p:nvSpPr>
          <p:cNvPr id="3447" name="Flowchart: Data 3446"/>
          <p:cNvSpPr/>
          <p:nvPr/>
        </p:nvSpPr>
        <p:spPr bwMode="auto">
          <a:xfrm>
            <a:off x="1524000" y="971550"/>
            <a:ext cx="1752600" cy="381000"/>
          </a:xfrm>
          <a:prstGeom prst="flowChartInputOutpu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sp>
        <p:nvSpPr>
          <p:cNvPr id="18" name="Title 17"/>
          <p:cNvSpPr>
            <a:spLocks noGrp="1"/>
          </p:cNvSpPr>
          <p:nvPr>
            <p:ph type="title"/>
          </p:nvPr>
        </p:nvSpPr>
        <p:spPr>
          <a:xfrm>
            <a:off x="381000" y="0"/>
            <a:ext cx="8229600" cy="727168"/>
          </a:xfrm>
        </p:spPr>
        <p:txBody>
          <a:bodyPr/>
          <a:lstStyle/>
          <a:p>
            <a:r>
              <a:rPr lang="en-US" sz="3200" b="1" dirty="0" smtClean="0">
                <a:solidFill>
                  <a:srgbClr val="990000"/>
                </a:solidFill>
              </a:rPr>
              <a:t>More and More Overlay Networks</a:t>
            </a:r>
            <a:endParaRPr lang="en-US" sz="3200" b="1" dirty="0">
              <a:solidFill>
                <a:srgbClr val="990000"/>
              </a:solidFill>
            </a:endParaRPr>
          </a:p>
        </p:txBody>
      </p:sp>
      <p:sp>
        <p:nvSpPr>
          <p:cNvPr id="3448" name="Flowchart: Alternate Process 3447"/>
          <p:cNvSpPr/>
          <p:nvPr/>
        </p:nvSpPr>
        <p:spPr bwMode="auto">
          <a:xfrm>
            <a:off x="1905000" y="104775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pitchFamily="2" charset="-122"/>
            </a:endParaRPr>
          </a:p>
        </p:txBody>
      </p:sp>
      <p:sp>
        <p:nvSpPr>
          <p:cNvPr id="3450" name="Flowchart: Alternate Process 3449"/>
          <p:cNvSpPr/>
          <p:nvPr/>
        </p:nvSpPr>
        <p:spPr bwMode="auto">
          <a:xfrm>
            <a:off x="2057400" y="120015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buClr>
                <a:srgbClr val="CC9900"/>
              </a:buClr>
              <a:buFont typeface="Wingdings" pitchFamily="2" charset="2"/>
              <a:buChar char="n"/>
            </a:pPr>
            <a:endParaRPr lang="en-US" smtClean="0">
              <a:latin typeface="Arial" charset="0"/>
              <a:ea typeface="宋体" pitchFamily="2" charset="-122"/>
            </a:endParaRPr>
          </a:p>
        </p:txBody>
      </p:sp>
      <p:sp>
        <p:nvSpPr>
          <p:cNvPr id="3451" name="Flowchart: Alternate Process 3450"/>
          <p:cNvSpPr/>
          <p:nvPr/>
        </p:nvSpPr>
        <p:spPr bwMode="auto">
          <a:xfrm>
            <a:off x="2667000" y="120015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r" fontAlgn="base">
              <a:lnSpc>
                <a:spcPct val="100000"/>
              </a:lnSpc>
              <a:spcBef>
                <a:spcPct val="0"/>
              </a:spcBef>
              <a:spcAft>
                <a:spcPct val="0"/>
              </a:spcAft>
              <a:buClr>
                <a:srgbClr val="CC9900"/>
              </a:buClr>
              <a:buSzTx/>
              <a:buFont typeface="Wingdings" pitchFamily="2" charset="2"/>
              <a:buChar char="n"/>
              <a:tabLst/>
            </a:pPr>
            <a:endParaRPr lang="en-US" dirty="0" smtClean="0">
              <a:latin typeface="Arial" charset="0"/>
              <a:ea typeface="宋体" pitchFamily="2" charset="-122"/>
            </a:endParaRPr>
          </a:p>
        </p:txBody>
      </p:sp>
      <p:sp>
        <p:nvSpPr>
          <p:cNvPr id="3452" name="Flowchart: Alternate Process 3451"/>
          <p:cNvSpPr/>
          <p:nvPr/>
        </p:nvSpPr>
        <p:spPr bwMode="auto">
          <a:xfrm>
            <a:off x="2819400" y="104775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buClr>
                <a:srgbClr val="CC9900"/>
              </a:buClr>
              <a:buFont typeface="Wingdings" pitchFamily="2" charset="2"/>
              <a:buChar char="n"/>
            </a:pPr>
            <a:endParaRPr lang="en-US" smtClean="0">
              <a:latin typeface="Arial" charset="0"/>
              <a:ea typeface="宋体" pitchFamily="2" charset="-122"/>
            </a:endParaRPr>
          </a:p>
        </p:txBody>
      </p:sp>
      <p:cxnSp>
        <p:nvCxnSpPr>
          <p:cNvPr id="3454" name="Straight Connector 3453"/>
          <p:cNvCxnSpPr>
            <a:stCxn id="3450" idx="0"/>
            <a:endCxn id="1718" idx="0"/>
          </p:cNvCxnSpPr>
          <p:nvPr/>
        </p:nvCxnSpPr>
        <p:spPr bwMode="auto">
          <a:xfrm>
            <a:off x="2095500" y="1200150"/>
            <a:ext cx="405586" cy="2472256"/>
          </a:xfrm>
          <a:prstGeom prst="line">
            <a:avLst/>
          </a:prstGeom>
          <a:noFill/>
          <a:ln w="9525" cap="flat" cmpd="sng" algn="ctr">
            <a:solidFill>
              <a:schemeClr val="tx1"/>
            </a:solidFill>
            <a:prstDash val="dashDot"/>
            <a:round/>
            <a:headEnd type="none" w="med" len="med"/>
            <a:tailEnd type="none" w="med" len="med"/>
          </a:ln>
          <a:effectLst/>
        </p:spPr>
      </p:cxnSp>
      <p:cxnSp>
        <p:nvCxnSpPr>
          <p:cNvPr id="3456" name="Straight Connector 3455"/>
          <p:cNvCxnSpPr>
            <a:stCxn id="3448" idx="2"/>
            <a:endCxn id="1735" idx="1"/>
          </p:cNvCxnSpPr>
          <p:nvPr/>
        </p:nvCxnSpPr>
        <p:spPr bwMode="auto">
          <a:xfrm>
            <a:off x="1943100" y="1123950"/>
            <a:ext cx="502258" cy="2992946"/>
          </a:xfrm>
          <a:prstGeom prst="line">
            <a:avLst/>
          </a:prstGeom>
          <a:noFill/>
          <a:ln w="9525" cap="flat" cmpd="sng" algn="ctr">
            <a:solidFill>
              <a:schemeClr val="tx1"/>
            </a:solidFill>
            <a:prstDash val="dashDot"/>
            <a:round/>
            <a:headEnd type="none" w="med" len="med"/>
            <a:tailEnd type="none" w="med" len="med"/>
          </a:ln>
          <a:effectLst/>
        </p:spPr>
      </p:cxnSp>
      <p:cxnSp>
        <p:nvCxnSpPr>
          <p:cNvPr id="3458" name="Straight Connector 3457"/>
          <p:cNvCxnSpPr>
            <a:stCxn id="3451" idx="2"/>
            <a:endCxn id="1727" idx="1"/>
          </p:cNvCxnSpPr>
          <p:nvPr/>
        </p:nvCxnSpPr>
        <p:spPr bwMode="auto">
          <a:xfrm>
            <a:off x="2705100" y="1276350"/>
            <a:ext cx="1710555" cy="2346439"/>
          </a:xfrm>
          <a:prstGeom prst="line">
            <a:avLst/>
          </a:prstGeom>
          <a:noFill/>
          <a:ln w="9525" cap="flat" cmpd="sng" algn="ctr">
            <a:solidFill>
              <a:schemeClr val="tx1"/>
            </a:solidFill>
            <a:prstDash val="dashDot"/>
            <a:round/>
            <a:headEnd type="none" w="med" len="med"/>
            <a:tailEnd type="none" w="med" len="med"/>
          </a:ln>
          <a:effectLst/>
        </p:spPr>
      </p:cxnSp>
      <p:cxnSp>
        <p:nvCxnSpPr>
          <p:cNvPr id="3460" name="Straight Connector 3459"/>
          <p:cNvCxnSpPr>
            <a:stCxn id="3452" idx="2"/>
            <a:endCxn id="1764" idx="7"/>
          </p:cNvCxnSpPr>
          <p:nvPr/>
        </p:nvCxnSpPr>
        <p:spPr bwMode="auto">
          <a:xfrm>
            <a:off x="2857500" y="1123950"/>
            <a:ext cx="2142483" cy="2498839"/>
          </a:xfrm>
          <a:prstGeom prst="line">
            <a:avLst/>
          </a:prstGeom>
          <a:noFill/>
          <a:ln w="9525" cap="flat" cmpd="sng" algn="ctr">
            <a:solidFill>
              <a:schemeClr val="tx1"/>
            </a:solidFill>
            <a:prstDash val="dashDot"/>
            <a:round/>
            <a:headEnd type="none" w="med" len="med"/>
            <a:tailEnd type="none" w="med" len="med"/>
          </a:ln>
          <a:effectLst/>
        </p:spPr>
      </p:cxnSp>
      <p:pic>
        <p:nvPicPr>
          <p:cNvPr id="28674" name="Picture 2" descr="https://encrypted-tbn1.gstatic.com/images?q=tbn:ANd9GcTCnFLhfnblHmBWas3ZnMKQ9e-BuX3gTFiMmvLQZDOerybZ4UY2FA">
            <a:hlinkClick r:id="rId4"/>
          </p:cNvPr>
          <p:cNvPicPr>
            <a:picLocks noChangeAspect="1" noChangeArrowheads="1"/>
          </p:cNvPicPr>
          <p:nvPr/>
        </p:nvPicPr>
        <p:blipFill>
          <a:blip r:embed="rId5" cstate="print"/>
          <a:srcRect/>
          <a:stretch>
            <a:fillRect/>
          </a:stretch>
        </p:blipFill>
        <p:spPr bwMode="auto">
          <a:xfrm>
            <a:off x="1524000" y="819150"/>
            <a:ext cx="433564" cy="228600"/>
          </a:xfrm>
          <a:prstGeom prst="rect">
            <a:avLst/>
          </a:prstGeom>
          <a:noFill/>
        </p:spPr>
      </p:pic>
      <p:pic>
        <p:nvPicPr>
          <p:cNvPr id="28676" name="Picture 4" descr="http://www.bcama.com/wp-content/uploads/2014/07/smart-tv-smartphone.jpg">
            <a:hlinkClick r:id="rId6"/>
          </p:cNvPr>
          <p:cNvPicPr>
            <a:picLocks noChangeAspect="1" noChangeArrowheads="1"/>
          </p:cNvPicPr>
          <p:nvPr/>
        </p:nvPicPr>
        <p:blipFill>
          <a:blip r:embed="rId7" cstate="print"/>
          <a:srcRect/>
          <a:stretch>
            <a:fillRect/>
          </a:stretch>
        </p:blipFill>
        <p:spPr bwMode="auto">
          <a:xfrm>
            <a:off x="2743200" y="742950"/>
            <a:ext cx="685800" cy="333376"/>
          </a:xfrm>
          <a:prstGeom prst="rect">
            <a:avLst/>
          </a:prstGeom>
          <a:noFill/>
        </p:spPr>
      </p:pic>
      <p:sp>
        <p:nvSpPr>
          <p:cNvPr id="3461" name="Flowchart: Data 3460"/>
          <p:cNvSpPr/>
          <p:nvPr/>
        </p:nvSpPr>
        <p:spPr bwMode="auto">
          <a:xfrm>
            <a:off x="5715000" y="819150"/>
            <a:ext cx="1066800" cy="381000"/>
          </a:xfrm>
          <a:prstGeom prst="flowChartInputOutpu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sp>
        <p:nvSpPr>
          <p:cNvPr id="3462" name="Oval 3461"/>
          <p:cNvSpPr/>
          <p:nvPr/>
        </p:nvSpPr>
        <p:spPr bwMode="auto">
          <a:xfrm>
            <a:off x="6172200" y="8191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pic>
        <p:nvPicPr>
          <p:cNvPr id="28678" name="Picture 6" descr="https://encrypted-tbn3.gstatic.com/images?q=tbn:ANd9GcRe6KKJvBDs1gRZjDqFFpY546GhPsRAfdsdjQQqhshmkV-lizZkiE7X_xzRWA">
            <a:hlinkClick r:id="rId8"/>
          </p:cNvPr>
          <p:cNvPicPr>
            <a:picLocks noChangeAspect="1" noChangeArrowheads="1"/>
          </p:cNvPicPr>
          <p:nvPr/>
        </p:nvPicPr>
        <p:blipFill>
          <a:blip r:embed="rId9" cstate="print"/>
          <a:srcRect/>
          <a:stretch>
            <a:fillRect/>
          </a:stretch>
        </p:blipFill>
        <p:spPr bwMode="auto">
          <a:xfrm>
            <a:off x="2133600" y="1123950"/>
            <a:ext cx="228600" cy="209550"/>
          </a:xfrm>
          <a:prstGeom prst="rect">
            <a:avLst/>
          </a:prstGeom>
          <a:noFill/>
        </p:spPr>
      </p:pic>
      <p:pic>
        <p:nvPicPr>
          <p:cNvPr id="3464" name="Picture 6" descr="https://encrypted-tbn3.gstatic.com/images?q=tbn:ANd9GcRe6KKJvBDs1gRZjDqFFpY546GhPsRAfdsdjQQqhshmkV-lizZkiE7X_xzRWA">
            <a:hlinkClick r:id="rId8"/>
          </p:cNvPr>
          <p:cNvPicPr>
            <a:picLocks noChangeAspect="1" noChangeArrowheads="1"/>
          </p:cNvPicPr>
          <p:nvPr/>
        </p:nvPicPr>
        <p:blipFill>
          <a:blip r:embed="rId9" cstate="print"/>
          <a:srcRect/>
          <a:stretch>
            <a:fillRect/>
          </a:stretch>
        </p:blipFill>
        <p:spPr bwMode="auto">
          <a:xfrm>
            <a:off x="2514600" y="1047750"/>
            <a:ext cx="228600" cy="209550"/>
          </a:xfrm>
          <a:prstGeom prst="rect">
            <a:avLst/>
          </a:prstGeom>
          <a:noFill/>
        </p:spPr>
      </p:pic>
      <p:sp>
        <p:nvSpPr>
          <p:cNvPr id="3465" name="Oval 3464"/>
          <p:cNvSpPr/>
          <p:nvPr/>
        </p:nvSpPr>
        <p:spPr bwMode="auto">
          <a:xfrm>
            <a:off x="6019800" y="9715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466" name="Oval 3465"/>
          <p:cNvSpPr/>
          <p:nvPr/>
        </p:nvSpPr>
        <p:spPr bwMode="auto">
          <a:xfrm>
            <a:off x="6248400" y="9715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467" name="Oval 3466"/>
          <p:cNvSpPr/>
          <p:nvPr/>
        </p:nvSpPr>
        <p:spPr bwMode="auto">
          <a:xfrm>
            <a:off x="6553200" y="8953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01" name="Flowchart: Data 3500"/>
          <p:cNvSpPr/>
          <p:nvPr/>
        </p:nvSpPr>
        <p:spPr bwMode="auto">
          <a:xfrm>
            <a:off x="7010400" y="819150"/>
            <a:ext cx="990600" cy="381000"/>
          </a:xfrm>
          <a:prstGeom prst="flowChartInputOutpu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cxnSp>
        <p:nvCxnSpPr>
          <p:cNvPr id="3505" name="Straight Connector 3504"/>
          <p:cNvCxnSpPr>
            <a:stCxn id="3465" idx="5"/>
            <a:endCxn id="1764" idx="7"/>
          </p:cNvCxnSpPr>
          <p:nvPr/>
        </p:nvCxnSpPr>
        <p:spPr bwMode="auto">
          <a:xfrm flipH="1">
            <a:off x="4999983" y="1101632"/>
            <a:ext cx="1084858" cy="2521157"/>
          </a:xfrm>
          <a:prstGeom prst="line">
            <a:avLst/>
          </a:prstGeom>
          <a:noFill/>
          <a:ln w="9525" cap="flat" cmpd="sng" algn="ctr">
            <a:solidFill>
              <a:schemeClr val="tx1"/>
            </a:solidFill>
            <a:prstDash val="dashDot"/>
            <a:round/>
            <a:headEnd type="none" w="med" len="med"/>
            <a:tailEnd type="none" w="med" len="med"/>
          </a:ln>
          <a:effectLst/>
        </p:spPr>
      </p:cxnSp>
      <p:cxnSp>
        <p:nvCxnSpPr>
          <p:cNvPr id="3509" name="Straight Connector 3508"/>
          <p:cNvCxnSpPr>
            <a:stCxn id="3466" idx="2"/>
            <a:endCxn id="2140" idx="0"/>
          </p:cNvCxnSpPr>
          <p:nvPr/>
        </p:nvCxnSpPr>
        <p:spPr bwMode="auto">
          <a:xfrm>
            <a:off x="6248400" y="1047750"/>
            <a:ext cx="35313" cy="3212943"/>
          </a:xfrm>
          <a:prstGeom prst="line">
            <a:avLst/>
          </a:prstGeom>
          <a:noFill/>
          <a:ln w="9525" cap="flat" cmpd="sng" algn="ctr">
            <a:solidFill>
              <a:schemeClr val="tx1"/>
            </a:solidFill>
            <a:prstDash val="dashDot"/>
            <a:round/>
            <a:headEnd type="none" w="med" len="med"/>
            <a:tailEnd type="none" w="med" len="med"/>
          </a:ln>
          <a:effectLst/>
        </p:spPr>
      </p:cxnSp>
      <p:cxnSp>
        <p:nvCxnSpPr>
          <p:cNvPr id="3512" name="Straight Connector 3511"/>
          <p:cNvCxnSpPr>
            <a:stCxn id="3467" idx="5"/>
            <a:endCxn id="2512" idx="2"/>
          </p:cNvCxnSpPr>
          <p:nvPr/>
        </p:nvCxnSpPr>
        <p:spPr bwMode="auto">
          <a:xfrm>
            <a:off x="6618241" y="1025432"/>
            <a:ext cx="96890" cy="2739305"/>
          </a:xfrm>
          <a:prstGeom prst="line">
            <a:avLst/>
          </a:prstGeom>
          <a:noFill/>
          <a:ln w="9525" cap="flat" cmpd="sng" algn="ctr">
            <a:solidFill>
              <a:schemeClr val="tx1"/>
            </a:solidFill>
            <a:prstDash val="dashDot"/>
            <a:round/>
            <a:headEnd type="none" w="med" len="med"/>
            <a:tailEnd type="none" w="med" len="med"/>
          </a:ln>
          <a:effectLst/>
        </p:spPr>
      </p:cxnSp>
      <p:cxnSp>
        <p:nvCxnSpPr>
          <p:cNvPr id="3515" name="Straight Connector 3514"/>
          <p:cNvCxnSpPr>
            <a:stCxn id="3462" idx="3"/>
            <a:endCxn id="1778" idx="4"/>
          </p:cNvCxnSpPr>
          <p:nvPr/>
        </p:nvCxnSpPr>
        <p:spPr bwMode="auto">
          <a:xfrm flipH="1">
            <a:off x="5732374" y="949232"/>
            <a:ext cx="450985" cy="3333541"/>
          </a:xfrm>
          <a:prstGeom prst="line">
            <a:avLst/>
          </a:prstGeom>
          <a:noFill/>
          <a:ln w="9525" cap="flat" cmpd="sng" algn="ctr">
            <a:solidFill>
              <a:schemeClr val="tx1"/>
            </a:solidFill>
            <a:prstDash val="dashDot"/>
            <a:round/>
            <a:headEnd type="none" w="med" len="med"/>
            <a:tailEnd type="none" w="med" len="med"/>
          </a:ln>
          <a:effectLst/>
        </p:spPr>
      </p:cxnSp>
      <p:sp>
        <p:nvSpPr>
          <p:cNvPr id="3534" name="Oval 3533"/>
          <p:cNvSpPr/>
          <p:nvPr/>
        </p:nvSpPr>
        <p:spPr bwMode="auto">
          <a:xfrm>
            <a:off x="7772400" y="8953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5" name="Oval 3534"/>
          <p:cNvSpPr/>
          <p:nvPr/>
        </p:nvSpPr>
        <p:spPr bwMode="auto">
          <a:xfrm>
            <a:off x="7467600" y="8953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6" name="Oval 3535"/>
          <p:cNvSpPr/>
          <p:nvPr/>
        </p:nvSpPr>
        <p:spPr bwMode="auto">
          <a:xfrm>
            <a:off x="7391400" y="10477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7" name="Oval 3536"/>
          <p:cNvSpPr/>
          <p:nvPr/>
        </p:nvSpPr>
        <p:spPr bwMode="auto">
          <a:xfrm>
            <a:off x="7239000" y="8953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8" name="TextBox 3537"/>
          <p:cNvSpPr txBox="1"/>
          <p:nvPr/>
        </p:nvSpPr>
        <p:spPr>
          <a:xfrm>
            <a:off x="41811" y="754618"/>
            <a:ext cx="1524000" cy="738664"/>
          </a:xfrm>
          <a:prstGeom prst="rect">
            <a:avLst/>
          </a:prstGeom>
          <a:noFill/>
        </p:spPr>
        <p:txBody>
          <a:bodyPr wrap="square" rtlCol="0">
            <a:spAutoFit/>
          </a:bodyPr>
          <a:lstStyle/>
          <a:p>
            <a:pPr algn="ctr"/>
            <a:r>
              <a:rPr lang="en-US" altLang="zh-CN" sz="1400" b="1" dirty="0" smtClean="0">
                <a:latin typeface="Calibri" pitchFamily="34" charset="0"/>
                <a:cs typeface="Calibri" pitchFamily="34" charset="0"/>
              </a:rPr>
              <a:t>Overlay Network for Video conference</a:t>
            </a:r>
            <a:endParaRPr lang="zh-CN" altLang="en-US" sz="1400" b="1" dirty="0">
              <a:latin typeface="Calibri" pitchFamily="34" charset="0"/>
              <a:cs typeface="Calibri" pitchFamily="34" charset="0"/>
            </a:endParaRPr>
          </a:p>
        </p:txBody>
      </p:sp>
      <p:cxnSp>
        <p:nvCxnSpPr>
          <p:cNvPr id="1862" name="Straight Connector 1861"/>
          <p:cNvCxnSpPr>
            <a:stCxn id="3537" idx="3"/>
            <a:endCxn id="1766" idx="5"/>
          </p:cNvCxnSpPr>
          <p:nvPr/>
        </p:nvCxnSpPr>
        <p:spPr bwMode="auto">
          <a:xfrm flipH="1">
            <a:off x="5472854" y="1025432"/>
            <a:ext cx="1777305" cy="2667526"/>
          </a:xfrm>
          <a:prstGeom prst="line">
            <a:avLst/>
          </a:prstGeom>
          <a:noFill/>
          <a:ln w="9525" cap="flat" cmpd="sng" algn="ctr">
            <a:solidFill>
              <a:schemeClr val="tx1"/>
            </a:solidFill>
            <a:prstDash val="dashDot"/>
            <a:round/>
            <a:headEnd type="none" w="med" len="med"/>
            <a:tailEnd type="none" w="med" len="med"/>
          </a:ln>
          <a:effectLst/>
        </p:spPr>
      </p:cxnSp>
      <p:cxnSp>
        <p:nvCxnSpPr>
          <p:cNvPr id="3414" name="Straight Connector 3413"/>
          <p:cNvCxnSpPr>
            <a:stCxn id="3536" idx="5"/>
          </p:cNvCxnSpPr>
          <p:nvPr/>
        </p:nvCxnSpPr>
        <p:spPr bwMode="auto">
          <a:xfrm flipH="1">
            <a:off x="6248401" y="1177832"/>
            <a:ext cx="1208040" cy="2966346"/>
          </a:xfrm>
          <a:prstGeom prst="line">
            <a:avLst/>
          </a:prstGeom>
          <a:noFill/>
          <a:ln w="9525" cap="flat" cmpd="sng" algn="ctr">
            <a:solidFill>
              <a:schemeClr val="tx1"/>
            </a:solidFill>
            <a:prstDash val="dashDot"/>
            <a:round/>
            <a:headEnd type="none" w="med" len="med"/>
            <a:tailEnd type="none" w="med" len="med"/>
          </a:ln>
          <a:effectLst/>
        </p:spPr>
      </p:cxnSp>
      <p:cxnSp>
        <p:nvCxnSpPr>
          <p:cNvPr id="3417" name="Straight Connector 3416"/>
          <p:cNvCxnSpPr>
            <a:stCxn id="3534" idx="4"/>
          </p:cNvCxnSpPr>
          <p:nvPr/>
        </p:nvCxnSpPr>
        <p:spPr bwMode="auto">
          <a:xfrm flipH="1">
            <a:off x="6934200" y="1047750"/>
            <a:ext cx="876300" cy="3124200"/>
          </a:xfrm>
          <a:prstGeom prst="line">
            <a:avLst/>
          </a:prstGeom>
          <a:noFill/>
          <a:ln w="9525" cap="flat" cmpd="sng" algn="ctr">
            <a:solidFill>
              <a:schemeClr val="tx1"/>
            </a:solidFill>
            <a:prstDash val="dashDot"/>
            <a:round/>
            <a:headEnd type="none" w="med" len="med"/>
            <a:tailEnd type="none" w="med" len="med"/>
          </a:ln>
          <a:effectLst/>
        </p:spPr>
      </p:cxnSp>
      <p:cxnSp>
        <p:nvCxnSpPr>
          <p:cNvPr id="3422" name="Straight Connector 3421"/>
          <p:cNvCxnSpPr>
            <a:stCxn id="3462" idx="6"/>
            <a:endCxn id="3467" idx="2"/>
          </p:cNvCxnSpPr>
          <p:nvPr/>
        </p:nvCxnSpPr>
        <p:spPr bwMode="auto">
          <a:xfrm>
            <a:off x="6248400" y="895350"/>
            <a:ext cx="304800" cy="76200"/>
          </a:xfrm>
          <a:prstGeom prst="line">
            <a:avLst/>
          </a:prstGeom>
          <a:noFill/>
          <a:ln w="9525" cap="flat" cmpd="sng" algn="ctr">
            <a:solidFill>
              <a:schemeClr val="tx1"/>
            </a:solidFill>
            <a:prstDash val="lgDashDot"/>
            <a:round/>
            <a:headEnd type="none" w="med" len="med"/>
            <a:tailEnd type="none" w="med" len="med"/>
          </a:ln>
          <a:effectLst/>
        </p:spPr>
      </p:cxnSp>
      <p:cxnSp>
        <p:nvCxnSpPr>
          <p:cNvPr id="3423" name="Straight Connector 3422"/>
          <p:cNvCxnSpPr>
            <a:stCxn id="3466" idx="6"/>
          </p:cNvCxnSpPr>
          <p:nvPr/>
        </p:nvCxnSpPr>
        <p:spPr bwMode="auto">
          <a:xfrm>
            <a:off x="6324600" y="1047750"/>
            <a:ext cx="228600" cy="0"/>
          </a:xfrm>
          <a:prstGeom prst="line">
            <a:avLst/>
          </a:prstGeom>
          <a:noFill/>
          <a:ln w="9525" cap="flat" cmpd="sng" algn="ctr">
            <a:solidFill>
              <a:schemeClr val="tx1"/>
            </a:solidFill>
            <a:prstDash val="lgDashDot"/>
            <a:round/>
            <a:headEnd type="none" w="med" len="med"/>
            <a:tailEnd type="none" w="med" len="med"/>
          </a:ln>
          <a:effectLst/>
        </p:spPr>
      </p:cxnSp>
      <p:cxnSp>
        <p:nvCxnSpPr>
          <p:cNvPr id="3426" name="Straight Connector 3425"/>
          <p:cNvCxnSpPr>
            <a:stCxn id="3466" idx="2"/>
            <a:endCxn id="3465" idx="6"/>
          </p:cNvCxnSpPr>
          <p:nvPr/>
        </p:nvCxnSpPr>
        <p:spPr bwMode="auto">
          <a:xfrm flipH="1">
            <a:off x="6096000" y="1047750"/>
            <a:ext cx="152400" cy="0"/>
          </a:xfrm>
          <a:prstGeom prst="line">
            <a:avLst/>
          </a:prstGeom>
          <a:noFill/>
          <a:ln w="9525" cap="flat" cmpd="sng" algn="ctr">
            <a:solidFill>
              <a:schemeClr val="tx1"/>
            </a:solidFill>
            <a:prstDash val="lgDashDot"/>
            <a:round/>
            <a:headEnd type="none" w="med" len="med"/>
            <a:tailEnd type="none" w="med" len="med"/>
          </a:ln>
          <a:effectLst/>
        </p:spPr>
      </p:cxnSp>
      <p:cxnSp>
        <p:nvCxnSpPr>
          <p:cNvPr id="3429" name="Straight Connector 3428"/>
          <p:cNvCxnSpPr>
            <a:stCxn id="3462" idx="2"/>
            <a:endCxn id="3465" idx="0"/>
          </p:cNvCxnSpPr>
          <p:nvPr/>
        </p:nvCxnSpPr>
        <p:spPr bwMode="auto">
          <a:xfrm flipH="1">
            <a:off x="6057900" y="895350"/>
            <a:ext cx="114300" cy="76200"/>
          </a:xfrm>
          <a:prstGeom prst="line">
            <a:avLst/>
          </a:prstGeom>
          <a:noFill/>
          <a:ln w="9525" cap="flat" cmpd="sng" algn="ctr">
            <a:solidFill>
              <a:schemeClr val="tx1"/>
            </a:solidFill>
            <a:prstDash val="lgDashDot"/>
            <a:round/>
            <a:headEnd type="none" w="med" len="med"/>
            <a:tailEnd type="none" w="med" len="med"/>
          </a:ln>
          <a:effectLst/>
        </p:spPr>
      </p:cxnSp>
      <p:cxnSp>
        <p:nvCxnSpPr>
          <p:cNvPr id="3432" name="Straight Connector 3431"/>
          <p:cNvCxnSpPr>
            <a:stCxn id="3537" idx="6"/>
            <a:endCxn id="3536" idx="1"/>
          </p:cNvCxnSpPr>
          <p:nvPr/>
        </p:nvCxnSpPr>
        <p:spPr bwMode="auto">
          <a:xfrm>
            <a:off x="7315200" y="971550"/>
            <a:ext cx="87359" cy="98518"/>
          </a:xfrm>
          <a:prstGeom prst="line">
            <a:avLst/>
          </a:prstGeom>
          <a:noFill/>
          <a:ln w="9525" cap="flat" cmpd="sng" algn="ctr">
            <a:solidFill>
              <a:schemeClr val="tx1"/>
            </a:solidFill>
            <a:prstDash val="lgDashDot"/>
            <a:round/>
            <a:headEnd type="none" w="med" len="med"/>
            <a:tailEnd type="none" w="med" len="med"/>
          </a:ln>
          <a:effectLst/>
        </p:spPr>
      </p:cxnSp>
      <p:cxnSp>
        <p:nvCxnSpPr>
          <p:cNvPr id="3435" name="Straight Connector 3434"/>
          <p:cNvCxnSpPr>
            <a:stCxn id="3535" idx="1"/>
          </p:cNvCxnSpPr>
          <p:nvPr/>
        </p:nvCxnSpPr>
        <p:spPr bwMode="auto">
          <a:xfrm flipH="1">
            <a:off x="7315200" y="917668"/>
            <a:ext cx="163559" cy="53882"/>
          </a:xfrm>
          <a:prstGeom prst="line">
            <a:avLst/>
          </a:prstGeom>
          <a:noFill/>
          <a:ln w="9525" cap="flat" cmpd="sng" algn="ctr">
            <a:solidFill>
              <a:schemeClr val="tx1"/>
            </a:solidFill>
            <a:prstDash val="lgDashDot"/>
            <a:round/>
            <a:headEnd type="none" w="med" len="med"/>
            <a:tailEnd type="none" w="med" len="med"/>
          </a:ln>
          <a:effectLst/>
        </p:spPr>
      </p:cxnSp>
      <p:cxnSp>
        <p:nvCxnSpPr>
          <p:cNvPr id="3439" name="Straight Connector 3438"/>
          <p:cNvCxnSpPr>
            <a:stCxn id="3534" idx="4"/>
          </p:cNvCxnSpPr>
          <p:nvPr/>
        </p:nvCxnSpPr>
        <p:spPr bwMode="auto">
          <a:xfrm flipH="1">
            <a:off x="7467601" y="1047750"/>
            <a:ext cx="342899" cy="76200"/>
          </a:xfrm>
          <a:prstGeom prst="line">
            <a:avLst/>
          </a:prstGeom>
          <a:noFill/>
          <a:ln w="9525" cap="flat" cmpd="sng" algn="ctr">
            <a:solidFill>
              <a:schemeClr val="tx1"/>
            </a:solidFill>
            <a:prstDash val="lgDashDot"/>
            <a:round/>
            <a:headEnd type="none" w="med" len="med"/>
            <a:tailEnd type="none" w="med" len="med"/>
          </a:ln>
          <a:effectLst/>
        </p:spPr>
      </p:cxnSp>
      <p:cxnSp>
        <p:nvCxnSpPr>
          <p:cNvPr id="3442" name="Straight Connector 3441"/>
          <p:cNvCxnSpPr>
            <a:stCxn id="3534" idx="2"/>
          </p:cNvCxnSpPr>
          <p:nvPr/>
        </p:nvCxnSpPr>
        <p:spPr bwMode="auto">
          <a:xfrm flipH="1">
            <a:off x="7543800" y="971550"/>
            <a:ext cx="228600" cy="0"/>
          </a:xfrm>
          <a:prstGeom prst="line">
            <a:avLst/>
          </a:prstGeom>
          <a:noFill/>
          <a:ln w="9525" cap="flat" cmpd="sng" algn="ctr">
            <a:solidFill>
              <a:schemeClr val="tx1"/>
            </a:solidFill>
            <a:prstDash val="lgDashDot"/>
            <a:round/>
            <a:headEnd type="none" w="med" len="med"/>
            <a:tailEnd type="none" w="med" len="med"/>
          </a:ln>
          <a:effectLst/>
        </p:spPr>
      </p:cxnSp>
      <p:cxnSp>
        <p:nvCxnSpPr>
          <p:cNvPr id="1856" name="Straight Connector 1855"/>
          <p:cNvCxnSpPr>
            <a:endCxn id="3450" idx="0"/>
          </p:cNvCxnSpPr>
          <p:nvPr/>
        </p:nvCxnSpPr>
        <p:spPr bwMode="auto">
          <a:xfrm>
            <a:off x="1966153" y="1076326"/>
            <a:ext cx="129347" cy="123824"/>
          </a:xfrm>
          <a:prstGeom prst="line">
            <a:avLst/>
          </a:prstGeom>
          <a:noFill/>
          <a:ln w="9525" cap="flat" cmpd="sng" algn="ctr">
            <a:solidFill>
              <a:schemeClr val="tx1"/>
            </a:solidFill>
            <a:prstDash val="lgDashDot"/>
            <a:round/>
            <a:headEnd type="none" w="med" len="med"/>
            <a:tailEnd type="none" w="med" len="med"/>
          </a:ln>
          <a:effectLst/>
        </p:spPr>
      </p:cxnSp>
      <p:cxnSp>
        <p:nvCxnSpPr>
          <p:cNvPr id="1860" name="Straight Connector 1859"/>
          <p:cNvCxnSpPr>
            <a:stCxn id="3448" idx="3"/>
          </p:cNvCxnSpPr>
          <p:nvPr/>
        </p:nvCxnSpPr>
        <p:spPr bwMode="auto">
          <a:xfrm flipV="1">
            <a:off x="1981200" y="1076326"/>
            <a:ext cx="914400" cy="9524"/>
          </a:xfrm>
          <a:prstGeom prst="line">
            <a:avLst/>
          </a:prstGeom>
          <a:noFill/>
          <a:ln w="9525" cap="flat" cmpd="sng" algn="ctr">
            <a:solidFill>
              <a:schemeClr val="tx1"/>
            </a:solidFill>
            <a:prstDash val="lgDashDot"/>
            <a:round/>
            <a:headEnd type="none" w="med" len="med"/>
            <a:tailEnd type="none" w="med" len="med"/>
          </a:ln>
          <a:effectLst/>
        </p:spPr>
      </p:cxnSp>
      <p:cxnSp>
        <p:nvCxnSpPr>
          <p:cNvPr id="1864" name="Straight Connector 1863"/>
          <p:cNvCxnSpPr>
            <a:stCxn id="28678" idx="1"/>
            <a:endCxn id="3464" idx="2"/>
          </p:cNvCxnSpPr>
          <p:nvPr/>
        </p:nvCxnSpPr>
        <p:spPr bwMode="auto">
          <a:xfrm>
            <a:off x="2133600" y="1228725"/>
            <a:ext cx="495300" cy="28575"/>
          </a:xfrm>
          <a:prstGeom prst="line">
            <a:avLst/>
          </a:prstGeom>
          <a:noFill/>
          <a:ln w="9525" cap="flat" cmpd="sng" algn="ctr">
            <a:solidFill>
              <a:schemeClr val="tx1"/>
            </a:solidFill>
            <a:prstDash val="lgDashDot"/>
            <a:round/>
            <a:headEnd type="none" w="med" len="med"/>
            <a:tailEnd type="none" w="med" len="med"/>
          </a:ln>
          <a:effectLst/>
        </p:spPr>
      </p:cxnSp>
      <p:cxnSp>
        <p:nvCxnSpPr>
          <p:cNvPr id="3025" name="Straight Connector 3024"/>
          <p:cNvCxnSpPr>
            <a:stCxn id="3464" idx="3"/>
            <a:endCxn id="3452" idx="2"/>
          </p:cNvCxnSpPr>
          <p:nvPr/>
        </p:nvCxnSpPr>
        <p:spPr bwMode="auto">
          <a:xfrm flipV="1">
            <a:off x="2743200" y="1123950"/>
            <a:ext cx="114300" cy="28575"/>
          </a:xfrm>
          <a:prstGeom prst="line">
            <a:avLst/>
          </a:prstGeom>
          <a:noFill/>
          <a:ln w="9525" cap="flat" cmpd="sng" algn="ctr">
            <a:solidFill>
              <a:schemeClr val="tx1"/>
            </a:solidFill>
            <a:prstDash val="lgDashDot"/>
            <a:round/>
            <a:headEnd type="none" w="med" len="med"/>
            <a:tailEnd type="none" w="med" len="med"/>
          </a:ln>
          <a:effectLst/>
        </p:spPr>
      </p:cxnSp>
      <p:sp>
        <p:nvSpPr>
          <p:cNvPr id="3486" name="TextBox 3485"/>
          <p:cNvSpPr txBox="1"/>
          <p:nvPr/>
        </p:nvSpPr>
        <p:spPr>
          <a:xfrm>
            <a:off x="7848600" y="700736"/>
            <a:ext cx="1354667" cy="738664"/>
          </a:xfrm>
          <a:prstGeom prst="rect">
            <a:avLst/>
          </a:prstGeom>
          <a:noFill/>
        </p:spPr>
        <p:txBody>
          <a:bodyPr wrap="square" rtlCol="0">
            <a:spAutoFit/>
          </a:bodyPr>
          <a:lstStyle/>
          <a:p>
            <a:pPr algn="ctr"/>
            <a:r>
              <a:rPr lang="en-US" altLang="zh-CN" sz="1400" b="1" dirty="0" smtClean="0">
                <a:latin typeface="Calibri" pitchFamily="34" charset="0"/>
                <a:cs typeface="Calibri" pitchFamily="34" charset="0"/>
              </a:rPr>
              <a:t>Overlay Network for CDN, or  </a:t>
            </a:r>
            <a:r>
              <a:rPr lang="en-US" altLang="zh-CN" sz="1400" b="1" dirty="0" err="1" smtClean="0">
                <a:latin typeface="Calibri" pitchFamily="34" charset="0"/>
                <a:cs typeface="Calibri" pitchFamily="34" charset="0"/>
              </a:rPr>
              <a:t>IoT</a:t>
            </a:r>
            <a:endParaRPr lang="en-US" altLang="zh-CN" sz="1400" b="1" dirty="0" smtClean="0">
              <a:latin typeface="Calibri" pitchFamily="34" charset="0"/>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s://encrypted-tbn0.gstatic.com/images?q=tbn:ANd9GcTet3XFAgOFJVEZCP8FkDlfq7XAvJgKRbbDUbend0a1gBMvJ_mgoqK4bqU">
            <a:hlinkClick r:id="rId3"/>
          </p:cNvPr>
          <p:cNvPicPr>
            <a:picLocks noChangeAspect="1" noChangeArrowheads="1"/>
          </p:cNvPicPr>
          <p:nvPr/>
        </p:nvPicPr>
        <p:blipFill>
          <a:blip r:embed="rId4"/>
          <a:srcRect/>
          <a:stretch>
            <a:fillRect/>
          </a:stretch>
        </p:blipFill>
        <p:spPr bwMode="auto">
          <a:xfrm>
            <a:off x="667943" y="2055330"/>
            <a:ext cx="814870" cy="814870"/>
          </a:xfrm>
          <a:prstGeom prst="rect">
            <a:avLst/>
          </a:prstGeom>
          <a:noFill/>
        </p:spPr>
      </p:pic>
      <p:sp>
        <p:nvSpPr>
          <p:cNvPr id="3412" name="Flowchart: Data 3411"/>
          <p:cNvSpPr/>
          <p:nvPr/>
        </p:nvSpPr>
        <p:spPr bwMode="auto">
          <a:xfrm>
            <a:off x="0" y="3486150"/>
            <a:ext cx="8458200" cy="925286"/>
          </a:xfrm>
          <a:prstGeom prst="flowChartInputOutput">
            <a:avLst/>
          </a:prstGeom>
          <a:solidFill>
            <a:schemeClr val="accent5">
              <a:lumMod val="50000"/>
            </a:schemeClr>
          </a:solidFill>
          <a:ln w="9525" cap="flat" cmpd="sng" algn="ctr">
            <a:solidFill>
              <a:schemeClr val="accent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1859" name="Cloud 1858"/>
          <p:cNvSpPr/>
          <p:nvPr/>
        </p:nvSpPr>
        <p:spPr bwMode="auto">
          <a:xfrm>
            <a:off x="4114800" y="3562350"/>
            <a:ext cx="17526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857" name="Cloud 1856"/>
          <p:cNvSpPr/>
          <p:nvPr/>
        </p:nvSpPr>
        <p:spPr bwMode="auto">
          <a:xfrm>
            <a:off x="4114800" y="4019550"/>
            <a:ext cx="17526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855" name="Cloud 1854"/>
          <p:cNvSpPr/>
          <p:nvPr/>
        </p:nvSpPr>
        <p:spPr bwMode="auto">
          <a:xfrm>
            <a:off x="2362200" y="4019550"/>
            <a:ext cx="14478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854" name="Cloud 1853"/>
          <p:cNvSpPr/>
          <p:nvPr/>
        </p:nvSpPr>
        <p:spPr bwMode="auto">
          <a:xfrm>
            <a:off x="2362200" y="3562350"/>
            <a:ext cx="14478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718" name="椭圆 138"/>
          <p:cNvSpPr/>
          <p:nvPr/>
        </p:nvSpPr>
        <p:spPr bwMode="auto">
          <a:xfrm>
            <a:off x="2422274" y="367240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19" name="椭圆 139"/>
          <p:cNvSpPr/>
          <p:nvPr/>
        </p:nvSpPr>
        <p:spPr bwMode="auto">
          <a:xfrm>
            <a:off x="2737521" y="361427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0" name="椭圆 140"/>
          <p:cNvSpPr/>
          <p:nvPr/>
        </p:nvSpPr>
        <p:spPr bwMode="auto">
          <a:xfrm>
            <a:off x="2737521" y="3759602"/>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1" name="椭圆 141"/>
          <p:cNvSpPr/>
          <p:nvPr/>
        </p:nvSpPr>
        <p:spPr bwMode="auto">
          <a:xfrm>
            <a:off x="3052769" y="3701471"/>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2" name="椭圆 142"/>
          <p:cNvSpPr/>
          <p:nvPr/>
        </p:nvSpPr>
        <p:spPr bwMode="auto">
          <a:xfrm>
            <a:off x="3289205" y="3643341"/>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3" name="椭圆 144"/>
          <p:cNvSpPr/>
          <p:nvPr/>
        </p:nvSpPr>
        <p:spPr bwMode="auto">
          <a:xfrm>
            <a:off x="3683264" y="3614276"/>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4" name="椭圆 145"/>
          <p:cNvSpPr/>
          <p:nvPr/>
        </p:nvSpPr>
        <p:spPr bwMode="auto">
          <a:xfrm>
            <a:off x="3683264" y="373053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5" name="椭圆 146"/>
          <p:cNvSpPr/>
          <p:nvPr/>
        </p:nvSpPr>
        <p:spPr bwMode="auto">
          <a:xfrm>
            <a:off x="3683264"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7" name="椭圆 148"/>
          <p:cNvSpPr/>
          <p:nvPr/>
        </p:nvSpPr>
        <p:spPr bwMode="auto">
          <a:xfrm>
            <a:off x="4392571" y="3614276"/>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8" name="椭圆 149"/>
          <p:cNvSpPr/>
          <p:nvPr/>
        </p:nvSpPr>
        <p:spPr bwMode="auto">
          <a:xfrm>
            <a:off x="4392571" y="373053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9" name="椭圆 150"/>
          <p:cNvSpPr/>
          <p:nvPr/>
        </p:nvSpPr>
        <p:spPr bwMode="auto">
          <a:xfrm>
            <a:off x="4392571"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2" name="椭圆 155"/>
          <p:cNvSpPr/>
          <p:nvPr/>
        </p:nvSpPr>
        <p:spPr bwMode="auto">
          <a:xfrm>
            <a:off x="3762076" y="4079318"/>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3" name="椭圆 156"/>
          <p:cNvSpPr/>
          <p:nvPr/>
        </p:nvSpPr>
        <p:spPr bwMode="auto">
          <a:xfrm>
            <a:off x="3368017" y="413744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4" name="椭圆 157"/>
          <p:cNvSpPr/>
          <p:nvPr/>
        </p:nvSpPr>
        <p:spPr bwMode="auto">
          <a:xfrm>
            <a:off x="2973957"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5" name="椭圆 158"/>
          <p:cNvSpPr/>
          <p:nvPr/>
        </p:nvSpPr>
        <p:spPr bwMode="auto">
          <a:xfrm>
            <a:off x="2422274"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6" name="椭圆 159"/>
          <p:cNvSpPr/>
          <p:nvPr/>
        </p:nvSpPr>
        <p:spPr bwMode="auto">
          <a:xfrm>
            <a:off x="2973957"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7" name="椭圆 160"/>
          <p:cNvSpPr/>
          <p:nvPr/>
        </p:nvSpPr>
        <p:spPr bwMode="auto">
          <a:xfrm>
            <a:off x="2422274"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8" name="椭圆 161"/>
          <p:cNvSpPr/>
          <p:nvPr/>
        </p:nvSpPr>
        <p:spPr bwMode="auto">
          <a:xfrm>
            <a:off x="5574750"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9" name="椭圆 162"/>
          <p:cNvSpPr/>
          <p:nvPr/>
        </p:nvSpPr>
        <p:spPr bwMode="auto">
          <a:xfrm>
            <a:off x="4865443"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0" name="椭圆 163"/>
          <p:cNvSpPr/>
          <p:nvPr/>
        </p:nvSpPr>
        <p:spPr bwMode="auto">
          <a:xfrm>
            <a:off x="5574750"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1" name="椭圆 164"/>
          <p:cNvSpPr/>
          <p:nvPr/>
        </p:nvSpPr>
        <p:spPr bwMode="auto">
          <a:xfrm>
            <a:off x="4865443"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2" name="椭圆 165"/>
          <p:cNvSpPr/>
          <p:nvPr/>
        </p:nvSpPr>
        <p:spPr bwMode="auto">
          <a:xfrm>
            <a:off x="4392571"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3" name="椭圆 166"/>
          <p:cNvSpPr/>
          <p:nvPr/>
        </p:nvSpPr>
        <p:spPr bwMode="auto">
          <a:xfrm>
            <a:off x="4392571" y="422464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4" name="椭圆 167"/>
          <p:cNvSpPr/>
          <p:nvPr/>
        </p:nvSpPr>
        <p:spPr bwMode="auto">
          <a:xfrm>
            <a:off x="4392571" y="434090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5" name="椭圆 168"/>
          <p:cNvSpPr/>
          <p:nvPr/>
        </p:nvSpPr>
        <p:spPr bwMode="auto">
          <a:xfrm>
            <a:off x="3683264" y="422464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6" name="椭圆 169"/>
          <p:cNvSpPr/>
          <p:nvPr/>
        </p:nvSpPr>
        <p:spPr bwMode="auto">
          <a:xfrm>
            <a:off x="3683264" y="434090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cxnSp>
        <p:nvCxnSpPr>
          <p:cNvPr id="1747" name="直接连接符 171"/>
          <p:cNvCxnSpPr>
            <a:stCxn id="1723" idx="6"/>
            <a:endCxn id="1727" idx="2"/>
          </p:cNvCxnSpPr>
          <p:nvPr/>
        </p:nvCxnSpPr>
        <p:spPr bwMode="auto">
          <a:xfrm>
            <a:off x="3840888" y="3643341"/>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48" name="直接连接符 173"/>
          <p:cNvCxnSpPr>
            <a:stCxn id="1724" idx="6"/>
            <a:endCxn id="1728" idx="2"/>
          </p:cNvCxnSpPr>
          <p:nvPr/>
        </p:nvCxnSpPr>
        <p:spPr bwMode="auto">
          <a:xfrm>
            <a:off x="3840888" y="3759602"/>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49" name="直接连接符 177"/>
          <p:cNvCxnSpPr>
            <a:stCxn id="1725" idx="6"/>
            <a:endCxn id="1729" idx="2"/>
          </p:cNvCxnSpPr>
          <p:nvPr/>
        </p:nvCxnSpPr>
        <p:spPr bwMode="auto">
          <a:xfrm>
            <a:off x="3840888" y="3875862"/>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50" name="直接连接符 179"/>
          <p:cNvCxnSpPr>
            <a:stCxn id="1736" idx="4"/>
            <a:endCxn id="1734" idx="0"/>
          </p:cNvCxnSpPr>
          <p:nvPr/>
        </p:nvCxnSpPr>
        <p:spPr bwMode="auto">
          <a:xfrm>
            <a:off x="3052769"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1" name="直接连接符 181"/>
          <p:cNvCxnSpPr>
            <a:stCxn id="1737" idx="4"/>
            <a:endCxn id="1735" idx="0"/>
          </p:cNvCxnSpPr>
          <p:nvPr/>
        </p:nvCxnSpPr>
        <p:spPr bwMode="auto">
          <a:xfrm>
            <a:off x="2501086"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2" name="直接连接符 183"/>
          <p:cNvCxnSpPr>
            <a:stCxn id="1725" idx="4"/>
            <a:endCxn id="1732" idx="0"/>
          </p:cNvCxnSpPr>
          <p:nvPr/>
        </p:nvCxnSpPr>
        <p:spPr bwMode="auto">
          <a:xfrm>
            <a:off x="3762076" y="3904927"/>
            <a:ext cx="78812" cy="174390"/>
          </a:xfrm>
          <a:prstGeom prst="line">
            <a:avLst/>
          </a:prstGeom>
          <a:noFill/>
          <a:ln w="12700" cap="flat" cmpd="sng" algn="ctr">
            <a:solidFill>
              <a:srgbClr val="C00000"/>
            </a:solidFill>
            <a:prstDash val="solid"/>
            <a:round/>
            <a:headEnd type="none" w="med" len="med"/>
            <a:tailEnd type="none" w="med" len="med"/>
          </a:ln>
          <a:effectLst/>
        </p:spPr>
      </p:cxnSp>
      <p:cxnSp>
        <p:nvCxnSpPr>
          <p:cNvPr id="1753" name="直接连接符 185"/>
          <p:cNvCxnSpPr>
            <a:stCxn id="1732" idx="6"/>
            <a:endCxn id="1742" idx="2"/>
          </p:cNvCxnSpPr>
          <p:nvPr/>
        </p:nvCxnSpPr>
        <p:spPr bwMode="auto">
          <a:xfrm>
            <a:off x="3919700" y="4108383"/>
            <a:ext cx="472871" cy="29065"/>
          </a:xfrm>
          <a:prstGeom prst="line">
            <a:avLst/>
          </a:prstGeom>
          <a:noFill/>
          <a:ln w="12700" cap="flat" cmpd="sng" algn="ctr">
            <a:solidFill>
              <a:srgbClr val="C00000"/>
            </a:solidFill>
            <a:prstDash val="solid"/>
            <a:round/>
            <a:headEnd type="none" w="med" len="med"/>
            <a:tailEnd type="none" w="med" len="med"/>
          </a:ln>
          <a:effectLst/>
        </p:spPr>
      </p:cxnSp>
      <p:cxnSp>
        <p:nvCxnSpPr>
          <p:cNvPr id="1754" name="直接连接符 189"/>
          <p:cNvCxnSpPr>
            <a:stCxn id="1729" idx="4"/>
            <a:endCxn id="1742" idx="0"/>
          </p:cNvCxnSpPr>
          <p:nvPr/>
        </p:nvCxnSpPr>
        <p:spPr bwMode="auto">
          <a:xfrm>
            <a:off x="4471383"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5" name="直接连接符 191"/>
          <p:cNvCxnSpPr>
            <a:stCxn id="1741" idx="4"/>
            <a:endCxn id="1739" idx="0"/>
          </p:cNvCxnSpPr>
          <p:nvPr/>
        </p:nvCxnSpPr>
        <p:spPr bwMode="auto">
          <a:xfrm>
            <a:off x="4944255"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6" name="直接连接符 193"/>
          <p:cNvCxnSpPr>
            <a:stCxn id="1740" idx="4"/>
            <a:endCxn id="1738" idx="0"/>
          </p:cNvCxnSpPr>
          <p:nvPr/>
        </p:nvCxnSpPr>
        <p:spPr bwMode="auto">
          <a:xfrm>
            <a:off x="5653562"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7" name="直接连接符 195"/>
          <p:cNvCxnSpPr>
            <a:stCxn id="1745" idx="6"/>
            <a:endCxn id="1743" idx="2"/>
          </p:cNvCxnSpPr>
          <p:nvPr/>
        </p:nvCxnSpPr>
        <p:spPr bwMode="auto">
          <a:xfrm>
            <a:off x="3840888" y="4253708"/>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58" name="直接连接符 197"/>
          <p:cNvCxnSpPr>
            <a:stCxn id="1746" idx="6"/>
            <a:endCxn id="1744" idx="2"/>
          </p:cNvCxnSpPr>
          <p:nvPr/>
        </p:nvCxnSpPr>
        <p:spPr bwMode="auto">
          <a:xfrm>
            <a:off x="3840888" y="4369968"/>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59" name="直接连接符 200"/>
          <p:cNvCxnSpPr>
            <a:stCxn id="1732" idx="0"/>
            <a:endCxn id="1729" idx="3"/>
          </p:cNvCxnSpPr>
          <p:nvPr/>
        </p:nvCxnSpPr>
        <p:spPr bwMode="auto">
          <a:xfrm flipV="1">
            <a:off x="3840888" y="3896414"/>
            <a:ext cx="574767" cy="182904"/>
          </a:xfrm>
          <a:prstGeom prst="line">
            <a:avLst/>
          </a:prstGeom>
          <a:noFill/>
          <a:ln w="12700" cap="flat" cmpd="sng" algn="ctr">
            <a:solidFill>
              <a:srgbClr val="C00000"/>
            </a:solidFill>
            <a:prstDash val="solid"/>
            <a:round/>
            <a:headEnd type="none" w="med" len="med"/>
            <a:tailEnd type="none" w="med" len="med"/>
          </a:ln>
          <a:effectLst/>
        </p:spPr>
      </p:cxnSp>
      <p:cxnSp>
        <p:nvCxnSpPr>
          <p:cNvPr id="1760" name="直接连接符 202"/>
          <p:cNvCxnSpPr>
            <a:stCxn id="1733" idx="6"/>
            <a:endCxn id="1742" idx="3"/>
          </p:cNvCxnSpPr>
          <p:nvPr/>
        </p:nvCxnSpPr>
        <p:spPr bwMode="auto">
          <a:xfrm flipV="1">
            <a:off x="3525641" y="4158000"/>
            <a:ext cx="890015" cy="8513"/>
          </a:xfrm>
          <a:prstGeom prst="line">
            <a:avLst/>
          </a:prstGeom>
          <a:noFill/>
          <a:ln w="12700" cap="flat" cmpd="sng" algn="ctr">
            <a:solidFill>
              <a:srgbClr val="C00000"/>
            </a:solidFill>
            <a:prstDash val="solid"/>
            <a:round/>
            <a:headEnd type="none" w="med" len="med"/>
            <a:tailEnd type="none" w="med" len="med"/>
          </a:ln>
          <a:effectLst/>
        </p:spPr>
      </p:cxnSp>
      <p:cxnSp>
        <p:nvCxnSpPr>
          <p:cNvPr id="1761" name="直接连接符 204"/>
          <p:cNvCxnSpPr>
            <a:stCxn id="1733" idx="0"/>
            <a:endCxn id="1725" idx="3"/>
          </p:cNvCxnSpPr>
          <p:nvPr/>
        </p:nvCxnSpPr>
        <p:spPr bwMode="auto">
          <a:xfrm flipV="1">
            <a:off x="3446829" y="3896414"/>
            <a:ext cx="259520" cy="241034"/>
          </a:xfrm>
          <a:prstGeom prst="line">
            <a:avLst/>
          </a:prstGeom>
          <a:noFill/>
          <a:ln w="12700" cap="flat" cmpd="sng" algn="ctr">
            <a:solidFill>
              <a:srgbClr val="C00000"/>
            </a:solidFill>
            <a:prstDash val="solid"/>
            <a:round/>
            <a:headEnd type="none" w="med" len="med"/>
            <a:tailEnd type="none" w="med" len="med"/>
          </a:ln>
          <a:effectLst/>
        </p:spPr>
      </p:cxnSp>
      <p:cxnSp>
        <p:nvCxnSpPr>
          <p:cNvPr id="1762" name="直接连接符 206"/>
          <p:cNvCxnSpPr>
            <a:stCxn id="1733" idx="6"/>
            <a:endCxn id="1732" idx="3"/>
          </p:cNvCxnSpPr>
          <p:nvPr/>
        </p:nvCxnSpPr>
        <p:spPr bwMode="auto">
          <a:xfrm flipV="1">
            <a:off x="3525641" y="4128935"/>
            <a:ext cx="259520" cy="37578"/>
          </a:xfrm>
          <a:prstGeom prst="line">
            <a:avLst/>
          </a:prstGeom>
          <a:noFill/>
          <a:ln w="9525" cap="flat" cmpd="sng" algn="ctr">
            <a:solidFill>
              <a:schemeClr val="tx1"/>
            </a:solidFill>
            <a:prstDash val="solid"/>
            <a:round/>
            <a:headEnd type="none" w="med" len="med"/>
            <a:tailEnd type="none" w="med" len="med"/>
          </a:ln>
          <a:effectLst/>
        </p:spPr>
      </p:cxnSp>
      <p:sp>
        <p:nvSpPr>
          <p:cNvPr id="1763" name="椭圆 208"/>
          <p:cNvSpPr/>
          <p:nvPr/>
        </p:nvSpPr>
        <p:spPr bwMode="auto">
          <a:xfrm>
            <a:off x="3289205" y="3788667"/>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4" name="椭圆 210"/>
          <p:cNvSpPr/>
          <p:nvPr/>
        </p:nvSpPr>
        <p:spPr bwMode="auto">
          <a:xfrm>
            <a:off x="4865443" y="361427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5" name="椭圆 211"/>
          <p:cNvSpPr/>
          <p:nvPr/>
        </p:nvSpPr>
        <p:spPr bwMode="auto">
          <a:xfrm>
            <a:off x="4865443" y="3730537"/>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6" name="椭圆 212"/>
          <p:cNvSpPr/>
          <p:nvPr/>
        </p:nvSpPr>
        <p:spPr bwMode="auto">
          <a:xfrm>
            <a:off x="5338314" y="3643341"/>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7" name="椭圆 213"/>
          <p:cNvSpPr/>
          <p:nvPr/>
        </p:nvSpPr>
        <p:spPr bwMode="auto">
          <a:xfrm>
            <a:off x="5653562" y="367240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8" name="椭圆 214"/>
          <p:cNvSpPr/>
          <p:nvPr/>
        </p:nvSpPr>
        <p:spPr bwMode="auto">
          <a:xfrm>
            <a:off x="5259502" y="3759602"/>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9" name="椭圆 215"/>
          <p:cNvSpPr/>
          <p:nvPr/>
        </p:nvSpPr>
        <p:spPr bwMode="auto">
          <a:xfrm>
            <a:off x="2422274" y="425370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0" name="椭圆 217"/>
          <p:cNvSpPr/>
          <p:nvPr/>
        </p:nvSpPr>
        <p:spPr bwMode="auto">
          <a:xfrm>
            <a:off x="2658710" y="434090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1" name="椭圆 218"/>
          <p:cNvSpPr/>
          <p:nvPr/>
        </p:nvSpPr>
        <p:spPr bwMode="auto">
          <a:xfrm>
            <a:off x="2816333" y="422464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2" name="椭圆 219"/>
          <p:cNvSpPr/>
          <p:nvPr/>
        </p:nvSpPr>
        <p:spPr bwMode="auto">
          <a:xfrm>
            <a:off x="3131581" y="425370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3" name="椭圆 220"/>
          <p:cNvSpPr/>
          <p:nvPr/>
        </p:nvSpPr>
        <p:spPr bwMode="auto">
          <a:xfrm>
            <a:off x="3289205" y="434090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4" name="椭圆 221"/>
          <p:cNvSpPr/>
          <p:nvPr/>
        </p:nvSpPr>
        <p:spPr bwMode="auto">
          <a:xfrm>
            <a:off x="4707819" y="428277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5" name="椭圆 222"/>
          <p:cNvSpPr/>
          <p:nvPr/>
        </p:nvSpPr>
        <p:spPr bwMode="auto">
          <a:xfrm>
            <a:off x="4944255" y="419557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6" name="椭圆 223"/>
          <p:cNvSpPr/>
          <p:nvPr/>
        </p:nvSpPr>
        <p:spPr bwMode="auto">
          <a:xfrm>
            <a:off x="5101879" y="431183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7" name="椭圆 224"/>
          <p:cNvSpPr/>
          <p:nvPr/>
        </p:nvSpPr>
        <p:spPr bwMode="auto">
          <a:xfrm>
            <a:off x="5338314" y="419557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8" name="椭圆 225"/>
          <p:cNvSpPr/>
          <p:nvPr/>
        </p:nvSpPr>
        <p:spPr bwMode="auto">
          <a:xfrm>
            <a:off x="5653562" y="422464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9" name="椭圆 226"/>
          <p:cNvSpPr/>
          <p:nvPr/>
        </p:nvSpPr>
        <p:spPr bwMode="auto">
          <a:xfrm>
            <a:off x="5653562" y="434090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cxnSp>
        <p:nvCxnSpPr>
          <p:cNvPr id="1780" name="直接连接符 228"/>
          <p:cNvCxnSpPr>
            <a:stCxn id="1737" idx="0"/>
            <a:endCxn id="1718" idx="4"/>
          </p:cNvCxnSpPr>
          <p:nvPr/>
        </p:nvCxnSpPr>
        <p:spPr bwMode="auto">
          <a:xfrm flipV="1">
            <a:off x="2501086" y="3730537"/>
            <a:ext cx="0" cy="116260"/>
          </a:xfrm>
          <a:prstGeom prst="line">
            <a:avLst/>
          </a:prstGeom>
          <a:noFill/>
          <a:ln w="9525" cap="flat" cmpd="sng" algn="ctr">
            <a:solidFill>
              <a:schemeClr val="tx1"/>
            </a:solidFill>
            <a:prstDash val="solid"/>
            <a:round/>
            <a:headEnd type="none" w="med" len="med"/>
            <a:tailEnd type="none" w="med" len="med"/>
          </a:ln>
          <a:effectLst/>
        </p:spPr>
      </p:cxnSp>
      <p:cxnSp>
        <p:nvCxnSpPr>
          <p:cNvPr id="1781" name="直接连接符 230"/>
          <p:cNvCxnSpPr>
            <a:stCxn id="1720" idx="3"/>
            <a:endCxn id="1737" idx="7"/>
          </p:cNvCxnSpPr>
          <p:nvPr/>
        </p:nvCxnSpPr>
        <p:spPr bwMode="auto">
          <a:xfrm flipH="1">
            <a:off x="2556814" y="3809219"/>
            <a:ext cx="203792" cy="46091"/>
          </a:xfrm>
          <a:prstGeom prst="line">
            <a:avLst/>
          </a:prstGeom>
          <a:noFill/>
          <a:ln w="9525" cap="flat" cmpd="sng" algn="ctr">
            <a:solidFill>
              <a:schemeClr val="tx1"/>
            </a:solidFill>
            <a:prstDash val="solid"/>
            <a:round/>
            <a:headEnd type="none" w="med" len="med"/>
            <a:tailEnd type="none" w="med" len="med"/>
          </a:ln>
          <a:effectLst/>
        </p:spPr>
      </p:cxnSp>
      <p:cxnSp>
        <p:nvCxnSpPr>
          <p:cNvPr id="1782" name="直接连接符 232"/>
          <p:cNvCxnSpPr>
            <a:stCxn id="1720" idx="5"/>
            <a:endCxn id="1736" idx="1"/>
          </p:cNvCxnSpPr>
          <p:nvPr/>
        </p:nvCxnSpPr>
        <p:spPr bwMode="auto">
          <a:xfrm>
            <a:off x="2872061" y="3809219"/>
            <a:ext cx="124980" cy="46091"/>
          </a:xfrm>
          <a:prstGeom prst="line">
            <a:avLst/>
          </a:prstGeom>
          <a:noFill/>
          <a:ln w="9525" cap="flat" cmpd="sng" algn="ctr">
            <a:solidFill>
              <a:schemeClr val="tx1"/>
            </a:solidFill>
            <a:prstDash val="solid"/>
            <a:round/>
            <a:headEnd type="none" w="med" len="med"/>
            <a:tailEnd type="none" w="med" len="med"/>
          </a:ln>
          <a:effectLst/>
        </p:spPr>
      </p:cxnSp>
      <p:cxnSp>
        <p:nvCxnSpPr>
          <p:cNvPr id="1783" name="直接连接符 234"/>
          <p:cNvCxnSpPr>
            <a:stCxn id="1763" idx="6"/>
            <a:endCxn id="1725" idx="2"/>
          </p:cNvCxnSpPr>
          <p:nvPr/>
        </p:nvCxnSpPr>
        <p:spPr bwMode="auto">
          <a:xfrm>
            <a:off x="3446829" y="3817732"/>
            <a:ext cx="236436" cy="58130"/>
          </a:xfrm>
          <a:prstGeom prst="line">
            <a:avLst/>
          </a:prstGeom>
          <a:noFill/>
          <a:ln w="9525" cap="flat" cmpd="sng" algn="ctr">
            <a:solidFill>
              <a:schemeClr val="tx1"/>
            </a:solidFill>
            <a:prstDash val="solid"/>
            <a:round/>
            <a:headEnd type="none" w="med" len="med"/>
            <a:tailEnd type="none" w="med" len="med"/>
          </a:ln>
          <a:effectLst/>
        </p:spPr>
      </p:cxnSp>
      <p:cxnSp>
        <p:nvCxnSpPr>
          <p:cNvPr id="1784" name="直接连接符 236"/>
          <p:cNvCxnSpPr>
            <a:stCxn id="1763" idx="7"/>
            <a:endCxn id="1724" idx="2"/>
          </p:cNvCxnSpPr>
          <p:nvPr/>
        </p:nvCxnSpPr>
        <p:spPr bwMode="auto">
          <a:xfrm flipV="1">
            <a:off x="3423745" y="3759602"/>
            <a:ext cx="259520" cy="37578"/>
          </a:xfrm>
          <a:prstGeom prst="line">
            <a:avLst/>
          </a:prstGeom>
          <a:noFill/>
          <a:ln w="9525" cap="flat" cmpd="sng" algn="ctr">
            <a:solidFill>
              <a:schemeClr val="tx1"/>
            </a:solidFill>
            <a:prstDash val="solid"/>
            <a:round/>
            <a:headEnd type="none" w="med" len="med"/>
            <a:tailEnd type="none" w="med" len="med"/>
          </a:ln>
          <a:effectLst/>
        </p:spPr>
      </p:cxnSp>
      <p:cxnSp>
        <p:nvCxnSpPr>
          <p:cNvPr id="1785" name="直接连接符 238"/>
          <p:cNvCxnSpPr>
            <a:stCxn id="1722" idx="6"/>
            <a:endCxn id="1723" idx="2"/>
          </p:cNvCxnSpPr>
          <p:nvPr/>
        </p:nvCxnSpPr>
        <p:spPr bwMode="auto">
          <a:xfrm flipV="1">
            <a:off x="3446829" y="3643341"/>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786" name="直接连接符 240"/>
          <p:cNvCxnSpPr>
            <a:stCxn id="1721" idx="6"/>
            <a:endCxn id="1722" idx="3"/>
          </p:cNvCxnSpPr>
          <p:nvPr/>
        </p:nvCxnSpPr>
        <p:spPr bwMode="auto">
          <a:xfrm flipV="1">
            <a:off x="3210393" y="3692959"/>
            <a:ext cx="101896" cy="37578"/>
          </a:xfrm>
          <a:prstGeom prst="line">
            <a:avLst/>
          </a:prstGeom>
          <a:noFill/>
          <a:ln w="9525" cap="flat" cmpd="sng" algn="ctr">
            <a:solidFill>
              <a:schemeClr val="tx1"/>
            </a:solidFill>
            <a:prstDash val="solid"/>
            <a:round/>
            <a:headEnd type="none" w="med" len="med"/>
            <a:tailEnd type="none" w="med" len="med"/>
          </a:ln>
          <a:effectLst/>
        </p:spPr>
      </p:cxnSp>
      <p:cxnSp>
        <p:nvCxnSpPr>
          <p:cNvPr id="1787" name="直接连接符 242"/>
          <p:cNvCxnSpPr>
            <a:stCxn id="1722" idx="4"/>
            <a:endCxn id="1763" idx="0"/>
          </p:cNvCxnSpPr>
          <p:nvPr/>
        </p:nvCxnSpPr>
        <p:spPr bwMode="auto">
          <a:xfrm>
            <a:off x="3368017" y="3701471"/>
            <a:ext cx="0" cy="87195"/>
          </a:xfrm>
          <a:prstGeom prst="line">
            <a:avLst/>
          </a:prstGeom>
          <a:noFill/>
          <a:ln w="9525" cap="flat" cmpd="sng" algn="ctr">
            <a:solidFill>
              <a:schemeClr val="tx1"/>
            </a:solidFill>
            <a:prstDash val="solid"/>
            <a:round/>
            <a:headEnd type="none" w="med" len="med"/>
            <a:tailEnd type="none" w="med" len="med"/>
          </a:ln>
          <a:effectLst/>
        </p:spPr>
      </p:cxnSp>
      <p:cxnSp>
        <p:nvCxnSpPr>
          <p:cNvPr id="1788" name="直接连接符 244"/>
          <p:cNvCxnSpPr>
            <a:stCxn id="1736" idx="7"/>
            <a:endCxn id="1763" idx="2"/>
          </p:cNvCxnSpPr>
          <p:nvPr/>
        </p:nvCxnSpPr>
        <p:spPr bwMode="auto">
          <a:xfrm flipV="1">
            <a:off x="3108497" y="3817732"/>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789" name="直接连接符 247"/>
          <p:cNvCxnSpPr>
            <a:stCxn id="1720" idx="7"/>
            <a:endCxn id="1721" idx="3"/>
          </p:cNvCxnSpPr>
          <p:nvPr/>
        </p:nvCxnSpPr>
        <p:spPr bwMode="auto">
          <a:xfrm flipV="1">
            <a:off x="2872061" y="3751088"/>
            <a:ext cx="203792" cy="17026"/>
          </a:xfrm>
          <a:prstGeom prst="line">
            <a:avLst/>
          </a:prstGeom>
          <a:noFill/>
          <a:ln w="9525" cap="flat" cmpd="sng" algn="ctr">
            <a:solidFill>
              <a:schemeClr val="tx1"/>
            </a:solidFill>
            <a:prstDash val="solid"/>
            <a:round/>
            <a:headEnd type="none" w="med" len="med"/>
            <a:tailEnd type="none" w="med" len="med"/>
          </a:ln>
          <a:effectLst/>
        </p:spPr>
      </p:cxnSp>
      <p:cxnSp>
        <p:nvCxnSpPr>
          <p:cNvPr id="1790" name="直接连接符 251"/>
          <p:cNvCxnSpPr>
            <a:stCxn id="1719" idx="6"/>
            <a:endCxn id="1721" idx="1"/>
          </p:cNvCxnSpPr>
          <p:nvPr/>
        </p:nvCxnSpPr>
        <p:spPr bwMode="auto">
          <a:xfrm>
            <a:off x="2895145" y="3643341"/>
            <a:ext cx="180708" cy="66643"/>
          </a:xfrm>
          <a:prstGeom prst="line">
            <a:avLst/>
          </a:prstGeom>
          <a:noFill/>
          <a:ln w="9525" cap="flat" cmpd="sng" algn="ctr">
            <a:solidFill>
              <a:schemeClr val="tx1"/>
            </a:solidFill>
            <a:prstDash val="solid"/>
            <a:round/>
            <a:headEnd type="none" w="med" len="med"/>
            <a:tailEnd type="none" w="med" len="med"/>
          </a:ln>
          <a:effectLst/>
        </p:spPr>
      </p:cxnSp>
      <p:cxnSp>
        <p:nvCxnSpPr>
          <p:cNvPr id="1791" name="直接连接符 253"/>
          <p:cNvCxnSpPr>
            <a:stCxn id="1718" idx="7"/>
            <a:endCxn id="1719" idx="2"/>
          </p:cNvCxnSpPr>
          <p:nvPr/>
        </p:nvCxnSpPr>
        <p:spPr bwMode="auto">
          <a:xfrm flipV="1">
            <a:off x="2556814" y="3643341"/>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792" name="直接连接符 255"/>
          <p:cNvCxnSpPr>
            <a:stCxn id="1718" idx="4"/>
            <a:endCxn id="1720" idx="1"/>
          </p:cNvCxnSpPr>
          <p:nvPr/>
        </p:nvCxnSpPr>
        <p:spPr bwMode="auto">
          <a:xfrm>
            <a:off x="2501086" y="3730537"/>
            <a:ext cx="259520" cy="37578"/>
          </a:xfrm>
          <a:prstGeom prst="line">
            <a:avLst/>
          </a:prstGeom>
          <a:noFill/>
          <a:ln w="9525" cap="flat" cmpd="sng" algn="ctr">
            <a:solidFill>
              <a:schemeClr val="tx1"/>
            </a:solidFill>
            <a:prstDash val="solid"/>
            <a:round/>
            <a:headEnd type="none" w="med" len="med"/>
            <a:tailEnd type="none" w="med" len="med"/>
          </a:ln>
          <a:effectLst/>
        </p:spPr>
      </p:cxnSp>
      <p:cxnSp>
        <p:nvCxnSpPr>
          <p:cNvPr id="1793" name="直接连接符 257"/>
          <p:cNvCxnSpPr>
            <a:stCxn id="1721" idx="4"/>
            <a:endCxn id="1736" idx="0"/>
          </p:cNvCxnSpPr>
          <p:nvPr/>
        </p:nvCxnSpPr>
        <p:spPr bwMode="auto">
          <a:xfrm flipH="1">
            <a:off x="3052769" y="3759602"/>
            <a:ext cx="78812" cy="87195"/>
          </a:xfrm>
          <a:prstGeom prst="line">
            <a:avLst/>
          </a:prstGeom>
          <a:noFill/>
          <a:ln w="9525" cap="flat" cmpd="sng" algn="ctr">
            <a:solidFill>
              <a:schemeClr val="tx1"/>
            </a:solidFill>
            <a:prstDash val="solid"/>
            <a:round/>
            <a:headEnd type="none" w="med" len="med"/>
            <a:tailEnd type="none" w="med" len="med"/>
          </a:ln>
          <a:effectLst/>
        </p:spPr>
      </p:cxnSp>
      <p:cxnSp>
        <p:nvCxnSpPr>
          <p:cNvPr id="1794" name="直接连接符 259"/>
          <p:cNvCxnSpPr>
            <a:stCxn id="1723" idx="4"/>
            <a:endCxn id="1724" idx="0"/>
          </p:cNvCxnSpPr>
          <p:nvPr/>
        </p:nvCxnSpPr>
        <p:spPr bwMode="auto">
          <a:xfrm>
            <a:off x="3762076" y="3672406"/>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795" name="直接连接符 261"/>
          <p:cNvCxnSpPr>
            <a:stCxn id="1724" idx="4"/>
            <a:endCxn id="1725" idx="0"/>
          </p:cNvCxnSpPr>
          <p:nvPr/>
        </p:nvCxnSpPr>
        <p:spPr bwMode="auto">
          <a:xfrm>
            <a:off x="3762076" y="3788667"/>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796" name="直接连接符 264"/>
          <p:cNvCxnSpPr>
            <a:stCxn id="1736" idx="6"/>
            <a:endCxn id="1725" idx="2"/>
          </p:cNvCxnSpPr>
          <p:nvPr/>
        </p:nvCxnSpPr>
        <p:spPr bwMode="auto">
          <a:xfrm>
            <a:off x="3131581" y="3875862"/>
            <a:ext cx="551683" cy="0"/>
          </a:xfrm>
          <a:prstGeom prst="line">
            <a:avLst/>
          </a:prstGeom>
          <a:noFill/>
          <a:ln w="9525" cap="flat" cmpd="sng" algn="ctr">
            <a:solidFill>
              <a:schemeClr val="tx1"/>
            </a:solidFill>
            <a:prstDash val="solid"/>
            <a:round/>
            <a:headEnd type="none" w="med" len="med"/>
            <a:tailEnd type="none" w="med" len="med"/>
          </a:ln>
          <a:effectLst/>
        </p:spPr>
      </p:cxnSp>
      <p:cxnSp>
        <p:nvCxnSpPr>
          <p:cNvPr id="1797" name="直接连接符 266"/>
          <p:cNvCxnSpPr>
            <a:stCxn id="1737" idx="6"/>
            <a:endCxn id="1736" idx="2"/>
          </p:cNvCxnSpPr>
          <p:nvPr/>
        </p:nvCxnSpPr>
        <p:spPr bwMode="auto">
          <a:xfrm>
            <a:off x="2579898" y="3875862"/>
            <a:ext cx="394060" cy="0"/>
          </a:xfrm>
          <a:prstGeom prst="line">
            <a:avLst/>
          </a:prstGeom>
          <a:noFill/>
          <a:ln w="9525" cap="flat" cmpd="sng" algn="ctr">
            <a:solidFill>
              <a:schemeClr val="tx1"/>
            </a:solidFill>
            <a:prstDash val="solid"/>
            <a:round/>
            <a:headEnd type="none" w="med" len="med"/>
            <a:tailEnd type="none" w="med" len="med"/>
          </a:ln>
          <a:effectLst/>
        </p:spPr>
      </p:cxnSp>
      <p:cxnSp>
        <p:nvCxnSpPr>
          <p:cNvPr id="1798" name="直接连接符 269"/>
          <p:cNvCxnSpPr>
            <a:stCxn id="1727" idx="4"/>
            <a:endCxn id="1728" idx="0"/>
          </p:cNvCxnSpPr>
          <p:nvPr/>
        </p:nvCxnSpPr>
        <p:spPr bwMode="auto">
          <a:xfrm>
            <a:off x="4471383" y="3672406"/>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799" name="直接连接符 271"/>
          <p:cNvCxnSpPr>
            <a:stCxn id="1728" idx="4"/>
            <a:endCxn id="1729" idx="0"/>
          </p:cNvCxnSpPr>
          <p:nvPr/>
        </p:nvCxnSpPr>
        <p:spPr bwMode="auto">
          <a:xfrm>
            <a:off x="4471383" y="3788667"/>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00" name="直接连接符 278"/>
          <p:cNvCxnSpPr>
            <a:stCxn id="1729" idx="6"/>
            <a:endCxn id="1741" idx="2"/>
          </p:cNvCxnSpPr>
          <p:nvPr/>
        </p:nvCxnSpPr>
        <p:spPr bwMode="auto">
          <a:xfrm>
            <a:off x="4550195" y="3875862"/>
            <a:ext cx="315248" cy="0"/>
          </a:xfrm>
          <a:prstGeom prst="line">
            <a:avLst/>
          </a:prstGeom>
          <a:noFill/>
          <a:ln w="9525" cap="flat" cmpd="sng" algn="ctr">
            <a:solidFill>
              <a:schemeClr val="tx1"/>
            </a:solidFill>
            <a:prstDash val="solid"/>
            <a:round/>
            <a:headEnd type="none" w="med" len="med"/>
            <a:tailEnd type="none" w="med" len="med"/>
          </a:ln>
          <a:effectLst/>
        </p:spPr>
      </p:cxnSp>
      <p:cxnSp>
        <p:nvCxnSpPr>
          <p:cNvPr id="1801" name="直接连接符 281"/>
          <p:cNvCxnSpPr>
            <a:stCxn id="1728" idx="6"/>
            <a:endCxn id="1764" idx="3"/>
          </p:cNvCxnSpPr>
          <p:nvPr/>
        </p:nvCxnSpPr>
        <p:spPr bwMode="auto">
          <a:xfrm flipV="1">
            <a:off x="4550195" y="3663893"/>
            <a:ext cx="338331" cy="95708"/>
          </a:xfrm>
          <a:prstGeom prst="line">
            <a:avLst/>
          </a:prstGeom>
          <a:noFill/>
          <a:ln w="9525" cap="flat" cmpd="sng" algn="ctr">
            <a:solidFill>
              <a:schemeClr val="tx1"/>
            </a:solidFill>
            <a:prstDash val="solid"/>
            <a:round/>
            <a:headEnd type="none" w="med" len="med"/>
            <a:tailEnd type="none" w="med" len="med"/>
          </a:ln>
          <a:effectLst/>
        </p:spPr>
      </p:cxnSp>
      <p:cxnSp>
        <p:nvCxnSpPr>
          <p:cNvPr id="1802" name="直接连接符 283"/>
          <p:cNvCxnSpPr>
            <a:stCxn id="1765" idx="4"/>
            <a:endCxn id="1741" idx="0"/>
          </p:cNvCxnSpPr>
          <p:nvPr/>
        </p:nvCxnSpPr>
        <p:spPr bwMode="auto">
          <a:xfrm>
            <a:off x="4944255" y="3788667"/>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03" name="直接连接符 285"/>
          <p:cNvCxnSpPr>
            <a:stCxn id="1765" idx="6"/>
            <a:endCxn id="1768" idx="2"/>
          </p:cNvCxnSpPr>
          <p:nvPr/>
        </p:nvCxnSpPr>
        <p:spPr bwMode="auto">
          <a:xfrm>
            <a:off x="5023067" y="3759602"/>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804" name="直接连接符 289"/>
          <p:cNvCxnSpPr>
            <a:stCxn id="1741" idx="6"/>
            <a:endCxn id="1740" idx="2"/>
          </p:cNvCxnSpPr>
          <p:nvPr/>
        </p:nvCxnSpPr>
        <p:spPr bwMode="auto">
          <a:xfrm>
            <a:off x="5023067" y="3875862"/>
            <a:ext cx="551683" cy="0"/>
          </a:xfrm>
          <a:prstGeom prst="line">
            <a:avLst/>
          </a:prstGeom>
          <a:noFill/>
          <a:ln w="9525" cap="flat" cmpd="sng" algn="ctr">
            <a:solidFill>
              <a:schemeClr val="tx1"/>
            </a:solidFill>
            <a:prstDash val="solid"/>
            <a:round/>
            <a:headEnd type="none" w="med" len="med"/>
            <a:tailEnd type="none" w="med" len="med"/>
          </a:ln>
          <a:effectLst/>
        </p:spPr>
      </p:cxnSp>
      <p:cxnSp>
        <p:nvCxnSpPr>
          <p:cNvPr id="1805" name="直接连接符 291"/>
          <p:cNvCxnSpPr>
            <a:stCxn id="1768" idx="5"/>
            <a:endCxn id="1740" idx="1"/>
          </p:cNvCxnSpPr>
          <p:nvPr/>
        </p:nvCxnSpPr>
        <p:spPr bwMode="auto">
          <a:xfrm>
            <a:off x="5394042" y="3809219"/>
            <a:ext cx="203792" cy="46091"/>
          </a:xfrm>
          <a:prstGeom prst="line">
            <a:avLst/>
          </a:prstGeom>
          <a:noFill/>
          <a:ln w="9525" cap="flat" cmpd="sng" algn="ctr">
            <a:solidFill>
              <a:schemeClr val="tx1"/>
            </a:solidFill>
            <a:prstDash val="solid"/>
            <a:round/>
            <a:headEnd type="none" w="med" len="med"/>
            <a:tailEnd type="none" w="med" len="med"/>
          </a:ln>
          <a:effectLst/>
        </p:spPr>
      </p:cxnSp>
      <p:cxnSp>
        <p:nvCxnSpPr>
          <p:cNvPr id="1806" name="直接连接符 294"/>
          <p:cNvCxnSpPr>
            <a:stCxn id="1767" idx="4"/>
            <a:endCxn id="1740" idx="0"/>
          </p:cNvCxnSpPr>
          <p:nvPr/>
        </p:nvCxnSpPr>
        <p:spPr bwMode="auto">
          <a:xfrm flipH="1">
            <a:off x="5653562" y="3730537"/>
            <a:ext cx="78812" cy="116260"/>
          </a:xfrm>
          <a:prstGeom prst="line">
            <a:avLst/>
          </a:prstGeom>
          <a:noFill/>
          <a:ln w="9525" cap="flat" cmpd="sng" algn="ctr">
            <a:solidFill>
              <a:schemeClr val="tx1"/>
            </a:solidFill>
            <a:prstDash val="solid"/>
            <a:round/>
            <a:headEnd type="none" w="med" len="med"/>
            <a:tailEnd type="none" w="med" len="med"/>
          </a:ln>
          <a:effectLst/>
        </p:spPr>
      </p:cxnSp>
      <p:cxnSp>
        <p:nvCxnSpPr>
          <p:cNvPr id="1807" name="直接连接符 296"/>
          <p:cNvCxnSpPr>
            <a:stCxn id="1767" idx="3"/>
            <a:endCxn id="1768" idx="6"/>
          </p:cNvCxnSpPr>
          <p:nvPr/>
        </p:nvCxnSpPr>
        <p:spPr bwMode="auto">
          <a:xfrm flipH="1">
            <a:off x="5417126" y="3722023"/>
            <a:ext cx="259520" cy="66643"/>
          </a:xfrm>
          <a:prstGeom prst="line">
            <a:avLst/>
          </a:prstGeom>
          <a:noFill/>
          <a:ln w="9525" cap="flat" cmpd="sng" algn="ctr">
            <a:solidFill>
              <a:schemeClr val="tx1"/>
            </a:solidFill>
            <a:prstDash val="solid"/>
            <a:round/>
            <a:headEnd type="none" w="med" len="med"/>
            <a:tailEnd type="none" w="med" len="med"/>
          </a:ln>
          <a:effectLst/>
        </p:spPr>
      </p:cxnSp>
      <p:cxnSp>
        <p:nvCxnSpPr>
          <p:cNvPr id="1808" name="直接连接符 298"/>
          <p:cNvCxnSpPr>
            <a:stCxn id="1766" idx="5"/>
            <a:endCxn id="1767" idx="2"/>
          </p:cNvCxnSpPr>
          <p:nvPr/>
        </p:nvCxnSpPr>
        <p:spPr bwMode="auto">
          <a:xfrm>
            <a:off x="5472854" y="3692959"/>
            <a:ext cx="180708" cy="8513"/>
          </a:xfrm>
          <a:prstGeom prst="line">
            <a:avLst/>
          </a:prstGeom>
          <a:noFill/>
          <a:ln w="9525" cap="flat" cmpd="sng" algn="ctr">
            <a:solidFill>
              <a:schemeClr val="tx1"/>
            </a:solidFill>
            <a:prstDash val="solid"/>
            <a:round/>
            <a:headEnd type="none" w="med" len="med"/>
            <a:tailEnd type="none" w="med" len="med"/>
          </a:ln>
          <a:effectLst/>
        </p:spPr>
      </p:cxnSp>
      <p:cxnSp>
        <p:nvCxnSpPr>
          <p:cNvPr id="1809" name="直接连接符 301"/>
          <p:cNvCxnSpPr>
            <a:stCxn id="1741" idx="7"/>
            <a:endCxn id="1768" idx="3"/>
          </p:cNvCxnSpPr>
          <p:nvPr/>
        </p:nvCxnSpPr>
        <p:spPr bwMode="auto">
          <a:xfrm flipV="1">
            <a:off x="4999983" y="3809219"/>
            <a:ext cx="282603" cy="46091"/>
          </a:xfrm>
          <a:prstGeom prst="line">
            <a:avLst/>
          </a:prstGeom>
          <a:noFill/>
          <a:ln w="9525" cap="flat" cmpd="sng" algn="ctr">
            <a:solidFill>
              <a:schemeClr val="tx1"/>
            </a:solidFill>
            <a:prstDash val="solid"/>
            <a:round/>
            <a:headEnd type="none" w="med" len="med"/>
            <a:tailEnd type="none" w="med" len="med"/>
          </a:ln>
          <a:effectLst/>
        </p:spPr>
      </p:cxnSp>
      <p:cxnSp>
        <p:nvCxnSpPr>
          <p:cNvPr id="1810" name="直接连接符 303"/>
          <p:cNvCxnSpPr>
            <a:stCxn id="1765" idx="7"/>
            <a:endCxn id="1766" idx="2"/>
          </p:cNvCxnSpPr>
          <p:nvPr/>
        </p:nvCxnSpPr>
        <p:spPr bwMode="auto">
          <a:xfrm flipV="1">
            <a:off x="4999983" y="3672406"/>
            <a:ext cx="338331" cy="66643"/>
          </a:xfrm>
          <a:prstGeom prst="line">
            <a:avLst/>
          </a:prstGeom>
          <a:noFill/>
          <a:ln w="9525" cap="flat" cmpd="sng" algn="ctr">
            <a:solidFill>
              <a:schemeClr val="tx1"/>
            </a:solidFill>
            <a:prstDash val="solid"/>
            <a:round/>
            <a:headEnd type="none" w="med" len="med"/>
            <a:tailEnd type="none" w="med" len="med"/>
          </a:ln>
          <a:effectLst/>
        </p:spPr>
      </p:cxnSp>
      <p:cxnSp>
        <p:nvCxnSpPr>
          <p:cNvPr id="1811" name="直接连接符 306"/>
          <p:cNvCxnSpPr>
            <a:stCxn id="1764" idx="4"/>
            <a:endCxn id="1765" idx="0"/>
          </p:cNvCxnSpPr>
          <p:nvPr/>
        </p:nvCxnSpPr>
        <p:spPr bwMode="auto">
          <a:xfrm>
            <a:off x="4944255" y="3672406"/>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12" name="直接连接符 312"/>
          <p:cNvCxnSpPr>
            <a:stCxn id="1764" idx="6"/>
            <a:endCxn id="1766" idx="2"/>
          </p:cNvCxnSpPr>
          <p:nvPr/>
        </p:nvCxnSpPr>
        <p:spPr bwMode="auto">
          <a:xfrm>
            <a:off x="5023067" y="3643341"/>
            <a:ext cx="315248" cy="29065"/>
          </a:xfrm>
          <a:prstGeom prst="line">
            <a:avLst/>
          </a:prstGeom>
          <a:noFill/>
          <a:ln w="9525" cap="flat" cmpd="sng" algn="ctr">
            <a:solidFill>
              <a:schemeClr val="tx1"/>
            </a:solidFill>
            <a:prstDash val="solid"/>
            <a:round/>
            <a:headEnd type="none" w="med" len="med"/>
            <a:tailEnd type="none" w="med" len="med"/>
          </a:ln>
          <a:effectLst/>
        </p:spPr>
      </p:cxnSp>
      <p:cxnSp>
        <p:nvCxnSpPr>
          <p:cNvPr id="1813" name="直接连接符 314"/>
          <p:cNvCxnSpPr>
            <a:stCxn id="1728" idx="6"/>
            <a:endCxn id="1741" idx="1"/>
          </p:cNvCxnSpPr>
          <p:nvPr/>
        </p:nvCxnSpPr>
        <p:spPr bwMode="auto">
          <a:xfrm>
            <a:off x="4550195" y="3759602"/>
            <a:ext cx="338331" cy="95708"/>
          </a:xfrm>
          <a:prstGeom prst="line">
            <a:avLst/>
          </a:prstGeom>
          <a:noFill/>
          <a:ln w="9525" cap="flat" cmpd="sng" algn="ctr">
            <a:solidFill>
              <a:schemeClr val="tx1"/>
            </a:solidFill>
            <a:prstDash val="solid"/>
            <a:round/>
            <a:headEnd type="none" w="med" len="med"/>
            <a:tailEnd type="none" w="med" len="med"/>
          </a:ln>
          <a:effectLst/>
        </p:spPr>
      </p:cxnSp>
      <p:cxnSp>
        <p:nvCxnSpPr>
          <p:cNvPr id="1814" name="直接连接符 317"/>
          <p:cNvCxnSpPr>
            <a:stCxn id="1727" idx="6"/>
            <a:endCxn id="1764" idx="2"/>
          </p:cNvCxnSpPr>
          <p:nvPr/>
        </p:nvCxnSpPr>
        <p:spPr bwMode="auto">
          <a:xfrm>
            <a:off x="4550195" y="3643341"/>
            <a:ext cx="315248" cy="0"/>
          </a:xfrm>
          <a:prstGeom prst="line">
            <a:avLst/>
          </a:prstGeom>
          <a:noFill/>
          <a:ln w="9525" cap="flat" cmpd="sng" algn="ctr">
            <a:solidFill>
              <a:schemeClr val="tx1"/>
            </a:solidFill>
            <a:prstDash val="solid"/>
            <a:round/>
            <a:headEnd type="none" w="med" len="med"/>
            <a:tailEnd type="none" w="med" len="med"/>
          </a:ln>
          <a:effectLst/>
        </p:spPr>
      </p:cxnSp>
      <p:cxnSp>
        <p:nvCxnSpPr>
          <p:cNvPr id="1815" name="直接连接符 319"/>
          <p:cNvCxnSpPr>
            <a:stCxn id="1735" idx="4"/>
            <a:endCxn id="1769" idx="7"/>
          </p:cNvCxnSpPr>
          <p:nvPr/>
        </p:nvCxnSpPr>
        <p:spPr bwMode="auto">
          <a:xfrm>
            <a:off x="2501086" y="4166512"/>
            <a:ext cx="55728" cy="95708"/>
          </a:xfrm>
          <a:prstGeom prst="line">
            <a:avLst/>
          </a:prstGeom>
          <a:noFill/>
          <a:ln w="9525" cap="flat" cmpd="sng" algn="ctr">
            <a:solidFill>
              <a:schemeClr val="tx1"/>
            </a:solidFill>
            <a:prstDash val="solid"/>
            <a:round/>
            <a:headEnd type="none" w="med" len="med"/>
            <a:tailEnd type="none" w="med" len="med"/>
          </a:ln>
          <a:effectLst/>
        </p:spPr>
      </p:cxnSp>
      <p:cxnSp>
        <p:nvCxnSpPr>
          <p:cNvPr id="1816" name="直接连接符 321"/>
          <p:cNvCxnSpPr>
            <a:stCxn id="1769" idx="5"/>
            <a:endCxn id="1770" idx="1"/>
          </p:cNvCxnSpPr>
          <p:nvPr/>
        </p:nvCxnSpPr>
        <p:spPr bwMode="auto">
          <a:xfrm>
            <a:off x="2556814" y="4303325"/>
            <a:ext cx="124980" cy="46091"/>
          </a:xfrm>
          <a:prstGeom prst="line">
            <a:avLst/>
          </a:prstGeom>
          <a:noFill/>
          <a:ln w="9525" cap="flat" cmpd="sng" algn="ctr">
            <a:solidFill>
              <a:schemeClr val="tx1"/>
            </a:solidFill>
            <a:prstDash val="solid"/>
            <a:round/>
            <a:headEnd type="none" w="med" len="med"/>
            <a:tailEnd type="none" w="med" len="med"/>
          </a:ln>
          <a:effectLst/>
        </p:spPr>
      </p:cxnSp>
      <p:cxnSp>
        <p:nvCxnSpPr>
          <p:cNvPr id="1817" name="直接连接符 325"/>
          <p:cNvCxnSpPr>
            <a:stCxn id="1771" idx="4"/>
            <a:endCxn id="1770" idx="7"/>
          </p:cNvCxnSpPr>
          <p:nvPr/>
        </p:nvCxnSpPr>
        <p:spPr bwMode="auto">
          <a:xfrm flipH="1">
            <a:off x="2793250" y="4282773"/>
            <a:ext cx="101896" cy="66643"/>
          </a:xfrm>
          <a:prstGeom prst="line">
            <a:avLst/>
          </a:prstGeom>
          <a:noFill/>
          <a:ln w="9525" cap="flat" cmpd="sng" algn="ctr">
            <a:solidFill>
              <a:schemeClr val="tx1"/>
            </a:solidFill>
            <a:prstDash val="solid"/>
            <a:round/>
            <a:headEnd type="none" w="med" len="med"/>
            <a:tailEnd type="none" w="med" len="med"/>
          </a:ln>
          <a:effectLst/>
        </p:spPr>
      </p:cxnSp>
      <p:cxnSp>
        <p:nvCxnSpPr>
          <p:cNvPr id="1818" name="直接连接符 327"/>
          <p:cNvCxnSpPr>
            <a:stCxn id="1772" idx="3"/>
            <a:endCxn id="1770" idx="6"/>
          </p:cNvCxnSpPr>
          <p:nvPr/>
        </p:nvCxnSpPr>
        <p:spPr bwMode="auto">
          <a:xfrm flipH="1">
            <a:off x="2816333" y="4303325"/>
            <a:ext cx="338331" cy="66643"/>
          </a:xfrm>
          <a:prstGeom prst="line">
            <a:avLst/>
          </a:prstGeom>
          <a:noFill/>
          <a:ln w="9525" cap="flat" cmpd="sng" algn="ctr">
            <a:solidFill>
              <a:schemeClr val="tx1"/>
            </a:solidFill>
            <a:prstDash val="solid"/>
            <a:round/>
            <a:headEnd type="none" w="med" len="med"/>
            <a:tailEnd type="none" w="med" len="med"/>
          </a:ln>
          <a:effectLst/>
        </p:spPr>
      </p:cxnSp>
      <p:cxnSp>
        <p:nvCxnSpPr>
          <p:cNvPr id="1819" name="直接连接符 329"/>
          <p:cNvCxnSpPr>
            <a:stCxn id="1772" idx="5"/>
            <a:endCxn id="1773" idx="1"/>
          </p:cNvCxnSpPr>
          <p:nvPr/>
        </p:nvCxnSpPr>
        <p:spPr bwMode="auto">
          <a:xfrm>
            <a:off x="3266121" y="4303325"/>
            <a:ext cx="46168" cy="46091"/>
          </a:xfrm>
          <a:prstGeom prst="line">
            <a:avLst/>
          </a:prstGeom>
          <a:noFill/>
          <a:ln w="9525" cap="flat" cmpd="sng" algn="ctr">
            <a:solidFill>
              <a:schemeClr val="tx1"/>
            </a:solidFill>
            <a:prstDash val="solid"/>
            <a:round/>
            <a:headEnd type="none" w="med" len="med"/>
            <a:tailEnd type="none" w="med" len="med"/>
          </a:ln>
          <a:effectLst/>
        </p:spPr>
      </p:cxnSp>
      <p:cxnSp>
        <p:nvCxnSpPr>
          <p:cNvPr id="1820" name="直接连接符 331"/>
          <p:cNvCxnSpPr>
            <a:stCxn id="1773" idx="5"/>
            <a:endCxn id="1746" idx="2"/>
          </p:cNvCxnSpPr>
          <p:nvPr/>
        </p:nvCxnSpPr>
        <p:spPr bwMode="auto">
          <a:xfrm flipV="1">
            <a:off x="3423745" y="4369968"/>
            <a:ext cx="259520" cy="20552"/>
          </a:xfrm>
          <a:prstGeom prst="line">
            <a:avLst/>
          </a:prstGeom>
          <a:noFill/>
          <a:ln w="9525" cap="flat" cmpd="sng" algn="ctr">
            <a:solidFill>
              <a:schemeClr val="tx1"/>
            </a:solidFill>
            <a:prstDash val="solid"/>
            <a:round/>
            <a:headEnd type="none" w="med" len="med"/>
            <a:tailEnd type="none" w="med" len="med"/>
          </a:ln>
          <a:effectLst/>
        </p:spPr>
      </p:cxnSp>
      <p:cxnSp>
        <p:nvCxnSpPr>
          <p:cNvPr id="1821" name="直接连接符 333"/>
          <p:cNvCxnSpPr>
            <a:stCxn id="1745" idx="4"/>
            <a:endCxn id="1746" idx="0"/>
          </p:cNvCxnSpPr>
          <p:nvPr/>
        </p:nvCxnSpPr>
        <p:spPr bwMode="auto">
          <a:xfrm>
            <a:off x="3762076" y="4282773"/>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22" name="直接连接符 335"/>
          <p:cNvCxnSpPr>
            <a:endCxn id="1745" idx="1"/>
          </p:cNvCxnSpPr>
          <p:nvPr/>
        </p:nvCxnSpPr>
        <p:spPr bwMode="auto">
          <a:xfrm>
            <a:off x="3525641" y="4195578"/>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23" name="直接连接符 337"/>
          <p:cNvCxnSpPr>
            <a:stCxn id="1745" idx="2"/>
            <a:endCxn id="1773" idx="7"/>
          </p:cNvCxnSpPr>
          <p:nvPr/>
        </p:nvCxnSpPr>
        <p:spPr bwMode="auto">
          <a:xfrm flipH="1">
            <a:off x="3423745" y="4253708"/>
            <a:ext cx="259520" cy="95708"/>
          </a:xfrm>
          <a:prstGeom prst="line">
            <a:avLst/>
          </a:prstGeom>
          <a:noFill/>
          <a:ln w="9525" cap="flat" cmpd="sng" algn="ctr">
            <a:solidFill>
              <a:schemeClr val="tx1"/>
            </a:solidFill>
            <a:prstDash val="solid"/>
            <a:round/>
            <a:headEnd type="none" w="med" len="med"/>
            <a:tailEnd type="none" w="med" len="med"/>
          </a:ln>
          <a:effectLst/>
        </p:spPr>
      </p:cxnSp>
      <p:cxnSp>
        <p:nvCxnSpPr>
          <p:cNvPr id="1824" name="直接连接符 339"/>
          <p:cNvCxnSpPr>
            <a:stCxn id="1734" idx="6"/>
            <a:endCxn id="1733" idx="2"/>
          </p:cNvCxnSpPr>
          <p:nvPr/>
        </p:nvCxnSpPr>
        <p:spPr bwMode="auto">
          <a:xfrm>
            <a:off x="3131581" y="4137447"/>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825" name="直接连接符 341"/>
          <p:cNvCxnSpPr>
            <a:stCxn id="1772" idx="7"/>
            <a:endCxn id="1745" idx="2"/>
          </p:cNvCxnSpPr>
          <p:nvPr/>
        </p:nvCxnSpPr>
        <p:spPr bwMode="auto">
          <a:xfrm flipV="1">
            <a:off x="3266121" y="4253708"/>
            <a:ext cx="417143" cy="8513"/>
          </a:xfrm>
          <a:prstGeom prst="line">
            <a:avLst/>
          </a:prstGeom>
          <a:noFill/>
          <a:ln w="9525" cap="flat" cmpd="sng" algn="ctr">
            <a:solidFill>
              <a:schemeClr val="tx1"/>
            </a:solidFill>
            <a:prstDash val="solid"/>
            <a:round/>
            <a:headEnd type="none" w="med" len="med"/>
            <a:tailEnd type="none" w="med" len="med"/>
          </a:ln>
          <a:effectLst/>
        </p:spPr>
      </p:cxnSp>
      <p:cxnSp>
        <p:nvCxnSpPr>
          <p:cNvPr id="1826" name="直接连接符 343"/>
          <p:cNvCxnSpPr>
            <a:stCxn id="1734" idx="4"/>
            <a:endCxn id="1771" idx="0"/>
          </p:cNvCxnSpPr>
          <p:nvPr/>
        </p:nvCxnSpPr>
        <p:spPr bwMode="auto">
          <a:xfrm flipH="1">
            <a:off x="2895145" y="4166512"/>
            <a:ext cx="157624" cy="58130"/>
          </a:xfrm>
          <a:prstGeom prst="line">
            <a:avLst/>
          </a:prstGeom>
          <a:noFill/>
          <a:ln w="9525" cap="flat" cmpd="sng" algn="ctr">
            <a:solidFill>
              <a:schemeClr val="tx1"/>
            </a:solidFill>
            <a:prstDash val="solid"/>
            <a:round/>
            <a:headEnd type="none" w="med" len="med"/>
            <a:tailEnd type="none" w="med" len="med"/>
          </a:ln>
          <a:effectLst/>
        </p:spPr>
      </p:cxnSp>
      <p:cxnSp>
        <p:nvCxnSpPr>
          <p:cNvPr id="1827" name="直接连接符 345"/>
          <p:cNvCxnSpPr>
            <a:stCxn id="1735" idx="6"/>
            <a:endCxn id="1734" idx="2"/>
          </p:cNvCxnSpPr>
          <p:nvPr/>
        </p:nvCxnSpPr>
        <p:spPr bwMode="auto">
          <a:xfrm>
            <a:off x="2579898" y="4137447"/>
            <a:ext cx="394060" cy="0"/>
          </a:xfrm>
          <a:prstGeom prst="line">
            <a:avLst/>
          </a:prstGeom>
          <a:noFill/>
          <a:ln w="9525" cap="flat" cmpd="sng" algn="ctr">
            <a:solidFill>
              <a:schemeClr val="tx1"/>
            </a:solidFill>
            <a:prstDash val="solid"/>
            <a:round/>
            <a:headEnd type="none" w="med" len="med"/>
            <a:tailEnd type="none" w="med" len="med"/>
          </a:ln>
          <a:effectLst/>
        </p:spPr>
      </p:cxnSp>
      <p:cxnSp>
        <p:nvCxnSpPr>
          <p:cNvPr id="1828" name="直接连接符 347"/>
          <p:cNvCxnSpPr>
            <a:stCxn id="1735" idx="4"/>
            <a:endCxn id="1771" idx="1"/>
          </p:cNvCxnSpPr>
          <p:nvPr/>
        </p:nvCxnSpPr>
        <p:spPr bwMode="auto">
          <a:xfrm>
            <a:off x="2501086" y="4166512"/>
            <a:ext cx="338331" cy="66643"/>
          </a:xfrm>
          <a:prstGeom prst="line">
            <a:avLst/>
          </a:prstGeom>
          <a:noFill/>
          <a:ln w="9525" cap="flat" cmpd="sng" algn="ctr">
            <a:solidFill>
              <a:schemeClr val="tx1"/>
            </a:solidFill>
            <a:prstDash val="solid"/>
            <a:round/>
            <a:headEnd type="none" w="med" len="med"/>
            <a:tailEnd type="none" w="med" len="med"/>
          </a:ln>
          <a:effectLst/>
        </p:spPr>
      </p:cxnSp>
      <p:cxnSp>
        <p:nvCxnSpPr>
          <p:cNvPr id="1829" name="直接连接符 353"/>
          <p:cNvCxnSpPr>
            <a:stCxn id="1734" idx="5"/>
            <a:endCxn id="1772" idx="0"/>
          </p:cNvCxnSpPr>
          <p:nvPr/>
        </p:nvCxnSpPr>
        <p:spPr bwMode="auto">
          <a:xfrm>
            <a:off x="3108497" y="4158000"/>
            <a:ext cx="101896" cy="95708"/>
          </a:xfrm>
          <a:prstGeom prst="line">
            <a:avLst/>
          </a:prstGeom>
          <a:noFill/>
          <a:ln w="9525" cap="flat" cmpd="sng" algn="ctr">
            <a:solidFill>
              <a:schemeClr val="tx1"/>
            </a:solidFill>
            <a:prstDash val="solid"/>
            <a:round/>
            <a:headEnd type="none" w="med" len="med"/>
            <a:tailEnd type="none" w="med" len="med"/>
          </a:ln>
          <a:effectLst/>
        </p:spPr>
      </p:cxnSp>
      <p:cxnSp>
        <p:nvCxnSpPr>
          <p:cNvPr id="1830" name="直接连接符 356"/>
          <p:cNvCxnSpPr>
            <a:stCxn id="1742" idx="6"/>
            <a:endCxn id="1739" idx="2"/>
          </p:cNvCxnSpPr>
          <p:nvPr/>
        </p:nvCxnSpPr>
        <p:spPr bwMode="auto">
          <a:xfrm>
            <a:off x="4550195" y="4137447"/>
            <a:ext cx="315248" cy="0"/>
          </a:xfrm>
          <a:prstGeom prst="line">
            <a:avLst/>
          </a:prstGeom>
          <a:noFill/>
          <a:ln w="9525" cap="flat" cmpd="sng" algn="ctr">
            <a:solidFill>
              <a:schemeClr val="tx1"/>
            </a:solidFill>
            <a:prstDash val="solid"/>
            <a:round/>
            <a:headEnd type="none" w="med" len="med"/>
            <a:tailEnd type="none" w="med" len="med"/>
          </a:ln>
          <a:effectLst/>
        </p:spPr>
      </p:cxnSp>
      <p:cxnSp>
        <p:nvCxnSpPr>
          <p:cNvPr id="1831" name="直接连接符 358"/>
          <p:cNvCxnSpPr>
            <a:stCxn id="1739" idx="6"/>
            <a:endCxn id="1738" idx="2"/>
          </p:cNvCxnSpPr>
          <p:nvPr/>
        </p:nvCxnSpPr>
        <p:spPr bwMode="auto">
          <a:xfrm>
            <a:off x="5023067" y="4137447"/>
            <a:ext cx="551683" cy="0"/>
          </a:xfrm>
          <a:prstGeom prst="line">
            <a:avLst/>
          </a:prstGeom>
          <a:noFill/>
          <a:ln w="9525" cap="flat" cmpd="sng" algn="ctr">
            <a:solidFill>
              <a:schemeClr val="tx1"/>
            </a:solidFill>
            <a:prstDash val="solid"/>
            <a:round/>
            <a:headEnd type="none" w="med" len="med"/>
            <a:tailEnd type="none" w="med" len="med"/>
          </a:ln>
          <a:effectLst/>
        </p:spPr>
      </p:cxnSp>
      <p:cxnSp>
        <p:nvCxnSpPr>
          <p:cNvPr id="1832" name="直接连接符 360"/>
          <p:cNvCxnSpPr>
            <a:stCxn id="1742" idx="4"/>
            <a:endCxn id="1743" idx="0"/>
          </p:cNvCxnSpPr>
          <p:nvPr/>
        </p:nvCxnSpPr>
        <p:spPr bwMode="auto">
          <a:xfrm>
            <a:off x="4471383" y="4166512"/>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33" name="直接连接符 362"/>
          <p:cNvCxnSpPr>
            <a:stCxn id="1743" idx="4"/>
            <a:endCxn id="1744" idx="0"/>
          </p:cNvCxnSpPr>
          <p:nvPr/>
        </p:nvCxnSpPr>
        <p:spPr bwMode="auto">
          <a:xfrm>
            <a:off x="4471383" y="4282773"/>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34" name="直接连接符 364"/>
          <p:cNvCxnSpPr>
            <a:stCxn id="1744" idx="6"/>
            <a:endCxn id="1774" idx="3"/>
          </p:cNvCxnSpPr>
          <p:nvPr/>
        </p:nvCxnSpPr>
        <p:spPr bwMode="auto">
          <a:xfrm flipV="1">
            <a:off x="4550195" y="4332390"/>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35" name="直接连接符 366"/>
          <p:cNvCxnSpPr>
            <a:stCxn id="1743" idx="6"/>
            <a:endCxn id="1774" idx="1"/>
          </p:cNvCxnSpPr>
          <p:nvPr/>
        </p:nvCxnSpPr>
        <p:spPr bwMode="auto">
          <a:xfrm>
            <a:off x="4550195" y="4253708"/>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36" name="直接连接符 368"/>
          <p:cNvCxnSpPr>
            <a:stCxn id="1775" idx="3"/>
          </p:cNvCxnSpPr>
          <p:nvPr/>
        </p:nvCxnSpPr>
        <p:spPr bwMode="auto">
          <a:xfrm flipH="1">
            <a:off x="4763547" y="4245195"/>
            <a:ext cx="203792" cy="46091"/>
          </a:xfrm>
          <a:prstGeom prst="line">
            <a:avLst/>
          </a:prstGeom>
          <a:noFill/>
          <a:ln w="9525" cap="flat" cmpd="sng" algn="ctr">
            <a:solidFill>
              <a:schemeClr val="tx1"/>
            </a:solidFill>
            <a:prstDash val="solid"/>
            <a:round/>
            <a:headEnd type="none" w="med" len="med"/>
            <a:tailEnd type="none" w="med" len="med"/>
          </a:ln>
          <a:effectLst/>
        </p:spPr>
      </p:cxnSp>
      <p:cxnSp>
        <p:nvCxnSpPr>
          <p:cNvPr id="1837" name="直接连接符 370"/>
          <p:cNvCxnSpPr>
            <a:stCxn id="1739" idx="4"/>
            <a:endCxn id="1775" idx="0"/>
          </p:cNvCxnSpPr>
          <p:nvPr/>
        </p:nvCxnSpPr>
        <p:spPr bwMode="auto">
          <a:xfrm>
            <a:off x="4944255" y="4166512"/>
            <a:ext cx="78812" cy="29065"/>
          </a:xfrm>
          <a:prstGeom prst="line">
            <a:avLst/>
          </a:prstGeom>
          <a:noFill/>
          <a:ln w="9525" cap="flat" cmpd="sng" algn="ctr">
            <a:solidFill>
              <a:schemeClr val="tx1"/>
            </a:solidFill>
            <a:prstDash val="solid"/>
            <a:round/>
            <a:headEnd type="none" w="med" len="med"/>
            <a:tailEnd type="none" w="med" len="med"/>
          </a:ln>
          <a:effectLst/>
        </p:spPr>
      </p:cxnSp>
      <p:cxnSp>
        <p:nvCxnSpPr>
          <p:cNvPr id="1838" name="直接连接符 372"/>
          <p:cNvCxnSpPr>
            <a:stCxn id="1738" idx="4"/>
            <a:endCxn id="1777" idx="7"/>
          </p:cNvCxnSpPr>
          <p:nvPr/>
        </p:nvCxnSpPr>
        <p:spPr bwMode="auto">
          <a:xfrm flipH="1">
            <a:off x="5472854" y="4166512"/>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39" name="直接连接符 374"/>
          <p:cNvCxnSpPr>
            <a:stCxn id="1738" idx="4"/>
            <a:endCxn id="1778" idx="0"/>
          </p:cNvCxnSpPr>
          <p:nvPr/>
        </p:nvCxnSpPr>
        <p:spPr bwMode="auto">
          <a:xfrm>
            <a:off x="5653562" y="4166512"/>
            <a:ext cx="78812" cy="58130"/>
          </a:xfrm>
          <a:prstGeom prst="line">
            <a:avLst/>
          </a:prstGeom>
          <a:noFill/>
          <a:ln w="9525" cap="flat" cmpd="sng" algn="ctr">
            <a:solidFill>
              <a:schemeClr val="tx1"/>
            </a:solidFill>
            <a:prstDash val="solid"/>
            <a:round/>
            <a:headEnd type="none" w="med" len="med"/>
            <a:tailEnd type="none" w="med" len="med"/>
          </a:ln>
          <a:effectLst/>
        </p:spPr>
      </p:cxnSp>
      <p:cxnSp>
        <p:nvCxnSpPr>
          <p:cNvPr id="1840" name="直接连接符 376"/>
          <p:cNvCxnSpPr>
            <a:stCxn id="1778" idx="4"/>
            <a:endCxn id="1779" idx="0"/>
          </p:cNvCxnSpPr>
          <p:nvPr/>
        </p:nvCxnSpPr>
        <p:spPr bwMode="auto">
          <a:xfrm>
            <a:off x="5732374" y="4282773"/>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41" name="直接连接符 379"/>
          <p:cNvCxnSpPr>
            <a:stCxn id="1776" idx="6"/>
            <a:endCxn id="1779" idx="2"/>
          </p:cNvCxnSpPr>
          <p:nvPr/>
        </p:nvCxnSpPr>
        <p:spPr bwMode="auto">
          <a:xfrm>
            <a:off x="5259502" y="4340903"/>
            <a:ext cx="394060" cy="29065"/>
          </a:xfrm>
          <a:prstGeom prst="line">
            <a:avLst/>
          </a:prstGeom>
          <a:noFill/>
          <a:ln w="9525" cap="flat" cmpd="sng" algn="ctr">
            <a:solidFill>
              <a:schemeClr val="tx1"/>
            </a:solidFill>
            <a:prstDash val="solid"/>
            <a:round/>
            <a:headEnd type="none" w="med" len="med"/>
            <a:tailEnd type="none" w="med" len="med"/>
          </a:ln>
          <a:effectLst/>
        </p:spPr>
      </p:cxnSp>
      <p:cxnSp>
        <p:nvCxnSpPr>
          <p:cNvPr id="1842" name="直接连接符 381"/>
          <p:cNvCxnSpPr>
            <a:stCxn id="1777" idx="3"/>
            <a:endCxn id="1776" idx="7"/>
          </p:cNvCxnSpPr>
          <p:nvPr/>
        </p:nvCxnSpPr>
        <p:spPr bwMode="auto">
          <a:xfrm flipH="1">
            <a:off x="5236419" y="4245195"/>
            <a:ext cx="124980" cy="75156"/>
          </a:xfrm>
          <a:prstGeom prst="line">
            <a:avLst/>
          </a:prstGeom>
          <a:noFill/>
          <a:ln w="9525" cap="flat" cmpd="sng" algn="ctr">
            <a:solidFill>
              <a:schemeClr val="tx1"/>
            </a:solidFill>
            <a:prstDash val="solid"/>
            <a:round/>
            <a:headEnd type="none" w="med" len="med"/>
            <a:tailEnd type="none" w="med" len="med"/>
          </a:ln>
          <a:effectLst/>
        </p:spPr>
      </p:cxnSp>
      <p:cxnSp>
        <p:nvCxnSpPr>
          <p:cNvPr id="1843" name="直接连接符 383"/>
          <p:cNvCxnSpPr>
            <a:stCxn id="1774" idx="6"/>
            <a:endCxn id="1776" idx="2"/>
          </p:cNvCxnSpPr>
          <p:nvPr/>
        </p:nvCxnSpPr>
        <p:spPr bwMode="auto">
          <a:xfrm>
            <a:off x="4865443" y="4311838"/>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844" name="直接连接符 385"/>
          <p:cNvCxnSpPr>
            <a:stCxn id="1775" idx="5"/>
            <a:endCxn id="1776" idx="0"/>
          </p:cNvCxnSpPr>
          <p:nvPr/>
        </p:nvCxnSpPr>
        <p:spPr bwMode="auto">
          <a:xfrm>
            <a:off x="5078795" y="4245195"/>
            <a:ext cx="101896" cy="66643"/>
          </a:xfrm>
          <a:prstGeom prst="line">
            <a:avLst/>
          </a:prstGeom>
          <a:noFill/>
          <a:ln w="9525" cap="flat" cmpd="sng" algn="ctr">
            <a:solidFill>
              <a:schemeClr val="tx1"/>
            </a:solidFill>
            <a:prstDash val="solid"/>
            <a:round/>
            <a:headEnd type="none" w="med" len="med"/>
            <a:tailEnd type="none" w="med" len="med"/>
          </a:ln>
          <a:effectLst/>
        </p:spPr>
      </p:cxnSp>
      <p:cxnSp>
        <p:nvCxnSpPr>
          <p:cNvPr id="1845" name="直接连接符 387"/>
          <p:cNvCxnSpPr>
            <a:stCxn id="1775" idx="6"/>
            <a:endCxn id="1777" idx="2"/>
          </p:cNvCxnSpPr>
          <p:nvPr/>
        </p:nvCxnSpPr>
        <p:spPr bwMode="auto">
          <a:xfrm>
            <a:off x="5101879" y="4224643"/>
            <a:ext cx="236436" cy="0"/>
          </a:xfrm>
          <a:prstGeom prst="line">
            <a:avLst/>
          </a:prstGeom>
          <a:noFill/>
          <a:ln w="9525" cap="flat" cmpd="sng" algn="ctr">
            <a:solidFill>
              <a:schemeClr val="tx1"/>
            </a:solidFill>
            <a:prstDash val="solid"/>
            <a:round/>
            <a:headEnd type="none" w="med" len="med"/>
            <a:tailEnd type="none" w="med" len="med"/>
          </a:ln>
          <a:effectLst/>
        </p:spPr>
      </p:cxnSp>
      <p:cxnSp>
        <p:nvCxnSpPr>
          <p:cNvPr id="1846" name="直接连接符 389"/>
          <p:cNvCxnSpPr>
            <a:stCxn id="1777" idx="5"/>
            <a:endCxn id="1778" idx="2"/>
          </p:cNvCxnSpPr>
          <p:nvPr/>
        </p:nvCxnSpPr>
        <p:spPr bwMode="auto">
          <a:xfrm>
            <a:off x="5472854" y="4245195"/>
            <a:ext cx="180708" cy="8513"/>
          </a:xfrm>
          <a:prstGeom prst="line">
            <a:avLst/>
          </a:prstGeom>
          <a:noFill/>
          <a:ln w="9525" cap="flat" cmpd="sng" algn="ctr">
            <a:solidFill>
              <a:schemeClr val="tx1"/>
            </a:solidFill>
            <a:prstDash val="solid"/>
            <a:round/>
            <a:headEnd type="none" w="med" len="med"/>
            <a:tailEnd type="none" w="med" len="med"/>
          </a:ln>
          <a:effectLst/>
        </p:spPr>
      </p:cxnSp>
      <p:cxnSp>
        <p:nvCxnSpPr>
          <p:cNvPr id="1847" name="直接连接符 391"/>
          <p:cNvCxnSpPr>
            <a:stCxn id="1743" idx="7"/>
            <a:endCxn id="1739" idx="3"/>
          </p:cNvCxnSpPr>
          <p:nvPr/>
        </p:nvCxnSpPr>
        <p:spPr bwMode="auto">
          <a:xfrm flipV="1">
            <a:off x="4527111" y="4158000"/>
            <a:ext cx="361415" cy="75156"/>
          </a:xfrm>
          <a:prstGeom prst="line">
            <a:avLst/>
          </a:prstGeom>
          <a:noFill/>
          <a:ln w="9525" cap="flat" cmpd="sng" algn="ctr">
            <a:solidFill>
              <a:schemeClr val="tx1"/>
            </a:solidFill>
            <a:prstDash val="solid"/>
            <a:round/>
            <a:headEnd type="none" w="med" len="med"/>
            <a:tailEnd type="none" w="med" len="med"/>
          </a:ln>
          <a:effectLst/>
        </p:spPr>
      </p:cxnSp>
      <p:cxnSp>
        <p:nvCxnSpPr>
          <p:cNvPr id="1848" name="直接连接符 414"/>
          <p:cNvCxnSpPr>
            <a:endCxn id="1718" idx="3"/>
          </p:cNvCxnSpPr>
          <p:nvPr/>
        </p:nvCxnSpPr>
        <p:spPr bwMode="auto">
          <a:xfrm flipV="1">
            <a:off x="2185838" y="3722023"/>
            <a:ext cx="259520" cy="31559"/>
          </a:xfrm>
          <a:prstGeom prst="line">
            <a:avLst/>
          </a:prstGeom>
          <a:noFill/>
          <a:ln w="9525" cap="flat" cmpd="sng" algn="ctr">
            <a:solidFill>
              <a:schemeClr val="tx1"/>
            </a:solidFill>
            <a:prstDash val="solid"/>
            <a:round/>
            <a:headEnd type="none" w="med" len="med"/>
            <a:tailEnd type="none" w="med" len="med"/>
          </a:ln>
          <a:effectLst/>
        </p:spPr>
      </p:cxnSp>
      <p:cxnSp>
        <p:nvCxnSpPr>
          <p:cNvPr id="1849" name="直接连接符 416"/>
          <p:cNvCxnSpPr>
            <a:stCxn id="1767" idx="6"/>
          </p:cNvCxnSpPr>
          <p:nvPr/>
        </p:nvCxnSpPr>
        <p:spPr bwMode="auto">
          <a:xfrm>
            <a:off x="5811186" y="3701471"/>
            <a:ext cx="236436" cy="72663"/>
          </a:xfrm>
          <a:prstGeom prst="line">
            <a:avLst/>
          </a:prstGeom>
          <a:noFill/>
          <a:ln w="9525" cap="flat" cmpd="sng" algn="ctr">
            <a:solidFill>
              <a:schemeClr val="tx1"/>
            </a:solidFill>
            <a:prstDash val="solid"/>
            <a:round/>
            <a:headEnd type="none" w="med" len="med"/>
            <a:tailEnd type="none" w="med" len="med"/>
          </a:ln>
          <a:effectLst/>
        </p:spPr>
      </p:cxnSp>
      <p:cxnSp>
        <p:nvCxnSpPr>
          <p:cNvPr id="1850" name="直接连接符 418"/>
          <p:cNvCxnSpPr>
            <a:endCxn id="1778" idx="6"/>
          </p:cNvCxnSpPr>
          <p:nvPr/>
        </p:nvCxnSpPr>
        <p:spPr bwMode="auto">
          <a:xfrm flipH="1">
            <a:off x="5811186" y="4239175"/>
            <a:ext cx="236436" cy="14533"/>
          </a:xfrm>
          <a:prstGeom prst="line">
            <a:avLst/>
          </a:prstGeom>
          <a:noFill/>
          <a:ln w="9525" cap="flat" cmpd="sng" algn="ctr">
            <a:solidFill>
              <a:schemeClr val="tx1"/>
            </a:solidFill>
            <a:prstDash val="solid"/>
            <a:round/>
            <a:headEnd type="none" w="med" len="med"/>
            <a:tailEnd type="none" w="med" len="med"/>
          </a:ln>
          <a:effectLst/>
        </p:spPr>
      </p:cxnSp>
      <p:cxnSp>
        <p:nvCxnSpPr>
          <p:cNvPr id="1851" name="直接连接符 420"/>
          <p:cNvCxnSpPr>
            <a:endCxn id="1769" idx="2"/>
          </p:cNvCxnSpPr>
          <p:nvPr/>
        </p:nvCxnSpPr>
        <p:spPr bwMode="auto">
          <a:xfrm>
            <a:off x="2185838" y="4239175"/>
            <a:ext cx="236436" cy="43598"/>
          </a:xfrm>
          <a:prstGeom prst="line">
            <a:avLst/>
          </a:prstGeom>
          <a:noFill/>
          <a:ln w="9525" cap="flat" cmpd="sng" algn="ctr">
            <a:solidFill>
              <a:schemeClr val="tx1"/>
            </a:solidFill>
            <a:prstDash val="solid"/>
            <a:round/>
            <a:headEnd type="none" w="med" len="med"/>
            <a:tailEnd type="none" w="med" len="med"/>
          </a:ln>
          <a:effectLst/>
        </p:spPr>
      </p:cxnSp>
      <p:cxnSp>
        <p:nvCxnSpPr>
          <p:cNvPr id="1853" name="直接连接符 355"/>
          <p:cNvCxnSpPr>
            <a:stCxn id="1770" idx="6"/>
            <a:endCxn id="1773" idx="2"/>
          </p:cNvCxnSpPr>
          <p:nvPr/>
        </p:nvCxnSpPr>
        <p:spPr bwMode="auto">
          <a:xfrm>
            <a:off x="2816333" y="4369968"/>
            <a:ext cx="472871" cy="0"/>
          </a:xfrm>
          <a:prstGeom prst="line">
            <a:avLst/>
          </a:prstGeom>
          <a:noFill/>
          <a:ln w="9525" cap="flat" cmpd="sng" algn="ctr">
            <a:solidFill>
              <a:schemeClr val="tx1"/>
            </a:solidFill>
            <a:prstDash val="solid"/>
            <a:round/>
            <a:headEnd type="none" w="med" len="med"/>
            <a:tailEnd type="none" w="med" len="med"/>
          </a:ln>
          <a:effectLst/>
        </p:spPr>
      </p:cxnSp>
      <p:grpSp>
        <p:nvGrpSpPr>
          <p:cNvPr id="2" name="Group 2078"/>
          <p:cNvGrpSpPr>
            <a:grpSpLocks noChangeAspect="1"/>
          </p:cNvGrpSpPr>
          <p:nvPr/>
        </p:nvGrpSpPr>
        <p:grpSpPr bwMode="auto">
          <a:xfrm>
            <a:off x="1082471" y="3686099"/>
            <a:ext cx="1147322" cy="160717"/>
            <a:chOff x="-16" y="1808"/>
            <a:chExt cx="940" cy="343"/>
          </a:xfrm>
        </p:grpSpPr>
        <p:grpSp>
          <p:nvGrpSpPr>
            <p:cNvPr id="3" name="Group 2075"/>
            <p:cNvGrpSpPr>
              <a:grpSpLocks noChangeAspect="1"/>
            </p:cNvGrpSpPr>
            <p:nvPr/>
          </p:nvGrpSpPr>
          <p:grpSpPr bwMode="auto">
            <a:xfrm>
              <a:off x="-16" y="1808"/>
              <a:ext cx="940" cy="343"/>
              <a:chOff x="-16" y="1808"/>
              <a:chExt cx="940" cy="343"/>
            </a:xfrm>
          </p:grpSpPr>
          <p:sp>
            <p:nvSpPr>
              <p:cNvPr id="3297"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8"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9"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0"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1"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2"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3"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4"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5"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6"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7"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8"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9"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0"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1"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2"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3"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4"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5"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6"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7"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8"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9"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0"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1"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2"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3"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4"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5"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6"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7"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8"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9"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0"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1"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2"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3"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4"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5"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6"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7"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8"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9"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0"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1"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2"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3"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4"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5"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6"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7"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8"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9"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0"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1"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2"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3"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4"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5"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6"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7"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8"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9"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0"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1"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2"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3"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4"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5"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6"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7"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8"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9"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0"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1"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2"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3"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4"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5"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6"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7"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8"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9"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0"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1"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2"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3"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4"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5"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6"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7"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8"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9"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0"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1"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2"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3"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4"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5"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6"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7"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8"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9"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0"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1"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2"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3"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4"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5"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6"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7"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8"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9"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10"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11"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3026"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7"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8"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9"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0"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1"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2"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3"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4"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5"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6"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7"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8"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9"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0"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1"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2"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3"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4"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5"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6"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7"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8"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9"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0"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1"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2"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3"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4"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5"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6"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7"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8"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9"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0"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1"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2"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3"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4"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5"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6"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7"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8"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9"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0"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1"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2"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3"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4"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5"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6"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7"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8"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9"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0"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1"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2"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3"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4"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5"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6"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7"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8"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9"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0"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1"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2"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3"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4"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5"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6"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7"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8"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9"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0"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1"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2"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3"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4"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5"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6"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7"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8"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9"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0"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1"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2"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3"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4"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5"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6"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7"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8"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9"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0"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1"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2"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3"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4"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5"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6"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7"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8"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9"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0"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1"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2"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3"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4"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5"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6"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7"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8"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9"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0"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1"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2"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3"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4"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5"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6"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7"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8"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9"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0"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1"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2"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3"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4"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5"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6"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7"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8"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9"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0"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1"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2"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3"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4"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5"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6"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7"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8"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9"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0"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1"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2"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3"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4"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5"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6"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7"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8"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9"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0"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1"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2"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3"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4"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5"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6"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7"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8"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9"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0"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1"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2"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3"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4"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5"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6"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7"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8"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9"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0"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1"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2"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3"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4"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5"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6"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7"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8"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9"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0"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1"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2"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3"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4"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5"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6"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7"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8"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9"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0"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1"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2"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3"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4"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5"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6"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7"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8"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9"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0"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1"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2"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3"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4"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5"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6"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7"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8"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9"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0"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1"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2"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3"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4"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5"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6"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7"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8"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9"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0"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1"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2"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3"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4"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5"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6"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7"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8"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9"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0"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1"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2"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3"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4"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5"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6"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7"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8"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9"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0"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1"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2"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3"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4"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5"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6"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7"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8"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9"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0"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1"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2"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3"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4"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5"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6"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7"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8"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9"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0"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1"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2"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3"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4"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5"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6"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nvGrpSpPr>
          <p:cNvPr id="5" name="Group 2078"/>
          <p:cNvGrpSpPr>
            <a:grpSpLocks noChangeAspect="1"/>
          </p:cNvGrpSpPr>
          <p:nvPr/>
        </p:nvGrpSpPr>
        <p:grpSpPr bwMode="auto">
          <a:xfrm>
            <a:off x="1082471" y="4151120"/>
            <a:ext cx="1147322" cy="160717"/>
            <a:chOff x="-16" y="1808"/>
            <a:chExt cx="940" cy="343"/>
          </a:xfrm>
        </p:grpSpPr>
        <p:grpSp>
          <p:nvGrpSpPr>
            <p:cNvPr id="7" name="Group 2075"/>
            <p:cNvGrpSpPr>
              <a:grpSpLocks noChangeAspect="1"/>
            </p:cNvGrpSpPr>
            <p:nvPr/>
          </p:nvGrpSpPr>
          <p:grpSpPr bwMode="auto">
            <a:xfrm>
              <a:off x="-16" y="1808"/>
              <a:ext cx="940" cy="343"/>
              <a:chOff x="-16" y="1808"/>
              <a:chExt cx="940" cy="343"/>
            </a:xfrm>
          </p:grpSpPr>
          <p:sp>
            <p:nvSpPr>
              <p:cNvPr id="2910"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1"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2"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3"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4"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5"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6"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7"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8"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9"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0"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1"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2"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3"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4"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5"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6"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7"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8"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9"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0"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1"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2"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3"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4"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5"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6"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7"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8"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9"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0"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1"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2"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3"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4"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5"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6"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7"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8"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9"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0"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1"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2"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3"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4"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5"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6"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7"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8"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9"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0"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1"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2"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3"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4"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5"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6"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7"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8"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9"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0"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1"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2"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3"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4"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5"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6"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7"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8"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9"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0"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1"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2"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3"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4"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5"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6"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7"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8"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9"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0"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1"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2"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3"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4"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5"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6"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7"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8"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9"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0"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1"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2"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3"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4"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5"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6"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7"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8"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9"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0"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1"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2"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3"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4"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5"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6"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7"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8"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9"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0"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1"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2"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3"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4"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2639"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0"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1"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2"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3"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4"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5"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6"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7"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8"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9"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0"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1"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2"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3"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4"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5"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6"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7"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8"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9"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0"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1"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2"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3"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4"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5"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6"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7"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8"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9"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0"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1"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2"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3"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4"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5"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6"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7"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8"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9"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0"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1"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2"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3"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4"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5"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6"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7"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8"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9"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0"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1"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2"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3"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4"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5"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6"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7"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8"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9"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0"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1"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2"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3"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4"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5"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6"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7"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8"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9"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0"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1"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2"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3"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4"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5"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6"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7"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8"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9"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0"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1"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2"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3"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4"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5"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6"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7"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8"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9"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0"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1"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2"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3"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4"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5"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6"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7"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8"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9"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0"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1"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2"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3"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4"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5"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6"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7"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8"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9"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0"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1"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2"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3"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4"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5"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6"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7"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8"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9"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0"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1"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2"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3"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4"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5"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6"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7"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8"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9"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0"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1"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2"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3"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4"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5"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6"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7"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8"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9"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0"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1"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2"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3"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4"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5"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6"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7"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8"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9"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0"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1"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2"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3"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4"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5"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6"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7"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8"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9"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0"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1"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2"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3"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4"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5"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6"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7"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8"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9"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0"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1"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2"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3"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4"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5"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6"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7"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8"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9"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0"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1"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2"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3"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4"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5"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6"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7"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8"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9"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0"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1"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2"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3"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4"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5"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6"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7"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8"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9"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0"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1"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2"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3"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4"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5"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6"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7"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8"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9"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0"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1"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2"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3"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4"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5"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6"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7"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8"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9"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0"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1"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2"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3"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4"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5"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6"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7"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8"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9"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0"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1"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2"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3"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4"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5"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6"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7"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8"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9"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0"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1"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2"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3"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4"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5"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6"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7"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8"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9"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0"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1"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2"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3"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4"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5"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6"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7"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8"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9"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0"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1"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2"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3"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4"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5"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6"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7"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8"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9"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nvGrpSpPr>
          <p:cNvPr id="8" name="Group 2078"/>
          <p:cNvGrpSpPr>
            <a:grpSpLocks noChangeAspect="1"/>
          </p:cNvGrpSpPr>
          <p:nvPr/>
        </p:nvGrpSpPr>
        <p:grpSpPr bwMode="auto">
          <a:xfrm>
            <a:off x="5889998" y="3701471"/>
            <a:ext cx="1147322" cy="160717"/>
            <a:chOff x="-16" y="1808"/>
            <a:chExt cx="940" cy="343"/>
          </a:xfrm>
        </p:grpSpPr>
        <p:grpSp>
          <p:nvGrpSpPr>
            <p:cNvPr id="9" name="Group 2075"/>
            <p:cNvGrpSpPr>
              <a:grpSpLocks noChangeAspect="1"/>
            </p:cNvGrpSpPr>
            <p:nvPr/>
          </p:nvGrpSpPr>
          <p:grpSpPr bwMode="auto">
            <a:xfrm>
              <a:off x="-16" y="1808"/>
              <a:ext cx="940" cy="343"/>
              <a:chOff x="-16" y="1808"/>
              <a:chExt cx="940" cy="343"/>
            </a:xfrm>
          </p:grpSpPr>
          <p:sp>
            <p:nvSpPr>
              <p:cNvPr id="2523"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4"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5"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6"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7"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8"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9"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0"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1"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2"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3"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4"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5"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6"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7"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8"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9"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0"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1"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2"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3"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4"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5"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6"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7"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8"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9"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0"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1"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2"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3"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4"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5"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6"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7"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8"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9"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0"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1"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2"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3"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4"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5"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6"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7"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8"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9"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0"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1"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2"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3"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4"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5"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6"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7"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8"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9"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0"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1"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2"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3"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4"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5"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6"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7"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8"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9"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0"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1"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2"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3"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4"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5"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6"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7"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8"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9"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0"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1"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2"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3"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4"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5"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6"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7"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8"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9"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0"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1"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2"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3"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4"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5"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6"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7"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8"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9"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0"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1"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2"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3"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4"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5"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6"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7"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8"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9"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0"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1"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2"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3"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4"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5"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6"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7"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2252"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3"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4"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5"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6"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7"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8"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9"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0"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1"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2"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3"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4"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5"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6"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7"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8"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9"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0"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1"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2"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3"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4"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5"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6"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7"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8"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9"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0"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1"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2"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3"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4"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5"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6"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7"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8"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9"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0"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1"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2"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3"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4"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5"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6"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7"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8"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9"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0"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1"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2"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3"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4"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5"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6"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7"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8"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9"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0"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1"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2"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3"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4"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5"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6"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7"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8"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9"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0"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1"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2"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3"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4"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5"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6"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7"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8"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9"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0"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1"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2"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3"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4"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5"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6"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7"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8"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9"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0"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1"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2"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3"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4"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5"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6"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7"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8"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9"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0"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1"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2"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3"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4"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5"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6"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7"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8"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9"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0"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1"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2"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3"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4"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5"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6"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7"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8"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9"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0"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1"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2"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3"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4"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5"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6"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7"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8"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9"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0"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1"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2"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3"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4"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5"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6"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7"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8"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9"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0"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1"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2"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3"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4"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5"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6"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7"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8"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9"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0"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1"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2"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3"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4"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5"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6"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7"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8"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9"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0"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1"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2"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3"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4"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5"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6"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7"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8"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9"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0"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1"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2"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3"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4"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5"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6"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7"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8"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9"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0"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1"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2"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3"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4"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5"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6"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7"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8"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9"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0"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1"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2"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3"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4"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5"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6"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7"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8"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9"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0"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1"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2"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3"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4"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5"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6"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7"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8"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9"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0"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1"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2"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3"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4"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5"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6"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7"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8"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9"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0"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1"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2"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3"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4"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5"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6"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7"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8"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9"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0"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1"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2"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3"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4"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5"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6"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7"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8"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9"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0"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1"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2"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3"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4"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5"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6"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7"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8"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9"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0"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1"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2"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3"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4"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5"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6"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7"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8"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9"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0"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1"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2"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3"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4"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5"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6"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7"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8"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9"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0"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1"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2"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nvGrpSpPr>
          <p:cNvPr id="10" name="Group 2078"/>
          <p:cNvGrpSpPr>
            <a:grpSpLocks noChangeAspect="1"/>
          </p:cNvGrpSpPr>
          <p:nvPr/>
        </p:nvGrpSpPr>
        <p:grpSpPr bwMode="auto">
          <a:xfrm>
            <a:off x="5968810" y="4166512"/>
            <a:ext cx="1147322" cy="160717"/>
            <a:chOff x="-16" y="1808"/>
            <a:chExt cx="940" cy="343"/>
          </a:xfrm>
        </p:grpSpPr>
        <p:grpSp>
          <p:nvGrpSpPr>
            <p:cNvPr id="11" name="Group 2075"/>
            <p:cNvGrpSpPr>
              <a:grpSpLocks noChangeAspect="1"/>
            </p:cNvGrpSpPr>
            <p:nvPr/>
          </p:nvGrpSpPr>
          <p:grpSpPr bwMode="auto">
            <a:xfrm>
              <a:off x="-16" y="1808"/>
              <a:ext cx="940" cy="343"/>
              <a:chOff x="-16" y="1808"/>
              <a:chExt cx="940" cy="343"/>
            </a:xfrm>
          </p:grpSpPr>
          <p:sp>
            <p:nvSpPr>
              <p:cNvPr id="2136"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7"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8"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9"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0"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1"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2"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3"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4"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5"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6"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7"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8"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9"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0"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1"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2"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3"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4"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5"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6"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7"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8"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9"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0"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1"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2"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3"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4"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5"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6"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7"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8"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9"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0"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1"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2"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3"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4"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5"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6"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7"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8"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9"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0"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1"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2"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3"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4"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5"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6"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7"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8"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9"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0"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1"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2"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3"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4"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5"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6"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7"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8"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9"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0"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1"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2"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3"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4"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5"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6"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7"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8"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9"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0"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1"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2"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3"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4"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5"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6"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7"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8"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9"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0"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1"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2"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3"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4"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5"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6"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7"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8"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9"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0"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1"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2"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3"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4"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5"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6"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7"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8"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9"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0"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1"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2"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3"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4"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5"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6"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7"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8"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9"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0"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1865"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6"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7"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8"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9"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0"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1"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2"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3"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4"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5"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6"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7"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8"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9"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0"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1"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2"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3"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4"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5"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6"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7"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8"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9"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0"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1"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2"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3"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4"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5"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6"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7"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8"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9"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0"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1"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2"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3"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4"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5"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6"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7"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8"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9"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0"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1"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2"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3"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4"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5"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6"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7"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8"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9"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0"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1"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2"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3"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4"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5"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6"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7"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8"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9"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0"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1"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2"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3"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4"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5"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6"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7"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8"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9"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0"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1"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2"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3"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4"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5"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6"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7"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8"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9"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0"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1"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2"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3"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4"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5"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6"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7"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8"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9"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0"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1"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2"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3"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4"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5"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6"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7"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8"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9"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0"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1"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2"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3"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4"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5"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6"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7"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8"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9"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0"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1"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2"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3"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4"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5"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6"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7"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8"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9"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0"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1"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2"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3"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4"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5"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6"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7"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8"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9"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0"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1"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2"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3"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4"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5"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6"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7"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8"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9"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0"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1"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2"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3"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4"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5"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6"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7"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8"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9"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0"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1"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2"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3"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4"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5"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6"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7"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8"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9"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0"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1"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2"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3"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4"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5"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6"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7"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8"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9"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0"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1"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2"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3"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4"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5"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6"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7"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8"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9"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0"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1"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2"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3"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4"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5"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6"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7"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8"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9"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0"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1"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2"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3"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4"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5"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6"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7"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8"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9"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0"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1"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2"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3"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4"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5"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6"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7"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8"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9"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0"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1"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2"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3"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4"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5"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6"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7"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8"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9"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0"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1"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2"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3"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4"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5"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6"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7"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8"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9"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0"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1"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2"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3"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4"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5"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6"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7"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8"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9"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0"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1"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2"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3"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4"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5"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6"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7"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8"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9"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0"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1"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2"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3"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4"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5"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6"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7"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8"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9"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0"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1"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2"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3"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4"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5"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3447" name="Flowchart: Data 3446"/>
          <p:cNvSpPr/>
          <p:nvPr/>
        </p:nvSpPr>
        <p:spPr bwMode="auto">
          <a:xfrm>
            <a:off x="1541156" y="2387600"/>
            <a:ext cx="1752600" cy="381000"/>
          </a:xfrm>
          <a:prstGeom prst="flowChartInputOutpu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sp>
        <p:nvSpPr>
          <p:cNvPr id="18" name="Title 17"/>
          <p:cNvSpPr>
            <a:spLocks noGrp="1"/>
          </p:cNvSpPr>
          <p:nvPr>
            <p:ph type="title"/>
          </p:nvPr>
        </p:nvSpPr>
        <p:spPr>
          <a:xfrm>
            <a:off x="381000" y="0"/>
            <a:ext cx="8229600" cy="727168"/>
          </a:xfrm>
        </p:spPr>
        <p:txBody>
          <a:bodyPr/>
          <a:lstStyle/>
          <a:p>
            <a:r>
              <a:rPr lang="en-US" sz="3200" b="1" dirty="0" smtClean="0">
                <a:solidFill>
                  <a:srgbClr val="990000"/>
                </a:solidFill>
              </a:rPr>
              <a:t>Security for Overlay Network</a:t>
            </a:r>
            <a:endParaRPr lang="en-US" sz="3200" b="1" dirty="0">
              <a:solidFill>
                <a:srgbClr val="990000"/>
              </a:solidFill>
            </a:endParaRPr>
          </a:p>
        </p:txBody>
      </p:sp>
      <p:sp>
        <p:nvSpPr>
          <p:cNvPr id="3448" name="Flowchart: Alternate Process 3447"/>
          <p:cNvSpPr/>
          <p:nvPr/>
        </p:nvSpPr>
        <p:spPr bwMode="auto">
          <a:xfrm>
            <a:off x="1922156" y="246380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pitchFamily="2" charset="-122"/>
            </a:endParaRPr>
          </a:p>
        </p:txBody>
      </p:sp>
      <p:sp>
        <p:nvSpPr>
          <p:cNvPr id="3450" name="Flowchart: Alternate Process 3449"/>
          <p:cNvSpPr/>
          <p:nvPr/>
        </p:nvSpPr>
        <p:spPr bwMode="auto">
          <a:xfrm>
            <a:off x="2074556" y="261620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buClr>
                <a:srgbClr val="CC9900"/>
              </a:buClr>
              <a:buFont typeface="Wingdings" pitchFamily="2" charset="2"/>
              <a:buChar char="n"/>
            </a:pPr>
            <a:endParaRPr lang="en-US" smtClean="0">
              <a:latin typeface="Arial" charset="0"/>
              <a:ea typeface="宋体" pitchFamily="2" charset="-122"/>
            </a:endParaRPr>
          </a:p>
        </p:txBody>
      </p:sp>
      <p:sp>
        <p:nvSpPr>
          <p:cNvPr id="3451" name="Flowchart: Alternate Process 3450"/>
          <p:cNvSpPr/>
          <p:nvPr/>
        </p:nvSpPr>
        <p:spPr bwMode="auto">
          <a:xfrm>
            <a:off x="2684156" y="261620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r" fontAlgn="base">
              <a:lnSpc>
                <a:spcPct val="100000"/>
              </a:lnSpc>
              <a:spcBef>
                <a:spcPct val="0"/>
              </a:spcBef>
              <a:spcAft>
                <a:spcPct val="0"/>
              </a:spcAft>
              <a:buClr>
                <a:srgbClr val="CC9900"/>
              </a:buClr>
              <a:buSzTx/>
              <a:buFont typeface="Wingdings" pitchFamily="2" charset="2"/>
              <a:buChar char="n"/>
              <a:tabLst/>
            </a:pPr>
            <a:endParaRPr lang="en-US" dirty="0" smtClean="0">
              <a:latin typeface="Arial" charset="0"/>
              <a:ea typeface="宋体" pitchFamily="2" charset="-122"/>
            </a:endParaRPr>
          </a:p>
        </p:txBody>
      </p:sp>
      <p:sp>
        <p:nvSpPr>
          <p:cNvPr id="3452" name="Flowchart: Alternate Process 3451"/>
          <p:cNvSpPr/>
          <p:nvPr/>
        </p:nvSpPr>
        <p:spPr bwMode="auto">
          <a:xfrm>
            <a:off x="2836556" y="246380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buClr>
                <a:srgbClr val="CC9900"/>
              </a:buClr>
              <a:buFont typeface="Wingdings" pitchFamily="2" charset="2"/>
              <a:buChar char="n"/>
            </a:pPr>
            <a:endParaRPr lang="en-US" smtClean="0">
              <a:latin typeface="Arial" charset="0"/>
              <a:ea typeface="宋体" pitchFamily="2" charset="-122"/>
            </a:endParaRPr>
          </a:p>
        </p:txBody>
      </p:sp>
      <p:cxnSp>
        <p:nvCxnSpPr>
          <p:cNvPr id="3454" name="Straight Connector 3453"/>
          <p:cNvCxnSpPr>
            <a:stCxn id="3450" idx="0"/>
            <a:endCxn id="1718" idx="0"/>
          </p:cNvCxnSpPr>
          <p:nvPr/>
        </p:nvCxnSpPr>
        <p:spPr bwMode="auto">
          <a:xfrm>
            <a:off x="2112656" y="2616200"/>
            <a:ext cx="388430" cy="1056206"/>
          </a:xfrm>
          <a:prstGeom prst="line">
            <a:avLst/>
          </a:prstGeom>
          <a:noFill/>
          <a:ln w="9525" cap="flat" cmpd="sng" algn="ctr">
            <a:solidFill>
              <a:schemeClr val="tx1"/>
            </a:solidFill>
            <a:prstDash val="dashDot"/>
            <a:round/>
            <a:headEnd type="none" w="med" len="med"/>
            <a:tailEnd type="none" w="med" len="med"/>
          </a:ln>
          <a:effectLst/>
        </p:spPr>
      </p:cxnSp>
      <p:cxnSp>
        <p:nvCxnSpPr>
          <p:cNvPr id="3456" name="Straight Connector 3455"/>
          <p:cNvCxnSpPr>
            <a:stCxn id="3448" idx="2"/>
            <a:endCxn id="1735" idx="1"/>
          </p:cNvCxnSpPr>
          <p:nvPr/>
        </p:nvCxnSpPr>
        <p:spPr bwMode="auto">
          <a:xfrm>
            <a:off x="1960256" y="2540000"/>
            <a:ext cx="485102" cy="1576896"/>
          </a:xfrm>
          <a:prstGeom prst="line">
            <a:avLst/>
          </a:prstGeom>
          <a:noFill/>
          <a:ln w="9525" cap="flat" cmpd="sng" algn="ctr">
            <a:solidFill>
              <a:schemeClr val="tx1"/>
            </a:solidFill>
            <a:prstDash val="dashDot"/>
            <a:round/>
            <a:headEnd type="none" w="med" len="med"/>
            <a:tailEnd type="none" w="med" len="med"/>
          </a:ln>
          <a:effectLst/>
        </p:spPr>
      </p:cxnSp>
      <p:cxnSp>
        <p:nvCxnSpPr>
          <p:cNvPr id="3458" name="Straight Connector 3457"/>
          <p:cNvCxnSpPr>
            <a:stCxn id="3451" idx="2"/>
            <a:endCxn id="1727" idx="1"/>
          </p:cNvCxnSpPr>
          <p:nvPr/>
        </p:nvCxnSpPr>
        <p:spPr bwMode="auto">
          <a:xfrm>
            <a:off x="2722256" y="2692400"/>
            <a:ext cx="1693399" cy="930389"/>
          </a:xfrm>
          <a:prstGeom prst="line">
            <a:avLst/>
          </a:prstGeom>
          <a:noFill/>
          <a:ln w="9525" cap="flat" cmpd="sng" algn="ctr">
            <a:solidFill>
              <a:schemeClr val="tx1"/>
            </a:solidFill>
            <a:prstDash val="dashDot"/>
            <a:round/>
            <a:headEnd type="none" w="med" len="med"/>
            <a:tailEnd type="none" w="med" len="med"/>
          </a:ln>
          <a:effectLst/>
        </p:spPr>
      </p:cxnSp>
      <p:cxnSp>
        <p:nvCxnSpPr>
          <p:cNvPr id="3460" name="Straight Connector 3459"/>
          <p:cNvCxnSpPr>
            <a:stCxn id="3452" idx="2"/>
            <a:endCxn id="1764" idx="7"/>
          </p:cNvCxnSpPr>
          <p:nvPr/>
        </p:nvCxnSpPr>
        <p:spPr bwMode="auto">
          <a:xfrm>
            <a:off x="2874656" y="2540000"/>
            <a:ext cx="2125327" cy="1082789"/>
          </a:xfrm>
          <a:prstGeom prst="line">
            <a:avLst/>
          </a:prstGeom>
          <a:noFill/>
          <a:ln w="9525" cap="flat" cmpd="sng" algn="ctr">
            <a:solidFill>
              <a:schemeClr val="tx1"/>
            </a:solidFill>
            <a:prstDash val="dashDot"/>
            <a:round/>
            <a:headEnd type="none" w="med" len="med"/>
            <a:tailEnd type="none" w="med" len="med"/>
          </a:ln>
          <a:effectLst/>
        </p:spPr>
      </p:cxnSp>
      <p:pic>
        <p:nvPicPr>
          <p:cNvPr id="28674" name="Picture 2" descr="https://encrypted-tbn1.gstatic.com/images?q=tbn:ANd9GcTCnFLhfnblHmBWas3ZnMKQ9e-BuX3gTFiMmvLQZDOerybZ4UY2FA">
            <a:hlinkClick r:id="rId5"/>
          </p:cNvPr>
          <p:cNvPicPr>
            <a:picLocks noChangeAspect="1" noChangeArrowheads="1"/>
          </p:cNvPicPr>
          <p:nvPr/>
        </p:nvPicPr>
        <p:blipFill>
          <a:blip r:embed="rId6" cstate="print"/>
          <a:srcRect/>
          <a:stretch>
            <a:fillRect/>
          </a:stretch>
        </p:blipFill>
        <p:spPr bwMode="auto">
          <a:xfrm>
            <a:off x="1541156" y="2235200"/>
            <a:ext cx="433564" cy="228600"/>
          </a:xfrm>
          <a:prstGeom prst="rect">
            <a:avLst/>
          </a:prstGeom>
          <a:noFill/>
        </p:spPr>
      </p:pic>
      <p:pic>
        <p:nvPicPr>
          <p:cNvPr id="28676" name="Picture 4" descr="http://www.bcama.com/wp-content/uploads/2014/07/smart-tv-smartphone.jpg">
            <a:hlinkClick r:id="rId7"/>
          </p:cNvPr>
          <p:cNvPicPr>
            <a:picLocks noChangeAspect="1" noChangeArrowheads="1"/>
          </p:cNvPicPr>
          <p:nvPr/>
        </p:nvPicPr>
        <p:blipFill>
          <a:blip r:embed="rId8" cstate="print"/>
          <a:srcRect/>
          <a:stretch>
            <a:fillRect/>
          </a:stretch>
        </p:blipFill>
        <p:spPr bwMode="auto">
          <a:xfrm>
            <a:off x="2760356" y="2159000"/>
            <a:ext cx="685800" cy="333376"/>
          </a:xfrm>
          <a:prstGeom prst="rect">
            <a:avLst/>
          </a:prstGeom>
          <a:noFill/>
        </p:spPr>
      </p:pic>
      <p:sp>
        <p:nvSpPr>
          <p:cNvPr id="3461" name="Flowchart: Data 3460"/>
          <p:cNvSpPr/>
          <p:nvPr/>
        </p:nvSpPr>
        <p:spPr bwMode="auto">
          <a:xfrm>
            <a:off x="5732156" y="2235200"/>
            <a:ext cx="1066800" cy="381000"/>
          </a:xfrm>
          <a:prstGeom prst="flowChartInputOutpu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sp>
        <p:nvSpPr>
          <p:cNvPr id="3462" name="Oval 3461"/>
          <p:cNvSpPr/>
          <p:nvPr/>
        </p:nvSpPr>
        <p:spPr bwMode="auto">
          <a:xfrm>
            <a:off x="6189356" y="223520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pic>
        <p:nvPicPr>
          <p:cNvPr id="28678" name="Picture 6" descr="https://encrypted-tbn3.gstatic.com/images?q=tbn:ANd9GcRe6KKJvBDs1gRZjDqFFpY546GhPsRAfdsdjQQqhshmkV-lizZkiE7X_xzRWA">
            <a:hlinkClick r:id="rId9"/>
          </p:cNvPr>
          <p:cNvPicPr>
            <a:picLocks noChangeAspect="1" noChangeArrowheads="1"/>
          </p:cNvPicPr>
          <p:nvPr/>
        </p:nvPicPr>
        <p:blipFill>
          <a:blip r:embed="rId10" cstate="print"/>
          <a:srcRect/>
          <a:stretch>
            <a:fillRect/>
          </a:stretch>
        </p:blipFill>
        <p:spPr bwMode="auto">
          <a:xfrm>
            <a:off x="2150756" y="2540000"/>
            <a:ext cx="228600" cy="209550"/>
          </a:xfrm>
          <a:prstGeom prst="rect">
            <a:avLst/>
          </a:prstGeom>
          <a:noFill/>
        </p:spPr>
      </p:pic>
      <p:pic>
        <p:nvPicPr>
          <p:cNvPr id="3464" name="Picture 6" descr="https://encrypted-tbn3.gstatic.com/images?q=tbn:ANd9GcRe6KKJvBDs1gRZjDqFFpY546GhPsRAfdsdjQQqhshmkV-lizZkiE7X_xzRWA">
            <a:hlinkClick r:id="rId9"/>
          </p:cNvPr>
          <p:cNvPicPr>
            <a:picLocks noChangeAspect="1" noChangeArrowheads="1"/>
          </p:cNvPicPr>
          <p:nvPr/>
        </p:nvPicPr>
        <p:blipFill>
          <a:blip r:embed="rId10" cstate="print"/>
          <a:srcRect/>
          <a:stretch>
            <a:fillRect/>
          </a:stretch>
        </p:blipFill>
        <p:spPr bwMode="auto">
          <a:xfrm>
            <a:off x="2531756" y="2463800"/>
            <a:ext cx="228600" cy="209550"/>
          </a:xfrm>
          <a:prstGeom prst="rect">
            <a:avLst/>
          </a:prstGeom>
          <a:noFill/>
        </p:spPr>
      </p:pic>
      <p:sp>
        <p:nvSpPr>
          <p:cNvPr id="3465" name="Oval 3464"/>
          <p:cNvSpPr/>
          <p:nvPr/>
        </p:nvSpPr>
        <p:spPr bwMode="auto">
          <a:xfrm>
            <a:off x="6036956" y="238760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466" name="Oval 3465"/>
          <p:cNvSpPr/>
          <p:nvPr/>
        </p:nvSpPr>
        <p:spPr bwMode="auto">
          <a:xfrm>
            <a:off x="6265556" y="238760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467" name="Oval 3466"/>
          <p:cNvSpPr/>
          <p:nvPr/>
        </p:nvSpPr>
        <p:spPr bwMode="auto">
          <a:xfrm>
            <a:off x="6570356" y="231140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01" name="Flowchart: Data 3500"/>
          <p:cNvSpPr/>
          <p:nvPr/>
        </p:nvSpPr>
        <p:spPr bwMode="auto">
          <a:xfrm>
            <a:off x="7027556" y="2235200"/>
            <a:ext cx="990600" cy="381000"/>
          </a:xfrm>
          <a:prstGeom prst="flowChartInputOutpu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cxnSp>
        <p:nvCxnSpPr>
          <p:cNvPr id="3505" name="Straight Connector 3504"/>
          <p:cNvCxnSpPr>
            <a:stCxn id="3465" idx="5"/>
            <a:endCxn id="1764" idx="7"/>
          </p:cNvCxnSpPr>
          <p:nvPr/>
        </p:nvCxnSpPr>
        <p:spPr bwMode="auto">
          <a:xfrm flipH="1">
            <a:off x="4999983" y="2517682"/>
            <a:ext cx="1102014" cy="1105107"/>
          </a:xfrm>
          <a:prstGeom prst="line">
            <a:avLst/>
          </a:prstGeom>
          <a:noFill/>
          <a:ln w="9525" cap="flat" cmpd="sng" algn="ctr">
            <a:solidFill>
              <a:schemeClr val="tx1"/>
            </a:solidFill>
            <a:prstDash val="dashDot"/>
            <a:round/>
            <a:headEnd type="none" w="med" len="med"/>
            <a:tailEnd type="none" w="med" len="med"/>
          </a:ln>
          <a:effectLst/>
        </p:spPr>
      </p:cxnSp>
      <p:cxnSp>
        <p:nvCxnSpPr>
          <p:cNvPr id="3509" name="Straight Connector 3508"/>
          <p:cNvCxnSpPr>
            <a:stCxn id="3466" idx="2"/>
            <a:endCxn id="2140" idx="0"/>
          </p:cNvCxnSpPr>
          <p:nvPr/>
        </p:nvCxnSpPr>
        <p:spPr bwMode="auto">
          <a:xfrm>
            <a:off x="6265556" y="2463800"/>
            <a:ext cx="18157" cy="1796893"/>
          </a:xfrm>
          <a:prstGeom prst="line">
            <a:avLst/>
          </a:prstGeom>
          <a:noFill/>
          <a:ln w="9525" cap="flat" cmpd="sng" algn="ctr">
            <a:solidFill>
              <a:schemeClr val="tx1"/>
            </a:solidFill>
            <a:prstDash val="dashDot"/>
            <a:round/>
            <a:headEnd type="none" w="med" len="med"/>
            <a:tailEnd type="none" w="med" len="med"/>
          </a:ln>
          <a:effectLst/>
        </p:spPr>
      </p:cxnSp>
      <p:cxnSp>
        <p:nvCxnSpPr>
          <p:cNvPr id="3512" name="Straight Connector 3511"/>
          <p:cNvCxnSpPr>
            <a:stCxn id="3467" idx="5"/>
            <a:endCxn id="2512" idx="2"/>
          </p:cNvCxnSpPr>
          <p:nvPr/>
        </p:nvCxnSpPr>
        <p:spPr bwMode="auto">
          <a:xfrm>
            <a:off x="6635397" y="2441482"/>
            <a:ext cx="79734" cy="1323255"/>
          </a:xfrm>
          <a:prstGeom prst="line">
            <a:avLst/>
          </a:prstGeom>
          <a:noFill/>
          <a:ln w="9525" cap="flat" cmpd="sng" algn="ctr">
            <a:solidFill>
              <a:schemeClr val="tx1"/>
            </a:solidFill>
            <a:prstDash val="dashDot"/>
            <a:round/>
            <a:headEnd type="none" w="med" len="med"/>
            <a:tailEnd type="none" w="med" len="med"/>
          </a:ln>
          <a:effectLst/>
        </p:spPr>
      </p:cxnSp>
      <p:cxnSp>
        <p:nvCxnSpPr>
          <p:cNvPr id="3515" name="Straight Connector 3514"/>
          <p:cNvCxnSpPr>
            <a:stCxn id="3462" idx="3"/>
            <a:endCxn id="1778" idx="4"/>
          </p:cNvCxnSpPr>
          <p:nvPr/>
        </p:nvCxnSpPr>
        <p:spPr bwMode="auto">
          <a:xfrm flipH="1">
            <a:off x="5732374" y="2365282"/>
            <a:ext cx="468141" cy="1917491"/>
          </a:xfrm>
          <a:prstGeom prst="line">
            <a:avLst/>
          </a:prstGeom>
          <a:noFill/>
          <a:ln w="9525" cap="flat" cmpd="sng" algn="ctr">
            <a:solidFill>
              <a:schemeClr val="tx1"/>
            </a:solidFill>
            <a:prstDash val="dashDot"/>
            <a:round/>
            <a:headEnd type="none" w="med" len="med"/>
            <a:tailEnd type="none" w="med" len="med"/>
          </a:ln>
          <a:effectLst/>
        </p:spPr>
      </p:cxnSp>
      <p:sp>
        <p:nvSpPr>
          <p:cNvPr id="3534" name="Oval 3533"/>
          <p:cNvSpPr/>
          <p:nvPr/>
        </p:nvSpPr>
        <p:spPr bwMode="auto">
          <a:xfrm>
            <a:off x="7789556" y="231140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5" name="Oval 3534"/>
          <p:cNvSpPr/>
          <p:nvPr/>
        </p:nvSpPr>
        <p:spPr bwMode="auto">
          <a:xfrm>
            <a:off x="7484756" y="231140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6" name="Oval 3535"/>
          <p:cNvSpPr/>
          <p:nvPr/>
        </p:nvSpPr>
        <p:spPr bwMode="auto">
          <a:xfrm>
            <a:off x="7408556" y="246380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7" name="Oval 3536"/>
          <p:cNvSpPr/>
          <p:nvPr/>
        </p:nvSpPr>
        <p:spPr bwMode="auto">
          <a:xfrm>
            <a:off x="7256156" y="231140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cxnSp>
        <p:nvCxnSpPr>
          <p:cNvPr id="1862" name="Straight Connector 1861"/>
          <p:cNvCxnSpPr>
            <a:stCxn id="3537" idx="3"/>
            <a:endCxn id="1766" idx="5"/>
          </p:cNvCxnSpPr>
          <p:nvPr/>
        </p:nvCxnSpPr>
        <p:spPr bwMode="auto">
          <a:xfrm flipH="1">
            <a:off x="5472854" y="2441482"/>
            <a:ext cx="1794461" cy="1251476"/>
          </a:xfrm>
          <a:prstGeom prst="line">
            <a:avLst/>
          </a:prstGeom>
          <a:noFill/>
          <a:ln w="9525" cap="flat" cmpd="sng" algn="ctr">
            <a:solidFill>
              <a:schemeClr val="tx1"/>
            </a:solidFill>
            <a:prstDash val="dashDot"/>
            <a:round/>
            <a:headEnd type="none" w="med" len="med"/>
            <a:tailEnd type="none" w="med" len="med"/>
          </a:ln>
          <a:effectLst/>
        </p:spPr>
      </p:cxnSp>
      <p:cxnSp>
        <p:nvCxnSpPr>
          <p:cNvPr id="3414" name="Straight Connector 3413"/>
          <p:cNvCxnSpPr>
            <a:stCxn id="3536" idx="5"/>
            <a:endCxn id="2559" idx="0"/>
          </p:cNvCxnSpPr>
          <p:nvPr/>
        </p:nvCxnSpPr>
        <p:spPr bwMode="auto">
          <a:xfrm flipH="1">
            <a:off x="6290375" y="2593882"/>
            <a:ext cx="1183222" cy="1175534"/>
          </a:xfrm>
          <a:prstGeom prst="line">
            <a:avLst/>
          </a:prstGeom>
          <a:noFill/>
          <a:ln w="9525" cap="flat" cmpd="sng" algn="ctr">
            <a:solidFill>
              <a:schemeClr val="tx1"/>
            </a:solidFill>
            <a:prstDash val="dashDot"/>
            <a:round/>
            <a:headEnd type="none" w="med" len="med"/>
            <a:tailEnd type="none" w="med" len="med"/>
          </a:ln>
          <a:effectLst/>
        </p:spPr>
      </p:cxnSp>
      <p:cxnSp>
        <p:nvCxnSpPr>
          <p:cNvPr id="3417" name="Straight Connector 3416"/>
          <p:cNvCxnSpPr>
            <a:stCxn id="3534" idx="4"/>
            <a:endCxn id="2135" idx="6"/>
          </p:cNvCxnSpPr>
          <p:nvPr/>
        </p:nvCxnSpPr>
        <p:spPr bwMode="auto">
          <a:xfrm flipH="1">
            <a:off x="6815898" y="2463800"/>
            <a:ext cx="1011758" cy="1756601"/>
          </a:xfrm>
          <a:prstGeom prst="line">
            <a:avLst/>
          </a:prstGeom>
          <a:noFill/>
          <a:ln w="9525" cap="flat" cmpd="sng" algn="ctr">
            <a:solidFill>
              <a:schemeClr val="tx1"/>
            </a:solidFill>
            <a:prstDash val="dashDot"/>
            <a:round/>
            <a:headEnd type="none" w="med" len="med"/>
            <a:tailEnd type="none" w="med" len="med"/>
          </a:ln>
          <a:effectLst/>
        </p:spPr>
      </p:cxnSp>
      <p:cxnSp>
        <p:nvCxnSpPr>
          <p:cNvPr id="3422" name="Straight Connector 3421"/>
          <p:cNvCxnSpPr>
            <a:stCxn id="3462" idx="6"/>
            <a:endCxn id="3467" idx="2"/>
          </p:cNvCxnSpPr>
          <p:nvPr/>
        </p:nvCxnSpPr>
        <p:spPr bwMode="auto">
          <a:xfrm>
            <a:off x="6265556" y="2311400"/>
            <a:ext cx="304800" cy="76200"/>
          </a:xfrm>
          <a:prstGeom prst="line">
            <a:avLst/>
          </a:prstGeom>
          <a:noFill/>
          <a:ln w="9525" cap="flat" cmpd="sng" algn="ctr">
            <a:solidFill>
              <a:schemeClr val="tx1"/>
            </a:solidFill>
            <a:prstDash val="lgDashDot"/>
            <a:round/>
            <a:headEnd type="none" w="med" len="med"/>
            <a:tailEnd type="none" w="med" len="med"/>
          </a:ln>
          <a:effectLst/>
        </p:spPr>
      </p:cxnSp>
      <p:cxnSp>
        <p:nvCxnSpPr>
          <p:cNvPr id="3423" name="Straight Connector 3422"/>
          <p:cNvCxnSpPr>
            <a:stCxn id="3466" idx="6"/>
          </p:cNvCxnSpPr>
          <p:nvPr/>
        </p:nvCxnSpPr>
        <p:spPr bwMode="auto">
          <a:xfrm>
            <a:off x="6341756" y="2463800"/>
            <a:ext cx="228600" cy="0"/>
          </a:xfrm>
          <a:prstGeom prst="line">
            <a:avLst/>
          </a:prstGeom>
          <a:noFill/>
          <a:ln w="9525" cap="flat" cmpd="sng" algn="ctr">
            <a:solidFill>
              <a:schemeClr val="tx1"/>
            </a:solidFill>
            <a:prstDash val="lgDashDot"/>
            <a:round/>
            <a:headEnd type="none" w="med" len="med"/>
            <a:tailEnd type="none" w="med" len="med"/>
          </a:ln>
          <a:effectLst/>
        </p:spPr>
      </p:cxnSp>
      <p:cxnSp>
        <p:nvCxnSpPr>
          <p:cNvPr id="3426" name="Straight Connector 3425"/>
          <p:cNvCxnSpPr>
            <a:stCxn id="3466" idx="2"/>
            <a:endCxn id="3465" idx="6"/>
          </p:cNvCxnSpPr>
          <p:nvPr/>
        </p:nvCxnSpPr>
        <p:spPr bwMode="auto">
          <a:xfrm flipH="1">
            <a:off x="6113156" y="2463800"/>
            <a:ext cx="152400" cy="0"/>
          </a:xfrm>
          <a:prstGeom prst="line">
            <a:avLst/>
          </a:prstGeom>
          <a:noFill/>
          <a:ln w="9525" cap="flat" cmpd="sng" algn="ctr">
            <a:solidFill>
              <a:schemeClr val="tx1"/>
            </a:solidFill>
            <a:prstDash val="lgDashDot"/>
            <a:round/>
            <a:headEnd type="none" w="med" len="med"/>
            <a:tailEnd type="none" w="med" len="med"/>
          </a:ln>
          <a:effectLst/>
        </p:spPr>
      </p:cxnSp>
      <p:cxnSp>
        <p:nvCxnSpPr>
          <p:cNvPr id="3429" name="Straight Connector 3428"/>
          <p:cNvCxnSpPr>
            <a:stCxn id="3462" idx="2"/>
            <a:endCxn id="3465" idx="0"/>
          </p:cNvCxnSpPr>
          <p:nvPr/>
        </p:nvCxnSpPr>
        <p:spPr bwMode="auto">
          <a:xfrm flipH="1">
            <a:off x="6075056" y="2311400"/>
            <a:ext cx="114300" cy="76200"/>
          </a:xfrm>
          <a:prstGeom prst="line">
            <a:avLst/>
          </a:prstGeom>
          <a:noFill/>
          <a:ln w="9525" cap="flat" cmpd="sng" algn="ctr">
            <a:solidFill>
              <a:schemeClr val="tx1"/>
            </a:solidFill>
            <a:prstDash val="lgDashDot"/>
            <a:round/>
            <a:headEnd type="none" w="med" len="med"/>
            <a:tailEnd type="none" w="med" len="med"/>
          </a:ln>
          <a:effectLst/>
        </p:spPr>
      </p:cxnSp>
      <p:cxnSp>
        <p:nvCxnSpPr>
          <p:cNvPr id="3432" name="Straight Connector 3431"/>
          <p:cNvCxnSpPr>
            <a:stCxn id="3537" idx="6"/>
            <a:endCxn id="3536" idx="1"/>
          </p:cNvCxnSpPr>
          <p:nvPr/>
        </p:nvCxnSpPr>
        <p:spPr bwMode="auto">
          <a:xfrm>
            <a:off x="7332356" y="2387600"/>
            <a:ext cx="87359" cy="98518"/>
          </a:xfrm>
          <a:prstGeom prst="line">
            <a:avLst/>
          </a:prstGeom>
          <a:noFill/>
          <a:ln w="9525" cap="flat" cmpd="sng" algn="ctr">
            <a:solidFill>
              <a:schemeClr val="tx1"/>
            </a:solidFill>
            <a:prstDash val="lgDashDot"/>
            <a:round/>
            <a:headEnd type="none" w="med" len="med"/>
            <a:tailEnd type="none" w="med" len="med"/>
          </a:ln>
          <a:effectLst/>
        </p:spPr>
      </p:cxnSp>
      <p:cxnSp>
        <p:nvCxnSpPr>
          <p:cNvPr id="3435" name="Straight Connector 3434"/>
          <p:cNvCxnSpPr>
            <a:stCxn id="3535" idx="1"/>
          </p:cNvCxnSpPr>
          <p:nvPr/>
        </p:nvCxnSpPr>
        <p:spPr bwMode="auto">
          <a:xfrm flipH="1">
            <a:off x="7332356" y="2333718"/>
            <a:ext cx="163559" cy="53882"/>
          </a:xfrm>
          <a:prstGeom prst="line">
            <a:avLst/>
          </a:prstGeom>
          <a:noFill/>
          <a:ln w="9525" cap="flat" cmpd="sng" algn="ctr">
            <a:solidFill>
              <a:schemeClr val="tx1"/>
            </a:solidFill>
            <a:prstDash val="lgDashDot"/>
            <a:round/>
            <a:headEnd type="none" w="med" len="med"/>
            <a:tailEnd type="none" w="med" len="med"/>
          </a:ln>
          <a:effectLst/>
        </p:spPr>
      </p:cxnSp>
      <p:cxnSp>
        <p:nvCxnSpPr>
          <p:cNvPr id="3439" name="Straight Connector 3438"/>
          <p:cNvCxnSpPr>
            <a:stCxn id="3534" idx="4"/>
          </p:cNvCxnSpPr>
          <p:nvPr/>
        </p:nvCxnSpPr>
        <p:spPr bwMode="auto">
          <a:xfrm flipH="1">
            <a:off x="7484757" y="2463800"/>
            <a:ext cx="342899" cy="76200"/>
          </a:xfrm>
          <a:prstGeom prst="line">
            <a:avLst/>
          </a:prstGeom>
          <a:noFill/>
          <a:ln w="9525" cap="flat" cmpd="sng" algn="ctr">
            <a:solidFill>
              <a:schemeClr val="tx1"/>
            </a:solidFill>
            <a:prstDash val="lgDashDot"/>
            <a:round/>
            <a:headEnd type="none" w="med" len="med"/>
            <a:tailEnd type="none" w="med" len="med"/>
          </a:ln>
          <a:effectLst/>
        </p:spPr>
      </p:cxnSp>
      <p:cxnSp>
        <p:nvCxnSpPr>
          <p:cNvPr id="3442" name="Straight Connector 3441"/>
          <p:cNvCxnSpPr>
            <a:stCxn id="3534" idx="2"/>
          </p:cNvCxnSpPr>
          <p:nvPr/>
        </p:nvCxnSpPr>
        <p:spPr bwMode="auto">
          <a:xfrm flipH="1">
            <a:off x="7560956" y="2387600"/>
            <a:ext cx="228600" cy="0"/>
          </a:xfrm>
          <a:prstGeom prst="line">
            <a:avLst/>
          </a:prstGeom>
          <a:noFill/>
          <a:ln w="9525" cap="flat" cmpd="sng" algn="ctr">
            <a:solidFill>
              <a:schemeClr val="tx1"/>
            </a:solidFill>
            <a:prstDash val="lgDashDot"/>
            <a:round/>
            <a:headEnd type="none" w="med" len="med"/>
            <a:tailEnd type="none" w="med" len="med"/>
          </a:ln>
          <a:effectLst/>
        </p:spPr>
      </p:cxnSp>
      <p:cxnSp>
        <p:nvCxnSpPr>
          <p:cNvPr id="1856" name="Straight Connector 1855"/>
          <p:cNvCxnSpPr>
            <a:endCxn id="3450" idx="0"/>
          </p:cNvCxnSpPr>
          <p:nvPr/>
        </p:nvCxnSpPr>
        <p:spPr bwMode="auto">
          <a:xfrm>
            <a:off x="1983309" y="2492376"/>
            <a:ext cx="129347" cy="123824"/>
          </a:xfrm>
          <a:prstGeom prst="line">
            <a:avLst/>
          </a:prstGeom>
          <a:noFill/>
          <a:ln w="9525" cap="flat" cmpd="sng" algn="ctr">
            <a:solidFill>
              <a:schemeClr val="tx1"/>
            </a:solidFill>
            <a:prstDash val="lgDashDot"/>
            <a:round/>
            <a:headEnd type="none" w="med" len="med"/>
            <a:tailEnd type="none" w="med" len="med"/>
          </a:ln>
          <a:effectLst/>
        </p:spPr>
      </p:cxnSp>
      <p:cxnSp>
        <p:nvCxnSpPr>
          <p:cNvPr id="1860" name="Straight Connector 1859"/>
          <p:cNvCxnSpPr>
            <a:stCxn id="3448" idx="3"/>
          </p:cNvCxnSpPr>
          <p:nvPr/>
        </p:nvCxnSpPr>
        <p:spPr bwMode="auto">
          <a:xfrm flipV="1">
            <a:off x="1998356" y="2492376"/>
            <a:ext cx="914400" cy="9524"/>
          </a:xfrm>
          <a:prstGeom prst="line">
            <a:avLst/>
          </a:prstGeom>
          <a:noFill/>
          <a:ln w="9525" cap="flat" cmpd="sng" algn="ctr">
            <a:solidFill>
              <a:schemeClr val="tx1"/>
            </a:solidFill>
            <a:prstDash val="lgDashDot"/>
            <a:round/>
            <a:headEnd type="none" w="med" len="med"/>
            <a:tailEnd type="none" w="med" len="med"/>
          </a:ln>
          <a:effectLst/>
        </p:spPr>
      </p:cxnSp>
      <p:cxnSp>
        <p:nvCxnSpPr>
          <p:cNvPr id="1864" name="Straight Connector 1863"/>
          <p:cNvCxnSpPr>
            <a:stCxn id="28678" idx="1"/>
            <a:endCxn id="3464" idx="2"/>
          </p:cNvCxnSpPr>
          <p:nvPr/>
        </p:nvCxnSpPr>
        <p:spPr bwMode="auto">
          <a:xfrm>
            <a:off x="2150756" y="2644775"/>
            <a:ext cx="495300" cy="28575"/>
          </a:xfrm>
          <a:prstGeom prst="line">
            <a:avLst/>
          </a:prstGeom>
          <a:noFill/>
          <a:ln w="9525" cap="flat" cmpd="sng" algn="ctr">
            <a:solidFill>
              <a:schemeClr val="tx1"/>
            </a:solidFill>
            <a:prstDash val="lgDashDot"/>
            <a:round/>
            <a:headEnd type="none" w="med" len="med"/>
            <a:tailEnd type="none" w="med" len="med"/>
          </a:ln>
          <a:effectLst/>
        </p:spPr>
      </p:cxnSp>
      <p:cxnSp>
        <p:nvCxnSpPr>
          <p:cNvPr id="3025" name="Straight Connector 3024"/>
          <p:cNvCxnSpPr>
            <a:stCxn id="3464" idx="3"/>
            <a:endCxn id="3452" idx="2"/>
          </p:cNvCxnSpPr>
          <p:nvPr/>
        </p:nvCxnSpPr>
        <p:spPr bwMode="auto">
          <a:xfrm flipV="1">
            <a:off x="2760356" y="2540000"/>
            <a:ext cx="114300" cy="28575"/>
          </a:xfrm>
          <a:prstGeom prst="line">
            <a:avLst/>
          </a:prstGeom>
          <a:noFill/>
          <a:ln w="9525" cap="flat" cmpd="sng" algn="ctr">
            <a:solidFill>
              <a:schemeClr val="tx1"/>
            </a:solidFill>
            <a:prstDash val="lgDashDot"/>
            <a:round/>
            <a:headEnd type="none" w="med" len="med"/>
            <a:tailEnd type="none" w="med" len="med"/>
          </a:ln>
          <a:effectLst/>
        </p:spPr>
      </p:cxnSp>
      <p:sp>
        <p:nvSpPr>
          <p:cNvPr id="1025" name="Rectangle 1"/>
          <p:cNvSpPr>
            <a:spLocks noChangeArrowheads="1"/>
          </p:cNvSpPr>
          <p:nvPr/>
        </p:nvSpPr>
        <p:spPr bwMode="auto">
          <a:xfrm rot="10800000" flipV="1">
            <a:off x="529519" y="737766"/>
            <a:ext cx="83566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r>
              <a:rPr kumimoji="0" lang="en-US" b="1" i="0" u="none" strike="noStrike" cap="none" normalizeH="0" baseline="0" dirty="0" smtClean="0">
                <a:ln>
                  <a:noFill/>
                </a:ln>
                <a:solidFill>
                  <a:schemeClr val="bg1"/>
                </a:solidFill>
                <a:effectLst/>
                <a:latin typeface="Arial" pitchFamily="34" charset="0"/>
                <a:cs typeface="Arial" pitchFamily="34" charset="0"/>
              </a:rPr>
              <a:t> </a:t>
            </a:r>
            <a:r>
              <a:rPr kumimoji="0" lang="en-US" b="1" i="0" u="none" strike="noStrike" cap="none" normalizeH="0" baseline="0" dirty="0" smtClean="0">
                <a:ln>
                  <a:noFill/>
                </a:ln>
                <a:solidFill>
                  <a:srgbClr val="0070C0"/>
                </a:solidFill>
                <a:effectLst/>
                <a:latin typeface="Arial" pitchFamily="34" charset="0"/>
                <a:cs typeface="Arial" pitchFamily="34" charset="0"/>
              </a:rPr>
              <a:t>The State of Being Free</a:t>
            </a:r>
            <a:r>
              <a:rPr kumimoji="0" lang="en-US" b="1" i="0" u="none" strike="noStrike" cap="none" normalizeH="0" dirty="0" smtClean="0">
                <a:ln>
                  <a:noFill/>
                </a:ln>
                <a:solidFill>
                  <a:srgbClr val="0070C0"/>
                </a:solidFill>
                <a:effectLst/>
                <a:latin typeface="Arial" pitchFamily="34" charset="0"/>
                <a:cs typeface="Arial" pitchFamily="34" charset="0"/>
              </a:rPr>
              <a:t> from Danger or Threat: </a:t>
            </a:r>
          </a:p>
          <a:p>
            <a:pPr marR="0" lvl="0" indent="11906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1" i="0" u="none" strike="noStrike" cap="none" normalizeH="0" dirty="0" smtClean="0">
                <a:ln>
                  <a:noFill/>
                </a:ln>
                <a:solidFill>
                  <a:srgbClr val="0070C0"/>
                </a:solidFill>
                <a:effectLst/>
                <a:latin typeface="Arial" pitchFamily="34" charset="0"/>
                <a:cs typeface="Arial" pitchFamily="34" charset="0"/>
              </a:rPr>
              <a:t>Confidentiality, Integrity, Authentication, Access control</a:t>
            </a:r>
            <a:endParaRPr kumimoji="0" lang="en-US" sz="1600" b="1" i="0" u="none" strike="noStrike" cap="none" normalizeH="0" baseline="0" dirty="0" smtClean="0">
              <a:ln>
                <a:noFill/>
              </a:ln>
              <a:solidFill>
                <a:srgbClr val="0070C0"/>
              </a:solidFill>
              <a:effectLst/>
              <a:latin typeface="Arial" pitchFamily="34" charset="0"/>
              <a:cs typeface="Arial" pitchFamily="34" charset="0"/>
            </a:endParaRPr>
          </a:p>
          <a:p>
            <a:pPr indent="119063" defTabSz="914400">
              <a:buFont typeface="Arial" pitchFamily="34" charset="0"/>
              <a:buChar char="•"/>
            </a:pPr>
            <a:r>
              <a:rPr lang="en-US" altLang="zh-CN" sz="1600" b="1" dirty="0" smtClean="0">
                <a:solidFill>
                  <a:srgbClr val="0070C0"/>
                </a:solidFill>
              </a:rPr>
              <a:t>Shelter from unwanted data (</a:t>
            </a:r>
            <a:r>
              <a:rPr lang="en-US" altLang="zh-CN" sz="1600" b="1" dirty="0" err="1" smtClean="0">
                <a:solidFill>
                  <a:srgbClr val="0070C0"/>
                </a:solidFill>
              </a:rPr>
              <a:t>DDoS</a:t>
            </a:r>
            <a:r>
              <a:rPr lang="en-US" altLang="zh-CN" sz="1600" b="1" dirty="0" smtClean="0">
                <a:solidFill>
                  <a:srgbClr val="0070C0"/>
                </a:solidFill>
              </a:rPr>
              <a:t> attack, malicious attack, etc)</a:t>
            </a:r>
          </a:p>
          <a:p>
            <a:pPr indent="119063" defTabSz="914400">
              <a:buFont typeface="Arial" pitchFamily="34" charset="0"/>
              <a:buChar char="•"/>
            </a:pPr>
            <a:r>
              <a:rPr lang="en-US" altLang="zh-CN" sz="1600" b="1" dirty="0" smtClean="0">
                <a:solidFill>
                  <a:srgbClr val="0070C0"/>
                </a:solidFill>
              </a:rPr>
              <a:t>Guaranteed delivery among the nodes in the overlay</a:t>
            </a:r>
          </a:p>
        </p:txBody>
      </p:sp>
      <p:grpSp>
        <p:nvGrpSpPr>
          <p:cNvPr id="1858" name="Group 1857"/>
          <p:cNvGrpSpPr/>
          <p:nvPr/>
        </p:nvGrpSpPr>
        <p:grpSpPr>
          <a:xfrm>
            <a:off x="1270437" y="2006600"/>
            <a:ext cx="6819347" cy="863600"/>
            <a:chOff x="1270437" y="2006600"/>
            <a:chExt cx="6819347" cy="863600"/>
          </a:xfrm>
        </p:grpSpPr>
        <p:sp>
          <p:nvSpPr>
            <p:cNvPr id="3419" name="Oval 3418"/>
            <p:cNvSpPr/>
            <p:nvPr/>
          </p:nvSpPr>
          <p:spPr>
            <a:xfrm>
              <a:off x="1270437" y="2006600"/>
              <a:ext cx="2481875" cy="863600"/>
            </a:xfrm>
            <a:prstGeom prst="ellipse">
              <a:avLst/>
            </a:prstGeom>
            <a:noFill/>
            <a:ln w="19050">
              <a:solidFill>
                <a:srgbClr val="0070C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1" name="Oval 3440"/>
            <p:cNvSpPr/>
            <p:nvPr/>
          </p:nvSpPr>
          <p:spPr>
            <a:xfrm>
              <a:off x="5732156" y="2159000"/>
              <a:ext cx="1178705" cy="590550"/>
            </a:xfrm>
            <a:prstGeom prst="ellipse">
              <a:avLst/>
            </a:prstGeom>
            <a:noFill/>
            <a:ln w="19050">
              <a:solidFill>
                <a:srgbClr val="0070C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3" name="Oval 3442"/>
            <p:cNvSpPr/>
            <p:nvPr/>
          </p:nvSpPr>
          <p:spPr>
            <a:xfrm>
              <a:off x="7027556" y="2065636"/>
              <a:ext cx="1062228" cy="702964"/>
            </a:xfrm>
            <a:prstGeom prst="ellipse">
              <a:avLst/>
            </a:prstGeom>
            <a:noFill/>
            <a:ln w="19050">
              <a:solidFill>
                <a:srgbClr val="0070C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ight Brace 3"/>
          <p:cNvSpPr/>
          <p:nvPr/>
        </p:nvSpPr>
        <p:spPr>
          <a:xfrm>
            <a:off x="7027556" y="1368056"/>
            <a:ext cx="228600" cy="411125"/>
          </a:xfrm>
          <a:prstGeom prst="righ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7218424" y="1410589"/>
            <a:ext cx="1975202" cy="307777"/>
          </a:xfrm>
          <a:prstGeom prst="rect">
            <a:avLst/>
          </a:prstGeom>
          <a:noFill/>
        </p:spPr>
        <p:txBody>
          <a:bodyPr wrap="square" rtlCol="0">
            <a:spAutoFit/>
          </a:bodyPr>
          <a:lstStyle/>
          <a:p>
            <a:r>
              <a:rPr lang="en-US" sz="1400" b="1" dirty="0" smtClean="0">
                <a:solidFill>
                  <a:srgbClr val="C00000"/>
                </a:solidFill>
              </a:rPr>
              <a:t>Underlay Network</a:t>
            </a:r>
            <a:endParaRPr lang="en-US" sz="1400" b="1" dirty="0">
              <a:solidFill>
                <a:srgbClr val="C00000"/>
              </a:solidFill>
            </a:endParaRPr>
          </a:p>
        </p:txBody>
      </p:sp>
      <p:grpSp>
        <p:nvGrpSpPr>
          <p:cNvPr id="13" name="Group 12"/>
          <p:cNvGrpSpPr/>
          <p:nvPr/>
        </p:nvGrpSpPr>
        <p:grpSpPr>
          <a:xfrm>
            <a:off x="6151197" y="1029541"/>
            <a:ext cx="2292547" cy="307777"/>
            <a:chOff x="6151197" y="1029541"/>
            <a:chExt cx="2292547" cy="307777"/>
          </a:xfrm>
        </p:grpSpPr>
        <p:sp>
          <p:nvSpPr>
            <p:cNvPr id="12" name="Right Brace 11"/>
            <p:cNvSpPr/>
            <p:nvPr/>
          </p:nvSpPr>
          <p:spPr>
            <a:xfrm>
              <a:off x="6151197" y="1098698"/>
              <a:ext cx="237484" cy="198474"/>
            </a:xfrm>
            <a:prstGeom prst="righ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52" name="TextBox 1851"/>
            <p:cNvSpPr txBox="1"/>
            <p:nvPr/>
          </p:nvSpPr>
          <p:spPr>
            <a:xfrm>
              <a:off x="6468542" y="1029541"/>
              <a:ext cx="1975202" cy="307777"/>
            </a:xfrm>
            <a:prstGeom prst="rect">
              <a:avLst/>
            </a:prstGeom>
            <a:noFill/>
          </p:spPr>
          <p:txBody>
            <a:bodyPr wrap="square" rtlCol="0">
              <a:spAutoFit/>
            </a:bodyPr>
            <a:lstStyle/>
            <a:p>
              <a:r>
                <a:rPr lang="en-US" sz="1400" b="1" dirty="0" smtClean="0">
                  <a:solidFill>
                    <a:srgbClr val="C00000"/>
                  </a:solidFill>
                </a:rPr>
                <a:t>Overlay Network</a:t>
              </a:r>
              <a:endParaRPr lang="en-US" sz="1400" b="1" dirty="0">
                <a:solidFill>
                  <a:srgbClr val="C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25">
                                            <p:txEl>
                                              <p:pRg st="0" end="0"/>
                                            </p:txEl>
                                          </p:spTgt>
                                        </p:tgtEl>
                                        <p:attrNameLst>
                                          <p:attrName>style.visibility</p:attrName>
                                        </p:attrNameLst>
                                      </p:cBhvr>
                                      <p:to>
                                        <p:strVal val="visible"/>
                                      </p:to>
                                    </p:set>
                                    <p:animEffect transition="in" filter="diamond(in)">
                                      <p:cBhvr>
                                        <p:cTn id="7" dur="1000"/>
                                        <p:tgtEl>
                                          <p:spTgt spid="1025">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25">
                                            <p:txEl>
                                              <p:pRg st="1" end="1"/>
                                            </p:txEl>
                                          </p:spTgt>
                                        </p:tgtEl>
                                        <p:attrNameLst>
                                          <p:attrName>style.visibility</p:attrName>
                                        </p:attrNameLst>
                                      </p:cBhvr>
                                      <p:to>
                                        <p:strVal val="visible"/>
                                      </p:to>
                                    </p:set>
                                    <p:animEffect transition="in" filter="diamond(in)">
                                      <p:cBhvr>
                                        <p:cTn id="10" dur="1000"/>
                                        <p:tgtEl>
                                          <p:spTgt spid="1025">
                                            <p:txEl>
                                              <p:pRg st="1" end="1"/>
                                            </p:txEl>
                                          </p:spTgt>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2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build="allAtOnce"/>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ular Callout 27"/>
          <p:cNvSpPr/>
          <p:nvPr/>
        </p:nvSpPr>
        <p:spPr>
          <a:xfrm>
            <a:off x="1346200" y="1643061"/>
            <a:ext cx="3352800" cy="830997"/>
          </a:xfrm>
          <a:prstGeom prst="wedgeRoundRectCallout">
            <a:avLst>
              <a:gd name="adj1" fmla="val 70324"/>
              <a:gd name="adj2" fmla="val -99498"/>
              <a:gd name="adj3" fmla="val 16667"/>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342900" lvl="1" indent="-342900">
              <a:buFont typeface="Wingdings" pitchFamily="2" charset="2"/>
              <a:buChar char="Ø"/>
            </a:pPr>
            <a:endParaRPr lang="en-US" altLang="zh-CN" sz="1400" b="1"/>
          </a:p>
        </p:txBody>
      </p:sp>
      <p:sp>
        <p:nvSpPr>
          <p:cNvPr id="52" name="Title 51"/>
          <p:cNvSpPr>
            <a:spLocks noGrp="1"/>
          </p:cNvSpPr>
          <p:nvPr>
            <p:ph type="title"/>
          </p:nvPr>
        </p:nvSpPr>
        <p:spPr/>
        <p:txBody>
          <a:bodyPr/>
          <a:lstStyle/>
          <a:p>
            <a:r>
              <a:rPr lang="en-US" sz="2400" b="1" dirty="0" smtClean="0">
                <a:solidFill>
                  <a:srgbClr val="990000"/>
                </a:solidFill>
              </a:rPr>
              <a:t>Security and Privacy are the Cornerstones for Overlay Network</a:t>
            </a:r>
            <a:endParaRPr lang="en-US" sz="2400" b="1" dirty="0">
              <a:solidFill>
                <a:srgbClr val="990000"/>
              </a:solidFill>
            </a:endParaRPr>
          </a:p>
        </p:txBody>
      </p:sp>
      <p:sp>
        <p:nvSpPr>
          <p:cNvPr id="3" name="Content Placeholder 2"/>
          <p:cNvSpPr>
            <a:spLocks noGrp="1"/>
          </p:cNvSpPr>
          <p:nvPr>
            <p:ph idx="1"/>
          </p:nvPr>
        </p:nvSpPr>
        <p:spPr>
          <a:xfrm>
            <a:off x="270933" y="581024"/>
            <a:ext cx="4821766" cy="4329641"/>
          </a:xfrm>
        </p:spPr>
        <p:txBody>
          <a:bodyPr/>
          <a:lstStyle/>
          <a:p>
            <a:pPr marL="457200" indent="-457200">
              <a:buFont typeface="Wingdings" pitchFamily="2" charset="2"/>
              <a:buChar char="Ø"/>
            </a:pPr>
            <a:r>
              <a:rPr lang="en-US" altLang="zh-CN" sz="1400" kern="0" dirty="0" smtClean="0">
                <a:latin typeface="Arial" pitchFamily="34" charset="0"/>
                <a:cs typeface="Arial" pitchFamily="34" charset="0"/>
              </a:rPr>
              <a:t>BYOD on steroid, Billions moving end points, </a:t>
            </a:r>
          </a:p>
          <a:p>
            <a:pPr marL="457200" indent="-457200">
              <a:buFont typeface="Wingdings" pitchFamily="2" charset="2"/>
              <a:buChar char="Ø"/>
            </a:pPr>
            <a:r>
              <a:rPr lang="en-US" altLang="zh-CN" sz="1400" kern="0" dirty="0" err="1" smtClean="0">
                <a:latin typeface="Arial" pitchFamily="34" charset="0"/>
                <a:cs typeface="Arial" pitchFamily="34" charset="0"/>
              </a:rPr>
              <a:t>DDoS</a:t>
            </a:r>
            <a:r>
              <a:rPr lang="en-US" altLang="zh-CN" sz="1400" kern="0" dirty="0" smtClean="0">
                <a:latin typeface="Arial" pitchFamily="34" charset="0"/>
                <a:cs typeface="Arial" pitchFamily="34" charset="0"/>
              </a:rPr>
              <a:t> attacks: more</a:t>
            </a:r>
            <a:r>
              <a:rPr lang="en-US" altLang="zh-CN" sz="1400" dirty="0" smtClean="0">
                <a:latin typeface="Arial" pitchFamily="34" charset="0"/>
                <a:cs typeface="Arial" pitchFamily="34" charset="0"/>
              </a:rPr>
              <a:t> diverse,</a:t>
            </a:r>
            <a:r>
              <a:rPr lang="en-US" altLang="zh-CN" sz="1400" kern="0" dirty="0" smtClean="0">
                <a:latin typeface="Arial" pitchFamily="34" charset="0"/>
                <a:cs typeface="Arial" pitchFamily="34" charset="0"/>
              </a:rPr>
              <a:t> sophisticated and larger </a:t>
            </a:r>
          </a:p>
          <a:p>
            <a:pPr marL="457200" indent="-457200">
              <a:buFont typeface="Wingdings" pitchFamily="2" charset="2"/>
              <a:buChar char="Ø"/>
            </a:pPr>
            <a:endParaRPr lang="en-US" altLang="zh-CN" sz="1400" kern="0" dirty="0" smtClean="0">
              <a:latin typeface="Arial" pitchFamily="34" charset="0"/>
              <a:cs typeface="Arial" pitchFamily="34" charset="0"/>
              <a:sym typeface="Wingdings" pitchFamily="2" charset="2"/>
            </a:endParaRPr>
          </a:p>
        </p:txBody>
      </p:sp>
      <p:pic>
        <p:nvPicPr>
          <p:cNvPr id="33794" name="Picture 2" descr="http://cdn.slashgear.com/wp-content/uploads/2014/06/DDos-attack-mode.png"/>
          <p:cNvPicPr>
            <a:picLocks noChangeAspect="1" noChangeArrowheads="1"/>
          </p:cNvPicPr>
          <p:nvPr/>
        </p:nvPicPr>
        <p:blipFill>
          <a:blip r:embed="rId3"/>
          <a:srcRect/>
          <a:stretch>
            <a:fillRect/>
          </a:stretch>
        </p:blipFill>
        <p:spPr bwMode="auto">
          <a:xfrm>
            <a:off x="5060484" y="1468436"/>
            <a:ext cx="2345342" cy="1590675"/>
          </a:xfrm>
          <a:prstGeom prst="rect">
            <a:avLst/>
          </a:prstGeom>
          <a:noFill/>
        </p:spPr>
      </p:pic>
      <p:sp>
        <p:nvSpPr>
          <p:cNvPr id="9" name="Flowchart: Data 8"/>
          <p:cNvSpPr/>
          <p:nvPr/>
        </p:nvSpPr>
        <p:spPr bwMode="auto">
          <a:xfrm>
            <a:off x="5799591" y="1211261"/>
            <a:ext cx="1752600" cy="381000"/>
          </a:xfrm>
          <a:prstGeom prst="flowChartInputOutpu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sp>
        <p:nvSpPr>
          <p:cNvPr id="10" name="Flowchart: Alternate Process 9"/>
          <p:cNvSpPr/>
          <p:nvPr/>
        </p:nvSpPr>
        <p:spPr bwMode="auto">
          <a:xfrm>
            <a:off x="6180591" y="1287461"/>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pitchFamily="2" charset="-122"/>
            </a:endParaRPr>
          </a:p>
        </p:txBody>
      </p:sp>
      <p:sp>
        <p:nvSpPr>
          <p:cNvPr id="11" name="Flowchart: Alternate Process 10"/>
          <p:cNvSpPr/>
          <p:nvPr/>
        </p:nvSpPr>
        <p:spPr bwMode="auto">
          <a:xfrm flipH="1">
            <a:off x="6066291" y="1439861"/>
            <a:ext cx="266700" cy="5715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buClr>
                <a:srgbClr val="CC9900"/>
              </a:buClr>
              <a:buFont typeface="Wingdings" pitchFamily="2" charset="2"/>
              <a:buChar char="n"/>
            </a:pPr>
            <a:endParaRPr lang="en-US" smtClean="0">
              <a:latin typeface="Arial" charset="0"/>
              <a:ea typeface="宋体" pitchFamily="2" charset="-122"/>
            </a:endParaRPr>
          </a:p>
        </p:txBody>
      </p:sp>
      <p:sp>
        <p:nvSpPr>
          <p:cNvPr id="12" name="Flowchart: Alternate Process 11"/>
          <p:cNvSpPr/>
          <p:nvPr/>
        </p:nvSpPr>
        <p:spPr bwMode="auto">
          <a:xfrm>
            <a:off x="6942591" y="1439861"/>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r" fontAlgn="base">
              <a:lnSpc>
                <a:spcPct val="100000"/>
              </a:lnSpc>
              <a:spcBef>
                <a:spcPct val="0"/>
              </a:spcBef>
              <a:spcAft>
                <a:spcPct val="0"/>
              </a:spcAft>
              <a:buClr>
                <a:srgbClr val="CC9900"/>
              </a:buClr>
              <a:buSzTx/>
              <a:buFont typeface="Wingdings" pitchFamily="2" charset="2"/>
              <a:buChar char="n"/>
              <a:tabLst/>
            </a:pPr>
            <a:endParaRPr lang="en-US" dirty="0" smtClean="0">
              <a:latin typeface="Arial" charset="0"/>
              <a:ea typeface="宋体" pitchFamily="2" charset="-122"/>
            </a:endParaRPr>
          </a:p>
        </p:txBody>
      </p:sp>
      <p:sp>
        <p:nvSpPr>
          <p:cNvPr id="13" name="Flowchart: Alternate Process 12"/>
          <p:cNvSpPr/>
          <p:nvPr/>
        </p:nvSpPr>
        <p:spPr bwMode="auto">
          <a:xfrm>
            <a:off x="7094991" y="1287461"/>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buClr>
                <a:srgbClr val="CC9900"/>
              </a:buClr>
              <a:buFont typeface="Wingdings" pitchFamily="2" charset="2"/>
              <a:buChar char="n"/>
            </a:pPr>
            <a:endParaRPr lang="en-US" smtClean="0">
              <a:latin typeface="Arial" charset="0"/>
              <a:ea typeface="宋体" pitchFamily="2" charset="-122"/>
            </a:endParaRPr>
          </a:p>
        </p:txBody>
      </p:sp>
      <p:pic>
        <p:nvPicPr>
          <p:cNvPr id="14" name="Picture 2" descr="https://encrypted-tbn1.gstatic.com/images?q=tbn:ANd9GcTCnFLhfnblHmBWas3ZnMKQ9e-BuX3gTFiMmvLQZDOerybZ4UY2FA">
            <a:hlinkClick r:id="rId4"/>
          </p:cNvPr>
          <p:cNvPicPr>
            <a:picLocks noChangeAspect="1" noChangeArrowheads="1"/>
          </p:cNvPicPr>
          <p:nvPr/>
        </p:nvPicPr>
        <p:blipFill>
          <a:blip r:embed="rId5" cstate="print"/>
          <a:srcRect/>
          <a:stretch>
            <a:fillRect/>
          </a:stretch>
        </p:blipFill>
        <p:spPr bwMode="auto">
          <a:xfrm>
            <a:off x="5799591" y="1058861"/>
            <a:ext cx="433564" cy="228600"/>
          </a:xfrm>
          <a:prstGeom prst="rect">
            <a:avLst/>
          </a:prstGeom>
          <a:noFill/>
        </p:spPr>
      </p:pic>
      <p:pic>
        <p:nvPicPr>
          <p:cNvPr id="15" name="Picture 4" descr="http://www.bcama.com/wp-content/uploads/2014/07/smart-tv-smartphone.jpg">
            <a:hlinkClick r:id="rId6"/>
          </p:cNvPr>
          <p:cNvPicPr>
            <a:picLocks noChangeAspect="1" noChangeArrowheads="1"/>
          </p:cNvPicPr>
          <p:nvPr/>
        </p:nvPicPr>
        <p:blipFill>
          <a:blip r:embed="rId7" cstate="print"/>
          <a:srcRect/>
          <a:stretch>
            <a:fillRect/>
          </a:stretch>
        </p:blipFill>
        <p:spPr bwMode="auto">
          <a:xfrm>
            <a:off x="7018791" y="982661"/>
            <a:ext cx="685800" cy="333376"/>
          </a:xfrm>
          <a:prstGeom prst="rect">
            <a:avLst/>
          </a:prstGeom>
          <a:noFill/>
        </p:spPr>
      </p:pic>
      <p:pic>
        <p:nvPicPr>
          <p:cNvPr id="16" name="Picture 6" descr="https://encrypted-tbn3.gstatic.com/images?q=tbn:ANd9GcRe6KKJvBDs1gRZjDqFFpY546GhPsRAfdsdjQQqhshmkV-lizZkiE7X_xzRWA">
            <a:hlinkClick r:id="rId8"/>
          </p:cNvPr>
          <p:cNvPicPr>
            <a:picLocks noChangeAspect="1" noChangeArrowheads="1"/>
          </p:cNvPicPr>
          <p:nvPr/>
        </p:nvPicPr>
        <p:blipFill>
          <a:blip r:embed="rId9" cstate="print"/>
          <a:srcRect/>
          <a:stretch>
            <a:fillRect/>
          </a:stretch>
        </p:blipFill>
        <p:spPr bwMode="auto">
          <a:xfrm>
            <a:off x="6066291" y="1468436"/>
            <a:ext cx="228600" cy="209550"/>
          </a:xfrm>
          <a:prstGeom prst="rect">
            <a:avLst/>
          </a:prstGeom>
          <a:noFill/>
        </p:spPr>
      </p:pic>
      <p:pic>
        <p:nvPicPr>
          <p:cNvPr id="17" name="Picture 6" descr="https://encrypted-tbn3.gstatic.com/images?q=tbn:ANd9GcRe6KKJvBDs1gRZjDqFFpY546GhPsRAfdsdjQQqhshmkV-lizZkiE7X_xzRWA">
            <a:hlinkClick r:id="rId8"/>
          </p:cNvPr>
          <p:cNvPicPr>
            <a:picLocks noChangeAspect="1" noChangeArrowheads="1"/>
          </p:cNvPicPr>
          <p:nvPr/>
        </p:nvPicPr>
        <p:blipFill>
          <a:blip r:embed="rId9" cstate="print"/>
          <a:srcRect/>
          <a:stretch>
            <a:fillRect/>
          </a:stretch>
        </p:blipFill>
        <p:spPr bwMode="auto">
          <a:xfrm>
            <a:off x="6790191" y="1287461"/>
            <a:ext cx="228600" cy="209550"/>
          </a:xfrm>
          <a:prstGeom prst="rect">
            <a:avLst/>
          </a:prstGeom>
          <a:noFill/>
        </p:spPr>
      </p:pic>
      <p:cxnSp>
        <p:nvCxnSpPr>
          <p:cNvPr id="18" name="Straight Connector 17"/>
          <p:cNvCxnSpPr>
            <a:endCxn id="11" idx="0"/>
          </p:cNvCxnSpPr>
          <p:nvPr/>
        </p:nvCxnSpPr>
        <p:spPr bwMode="auto">
          <a:xfrm flipH="1">
            <a:off x="6199641" y="1316037"/>
            <a:ext cx="42104" cy="123824"/>
          </a:xfrm>
          <a:prstGeom prst="line">
            <a:avLst/>
          </a:prstGeom>
          <a:noFill/>
          <a:ln w="9525" cap="flat" cmpd="sng" algn="ctr">
            <a:solidFill>
              <a:schemeClr val="tx1"/>
            </a:solidFill>
            <a:prstDash val="lgDashDot"/>
            <a:round/>
            <a:headEnd type="none" w="med" len="med"/>
            <a:tailEnd type="none" w="med" len="med"/>
          </a:ln>
          <a:effectLst/>
        </p:spPr>
      </p:cxnSp>
      <p:cxnSp>
        <p:nvCxnSpPr>
          <p:cNvPr id="19" name="Straight Connector 18"/>
          <p:cNvCxnSpPr>
            <a:stCxn id="10" idx="3"/>
          </p:cNvCxnSpPr>
          <p:nvPr/>
        </p:nvCxnSpPr>
        <p:spPr bwMode="auto">
          <a:xfrm flipV="1">
            <a:off x="6256791" y="1316037"/>
            <a:ext cx="914400" cy="9524"/>
          </a:xfrm>
          <a:prstGeom prst="line">
            <a:avLst/>
          </a:prstGeom>
          <a:noFill/>
          <a:ln w="9525" cap="flat" cmpd="sng" algn="ctr">
            <a:solidFill>
              <a:schemeClr val="tx1"/>
            </a:solidFill>
            <a:prstDash val="lgDashDot"/>
            <a:round/>
            <a:headEnd type="none" w="med" len="med"/>
            <a:tailEnd type="none" w="med" len="med"/>
          </a:ln>
          <a:effectLst/>
        </p:spPr>
      </p:cxnSp>
      <p:cxnSp>
        <p:nvCxnSpPr>
          <p:cNvPr id="20" name="Straight Connector 19"/>
          <p:cNvCxnSpPr/>
          <p:nvPr/>
        </p:nvCxnSpPr>
        <p:spPr bwMode="auto">
          <a:xfrm>
            <a:off x="6256791" y="1516061"/>
            <a:ext cx="495300" cy="28575"/>
          </a:xfrm>
          <a:prstGeom prst="line">
            <a:avLst/>
          </a:prstGeom>
          <a:noFill/>
          <a:ln w="9525" cap="flat" cmpd="sng" algn="ctr">
            <a:solidFill>
              <a:schemeClr val="tx1"/>
            </a:solidFill>
            <a:prstDash val="lgDashDot"/>
            <a:round/>
            <a:headEnd type="none" w="med" len="med"/>
            <a:tailEnd type="none" w="med" len="med"/>
          </a:ln>
          <a:effectLst/>
        </p:spPr>
      </p:cxnSp>
      <p:cxnSp>
        <p:nvCxnSpPr>
          <p:cNvPr id="21" name="Straight Connector 20"/>
          <p:cNvCxnSpPr>
            <a:stCxn id="17" idx="3"/>
            <a:endCxn id="13" idx="2"/>
          </p:cNvCxnSpPr>
          <p:nvPr/>
        </p:nvCxnSpPr>
        <p:spPr bwMode="auto">
          <a:xfrm flipV="1">
            <a:off x="7018791" y="1363661"/>
            <a:ext cx="114300" cy="28575"/>
          </a:xfrm>
          <a:prstGeom prst="line">
            <a:avLst/>
          </a:prstGeom>
          <a:noFill/>
          <a:ln w="9525" cap="flat" cmpd="sng" algn="ctr">
            <a:solidFill>
              <a:schemeClr val="tx1"/>
            </a:solidFill>
            <a:prstDash val="lgDashDot"/>
            <a:round/>
            <a:headEnd type="none" w="med" len="med"/>
            <a:tailEnd type="none" w="med" len="med"/>
          </a:ln>
          <a:effectLst/>
        </p:spPr>
      </p:cxnSp>
      <p:sp>
        <p:nvSpPr>
          <p:cNvPr id="22" name="Oval 21"/>
          <p:cNvSpPr/>
          <p:nvPr/>
        </p:nvSpPr>
        <p:spPr>
          <a:xfrm>
            <a:off x="5396853" y="779461"/>
            <a:ext cx="2481875" cy="863600"/>
          </a:xfrm>
          <a:prstGeom prst="ellipse">
            <a:avLst/>
          </a:prstGeom>
          <a:noFill/>
          <a:ln w="19050">
            <a:solidFill>
              <a:srgbClr val="0070C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p:nvGrpSpPr>
        <p:grpSpPr>
          <a:xfrm>
            <a:off x="6294891" y="3124200"/>
            <a:ext cx="2794646" cy="1549400"/>
            <a:chOff x="6327796" y="3124200"/>
            <a:chExt cx="2794646" cy="1549400"/>
          </a:xfrm>
          <a:solidFill>
            <a:srgbClr val="890000"/>
          </a:solidFill>
        </p:grpSpPr>
        <p:sp>
          <p:nvSpPr>
            <p:cNvPr id="7" name="Oval Callout 6"/>
            <p:cNvSpPr/>
            <p:nvPr/>
          </p:nvSpPr>
          <p:spPr>
            <a:xfrm>
              <a:off x="6327796" y="3124200"/>
              <a:ext cx="2620509" cy="1549400"/>
            </a:xfrm>
            <a:prstGeom prst="wedgeEllipseCallout">
              <a:avLst>
                <a:gd name="adj1" fmla="val -48573"/>
                <a:gd name="adj2" fmla="val -150752"/>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635013" y="3424506"/>
              <a:ext cx="2487429" cy="1077218"/>
            </a:xfrm>
            <a:prstGeom prst="rect">
              <a:avLst/>
            </a:prstGeom>
            <a:noFill/>
          </p:spPr>
          <p:txBody>
            <a:bodyPr wrap="square" rtlCol="0">
              <a:spAutoFit/>
            </a:bodyPr>
            <a:lstStyle/>
            <a:p>
              <a:r>
                <a:rPr lang="en-US" sz="1400" b="1" dirty="0" smtClean="0">
                  <a:solidFill>
                    <a:schemeClr val="bg1"/>
                  </a:solidFill>
                </a:rPr>
                <a:t>Key:</a:t>
              </a:r>
            </a:p>
            <a:p>
              <a:r>
                <a:rPr lang="en-US" sz="1200" b="1" dirty="0" smtClean="0">
                  <a:solidFill>
                    <a:schemeClr val="bg1"/>
                  </a:solidFill>
                </a:rPr>
                <a:t>Allow Applications/clients to control what traffic they are willing to receive, when to receive, and how. </a:t>
              </a:r>
              <a:endParaRPr lang="en-US" sz="1200" b="1" dirty="0">
                <a:solidFill>
                  <a:schemeClr val="bg1"/>
                </a:solidFill>
              </a:endParaRPr>
            </a:p>
          </p:txBody>
        </p:sp>
      </p:grpSp>
      <p:sp>
        <p:nvSpPr>
          <p:cNvPr id="26" name="Rectangle 25"/>
          <p:cNvSpPr/>
          <p:nvPr/>
        </p:nvSpPr>
        <p:spPr>
          <a:xfrm>
            <a:off x="232719" y="3178241"/>
            <a:ext cx="5393381" cy="1447800"/>
          </a:xfrm>
          <a:prstGeom prst="rect">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342900" lvl="1" indent="-342900">
              <a:buFont typeface="Wingdings" pitchFamily="2" charset="2"/>
              <a:buChar char="Ø"/>
            </a:pPr>
            <a:r>
              <a:rPr lang="en-US" altLang="zh-CN" sz="1400" b="1" dirty="0" smtClean="0">
                <a:solidFill>
                  <a:schemeClr val="lt1"/>
                </a:solidFill>
                <a:latin typeface="+mn-lt"/>
                <a:cs typeface="+mn-cs"/>
              </a:rPr>
              <a:t>inline dedicated devices not only are too expensive, but also becomes bottleneck </a:t>
            </a:r>
          </a:p>
          <a:p>
            <a:pPr marL="342900" lvl="1" indent="-342900">
              <a:buFont typeface="Wingdings" pitchFamily="2" charset="2"/>
              <a:buChar char="Ø"/>
            </a:pPr>
            <a:r>
              <a:rPr lang="en-US" altLang="zh-CN" sz="1400" b="1" dirty="0" smtClean="0">
                <a:solidFill>
                  <a:schemeClr val="lt1"/>
                </a:solidFill>
                <a:latin typeface="+mn-lt"/>
                <a:cs typeface="+mn-cs"/>
              </a:rPr>
              <a:t>E2E encryption no longer enough. </a:t>
            </a:r>
            <a:endParaRPr lang="en-US" sz="1400" b="1" dirty="0" smtClean="0">
              <a:solidFill>
                <a:schemeClr val="lt1"/>
              </a:solidFill>
              <a:latin typeface="+mn-lt"/>
              <a:cs typeface="+mn-cs"/>
            </a:endParaRPr>
          </a:p>
          <a:p>
            <a:pPr marL="342900" lvl="1" indent="-342900">
              <a:buFont typeface="Wingdings" pitchFamily="2" charset="2"/>
              <a:buChar char="Ø"/>
            </a:pPr>
            <a:r>
              <a:rPr lang="en-US" altLang="zh-CN" sz="1400" b="1" dirty="0" smtClean="0">
                <a:solidFill>
                  <a:schemeClr val="lt1"/>
                </a:solidFill>
                <a:latin typeface="+mn-lt"/>
                <a:cs typeface="+mn-cs"/>
              </a:rPr>
              <a:t>Today's static security solutions can no longer catch up with the ever changing and complex security threats. </a:t>
            </a:r>
          </a:p>
        </p:txBody>
      </p:sp>
      <p:sp>
        <p:nvSpPr>
          <p:cNvPr id="27" name="Rectangle 26"/>
          <p:cNvSpPr/>
          <p:nvPr/>
        </p:nvSpPr>
        <p:spPr>
          <a:xfrm>
            <a:off x="1346200" y="1643061"/>
            <a:ext cx="3352800" cy="738664"/>
          </a:xfrm>
          <a:prstGeom prst="rect">
            <a:avLst/>
          </a:prstGeom>
        </p:spPr>
        <p:txBody>
          <a:bodyPr wrap="square">
            <a:spAutoFit/>
          </a:bodyPr>
          <a:lstStyle/>
          <a:p>
            <a:pPr algn="ctr"/>
            <a:r>
              <a:rPr lang="en-US" altLang="zh-CN" sz="1400" b="1" kern="0" dirty="0" smtClean="0">
                <a:solidFill>
                  <a:schemeClr val="bg1"/>
                </a:solidFill>
              </a:rPr>
              <a:t>pre-defined packet header (e.g. </a:t>
            </a:r>
            <a:r>
              <a:rPr lang="en-US" altLang="zh-CN" sz="1400" b="1" kern="0" dirty="0" err="1" smtClean="0">
                <a:solidFill>
                  <a:schemeClr val="bg1"/>
                </a:solidFill>
              </a:rPr>
              <a:t>Src</a:t>
            </a:r>
            <a:r>
              <a:rPr lang="en-US" altLang="zh-CN" sz="1400" b="1" kern="0" dirty="0" smtClean="0">
                <a:solidFill>
                  <a:schemeClr val="bg1"/>
                </a:solidFill>
              </a:rPr>
              <a:t>/</a:t>
            </a:r>
            <a:r>
              <a:rPr lang="en-US" altLang="zh-CN" sz="1400" b="1" kern="0" dirty="0" err="1" smtClean="0">
                <a:solidFill>
                  <a:schemeClr val="bg1"/>
                </a:solidFill>
              </a:rPr>
              <a:t>Dst</a:t>
            </a:r>
            <a:r>
              <a:rPr lang="en-US" altLang="zh-CN" sz="1400" b="1" kern="0" dirty="0" smtClean="0">
                <a:solidFill>
                  <a:schemeClr val="bg1"/>
                </a:solidFill>
              </a:rPr>
              <a:t>, TCP/UDP) can be compromised</a:t>
            </a:r>
            <a:endParaRPr lang="en-US" sz="1400"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7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in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2"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68" y="-4209"/>
            <a:ext cx="8972689" cy="772945"/>
          </a:xfrm>
        </p:spPr>
        <p:txBody>
          <a:bodyPr>
            <a:normAutofit fontScale="90000"/>
          </a:bodyPr>
          <a:lstStyle/>
          <a:p>
            <a:r>
              <a:rPr lang="en-US" sz="2800" b="1" u="sng" dirty="0" smtClean="0">
                <a:solidFill>
                  <a:srgbClr val="990000"/>
                </a:solidFill>
              </a:rPr>
              <a:t>Automation </a:t>
            </a:r>
            <a:r>
              <a:rPr lang="en-US" sz="2800" b="1" dirty="0" smtClean="0">
                <a:solidFill>
                  <a:srgbClr val="990000"/>
                </a:solidFill>
              </a:rPr>
              <a:t>with Virtual Network Functions in Networks </a:t>
            </a:r>
            <a:r>
              <a:rPr lang="en-US" sz="2800" b="1" dirty="0" smtClean="0">
                <a:solidFill>
                  <a:srgbClr val="990000"/>
                </a:solidFill>
                <a:sym typeface="Wingdings" panose="05000000000000000000" pitchFamily="2" charset="2"/>
              </a:rPr>
              <a:t> </a:t>
            </a:r>
            <a:br>
              <a:rPr lang="en-US" sz="2800" b="1" dirty="0" smtClean="0">
                <a:solidFill>
                  <a:srgbClr val="990000"/>
                </a:solidFill>
                <a:sym typeface="Wingdings" panose="05000000000000000000" pitchFamily="2" charset="2"/>
              </a:rPr>
            </a:br>
            <a:r>
              <a:rPr lang="en-US" sz="2800" b="1" dirty="0" smtClean="0">
                <a:solidFill>
                  <a:srgbClr val="990000"/>
                </a:solidFill>
                <a:sym typeface="Wingdings" panose="05000000000000000000" pitchFamily="2" charset="2"/>
              </a:rPr>
              <a:t>Key Driver for </a:t>
            </a:r>
            <a:r>
              <a:rPr lang="en-US" sz="2800" b="1" dirty="0" smtClean="0">
                <a:solidFill>
                  <a:srgbClr val="990000"/>
                </a:solidFill>
              </a:rPr>
              <a:t>Standardized Interface for Dynamic Rules</a:t>
            </a:r>
            <a:endParaRPr lang="en-US" sz="2800" dirty="0">
              <a:latin typeface="Times New Roman" pitchFamily="18" charset="0"/>
              <a:cs typeface="Times New Roman" pitchFamily="18" charset="0"/>
            </a:endParaRPr>
          </a:p>
        </p:txBody>
      </p:sp>
      <p:cxnSp>
        <p:nvCxnSpPr>
          <p:cNvPr id="73" name="מחבר ישר 88"/>
          <p:cNvCxnSpPr>
            <a:cxnSpLocks noChangeShapeType="1"/>
          </p:cNvCxnSpPr>
          <p:nvPr/>
        </p:nvCxnSpPr>
        <p:spPr bwMode="auto">
          <a:xfrm>
            <a:off x="7239000" y="1293284"/>
            <a:ext cx="0" cy="0"/>
          </a:xfrm>
          <a:prstGeom prst="line">
            <a:avLst/>
          </a:prstGeom>
          <a:noFill/>
          <a:ln w="57150" algn="ctr">
            <a:solidFill>
              <a:srgbClr val="FFFFFF"/>
            </a:solidFill>
            <a:round/>
            <a:headEnd/>
            <a:tailEnd/>
          </a:ln>
          <a:extLst>
            <a:ext uri="{909E8E84-426E-40DD-AFC4-6F175D3DCCD1}">
              <a14:hiddenFill xmlns:a14="http://schemas.microsoft.com/office/drawing/2010/main">
                <a:noFill/>
              </a14:hiddenFill>
            </a:ext>
          </a:extLst>
        </p:spPr>
      </p:cxnSp>
      <p:sp>
        <p:nvSpPr>
          <p:cNvPr id="335" name="云形 334"/>
          <p:cNvSpPr/>
          <p:nvPr/>
        </p:nvSpPr>
        <p:spPr bwMode="auto">
          <a:xfrm>
            <a:off x="3270987" y="3334015"/>
            <a:ext cx="3428107" cy="1343025"/>
          </a:xfrm>
          <a:prstGeom prst="cloud">
            <a:avLst/>
          </a:prstGeom>
          <a:solidFill>
            <a:schemeClr val="bg1">
              <a:lumMod val="85000"/>
            </a:schemeClr>
          </a:solidFill>
          <a:ln w="6350" cap="flat" cmpd="sng" algn="ctr">
            <a:solidFill>
              <a:schemeClr val="bg1">
                <a:lumMod val="65000"/>
              </a:schemeClr>
            </a:solidFill>
            <a:prstDash val="solid"/>
            <a:round/>
            <a:headEnd type="none" w="med" len="med"/>
            <a:tailEnd type="none" w="med" len="med"/>
          </a:ln>
          <a:effectLst/>
        </p:spPr>
        <p:txBody>
          <a:bodyPr vert="horz" wrap="square" lIns="91427" tIns="45714" rIns="91427" bIns="45714" numCol="1" rtlCol="0" anchor="t" anchorCtr="0" compatLnSpc="1">
            <a:prstTxWarp prst="textNoShape">
              <a:avLst/>
            </a:prstTxWarp>
          </a:bodyPr>
          <a:lstStyle/>
          <a:p>
            <a:pPr defTabSz="914270"/>
            <a:endParaRPr lang="zh-CN" altLang="en-US" dirty="0" smtClean="0">
              <a:ea typeface="SimSun" pitchFamily="2" charset="-122"/>
            </a:endParaRPr>
          </a:p>
        </p:txBody>
      </p:sp>
      <p:pic>
        <p:nvPicPr>
          <p:cNvPr id="336" name="Picture 32" descr="图片23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35013" y="4323427"/>
            <a:ext cx="292201" cy="26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 name="Picture 33" descr="图片23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23940" y="3219189"/>
            <a:ext cx="292201" cy="26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 name="Picture 35" descr="图片23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02854" y="3524218"/>
            <a:ext cx="292201" cy="26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0"/>
          <p:cNvGrpSpPr/>
          <p:nvPr/>
        </p:nvGrpSpPr>
        <p:grpSpPr>
          <a:xfrm>
            <a:off x="7204378" y="2793259"/>
            <a:ext cx="784730" cy="368795"/>
            <a:chOff x="8135111" y="3770313"/>
            <a:chExt cx="926148" cy="468312"/>
          </a:xfrm>
        </p:grpSpPr>
        <p:pic>
          <p:nvPicPr>
            <p:cNvPr id="340" name="Picture 39" descr="图片76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135111" y="3770437"/>
              <a:ext cx="60489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1" name="Picture 233" descr="World2-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638528" y="3770313"/>
              <a:ext cx="422731"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2" name="Line 23"/>
          <p:cNvSpPr>
            <a:spLocks noChangeShapeType="1"/>
          </p:cNvSpPr>
          <p:nvPr/>
        </p:nvSpPr>
        <p:spPr bwMode="auto">
          <a:xfrm flipV="1">
            <a:off x="7084755" y="3112558"/>
            <a:ext cx="249966" cy="142877"/>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lIns="88335" tIns="44176" rIns="88335" bIns="44176" anchor="ctr"/>
          <a:lstStyle/>
          <a:p>
            <a:pPr defTabSz="968193" fontAlgn="auto">
              <a:lnSpc>
                <a:spcPct val="110000"/>
              </a:lnSpc>
              <a:spcBef>
                <a:spcPts val="0"/>
              </a:spcBef>
              <a:spcAft>
                <a:spcPts val="0"/>
              </a:spcAft>
              <a:buClr>
                <a:srgbClr val="990000"/>
              </a:buClr>
              <a:buSzPct val="85000"/>
              <a:buFont typeface="Wingdings" pitchFamily="2" charset="2"/>
              <a:buChar char="p"/>
              <a:defRPr/>
            </a:pPr>
            <a:endParaRPr lang="en-US" sz="1500" kern="0" dirty="0">
              <a:solidFill>
                <a:srgbClr val="FFFFFF"/>
              </a:solidFill>
              <a:latin typeface="FrutigerNext LT Regular"/>
              <a:ea typeface="华文细黑" pitchFamily="2" charset="-122"/>
            </a:endParaRPr>
          </a:p>
        </p:txBody>
      </p:sp>
      <p:sp>
        <p:nvSpPr>
          <p:cNvPr id="343" name="Line 23"/>
          <p:cNvSpPr>
            <a:spLocks noChangeShapeType="1"/>
          </p:cNvSpPr>
          <p:nvPr/>
        </p:nvSpPr>
        <p:spPr bwMode="auto">
          <a:xfrm flipH="1">
            <a:off x="5934912" y="3728351"/>
            <a:ext cx="389491" cy="77153"/>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lIns="88335" tIns="44176" rIns="88335" bIns="44176" anchor="ctr"/>
          <a:lstStyle/>
          <a:p>
            <a:pPr defTabSz="968193" fontAlgn="auto">
              <a:lnSpc>
                <a:spcPct val="110000"/>
              </a:lnSpc>
              <a:spcBef>
                <a:spcPts val="0"/>
              </a:spcBef>
              <a:spcAft>
                <a:spcPts val="0"/>
              </a:spcAft>
              <a:buClr>
                <a:srgbClr val="990000"/>
              </a:buClr>
              <a:buSzPct val="85000"/>
              <a:buFont typeface="Wingdings" pitchFamily="2" charset="2"/>
              <a:buChar char="p"/>
              <a:defRPr/>
            </a:pPr>
            <a:endParaRPr lang="en-US" sz="1500" kern="0" dirty="0">
              <a:solidFill>
                <a:srgbClr val="FFFFFF"/>
              </a:solidFill>
              <a:latin typeface="FrutigerNext LT Regular"/>
              <a:ea typeface="华文细黑" pitchFamily="2" charset="-122"/>
            </a:endParaRPr>
          </a:p>
        </p:txBody>
      </p:sp>
      <p:grpSp>
        <p:nvGrpSpPr>
          <p:cNvPr id="4" name="组合 175"/>
          <p:cNvGrpSpPr/>
          <p:nvPr/>
        </p:nvGrpSpPr>
        <p:grpSpPr>
          <a:xfrm>
            <a:off x="281062" y="3469328"/>
            <a:ext cx="1772364" cy="1392209"/>
            <a:chOff x="374846" y="4142816"/>
            <a:chExt cx="2363767" cy="1856278"/>
          </a:xfrm>
        </p:grpSpPr>
        <p:pic>
          <p:nvPicPr>
            <p:cNvPr id="345" name="Picture 4"/>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74846" y="4142816"/>
              <a:ext cx="2363767" cy="16414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6" name="TextBox 345"/>
            <p:cNvSpPr txBox="1"/>
            <p:nvPr/>
          </p:nvSpPr>
          <p:spPr>
            <a:xfrm>
              <a:off x="680986" y="5496808"/>
              <a:ext cx="1055921" cy="502286"/>
            </a:xfrm>
            <a:prstGeom prst="rect">
              <a:avLst/>
            </a:prstGeom>
            <a:noFill/>
          </p:spPr>
          <p:txBody>
            <a:bodyPr wrap="square" lIns="38394" tIns="19198" rIns="38394" bIns="19198" rtlCol="0">
              <a:noAutofit/>
            </a:bodyPr>
            <a:lstStyle/>
            <a:p>
              <a:pPr algn="ctr">
                <a:buClr>
                  <a:srgbClr val="990000"/>
                </a:buClr>
                <a:buSzPct val="85000"/>
                <a:buFont typeface="Wingdings" pitchFamily="2" charset="2"/>
                <a:buNone/>
              </a:pPr>
              <a:r>
                <a:rPr lang="en-US" sz="1200" dirty="0">
                  <a:solidFill>
                    <a:srgbClr val="1C1C1C"/>
                  </a:solidFill>
                  <a:ea typeface="华文细黑" pitchFamily="2" charset="-122"/>
                </a:rPr>
                <a:t>Enterprise Branch</a:t>
              </a:r>
            </a:p>
          </p:txBody>
        </p:sp>
      </p:grpSp>
      <p:grpSp>
        <p:nvGrpSpPr>
          <p:cNvPr id="5" name="Group 10304"/>
          <p:cNvGrpSpPr/>
          <p:nvPr/>
        </p:nvGrpSpPr>
        <p:grpSpPr>
          <a:xfrm>
            <a:off x="7206213" y="3761919"/>
            <a:ext cx="877780" cy="1159024"/>
            <a:chOff x="8075789" y="3719733"/>
            <a:chExt cx="1035968" cy="1471779"/>
          </a:xfrm>
        </p:grpSpPr>
        <p:pic>
          <p:nvPicPr>
            <p:cNvPr id="348"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8131292" y="3719733"/>
              <a:ext cx="941237" cy="90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 name="Picture 468" descr="cloud"/>
            <p:cNvPicPr>
              <a:picLocks noChangeAspect="1" noChangeArrowheads="1"/>
            </p:cNvPicPr>
            <p:nvPr/>
          </p:nvPicPr>
          <p:blipFill>
            <a:blip r:embed="rId9" cstate="print">
              <a:lum bright="12000" contrast="12000"/>
              <a:extLst>
                <a:ext uri="{28A0092B-C50C-407E-A947-70E740481C1C}">
                  <a14:useLocalDpi xmlns:a14="http://schemas.microsoft.com/office/drawing/2010/main" val="0"/>
                </a:ext>
              </a:extLst>
            </a:blip>
            <a:srcRect/>
            <a:stretch>
              <a:fillRect/>
            </a:stretch>
          </p:blipFill>
          <p:spPr bwMode="auto">
            <a:xfrm>
              <a:off x="8075789" y="4480536"/>
              <a:ext cx="103596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 name="Text Box 538"/>
            <p:cNvSpPr txBox="1">
              <a:spLocks noChangeArrowheads="1"/>
            </p:cNvSpPr>
            <p:nvPr/>
          </p:nvSpPr>
          <p:spPr bwMode="auto">
            <a:xfrm>
              <a:off x="8105022" y="4521762"/>
              <a:ext cx="987003" cy="66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76759" tIns="76759" rIns="76759" bIns="76759">
              <a:spAutoFit/>
            </a:bodyP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algn="ctr" defTabSz="968193" eaLnBrk="1" fontAlgn="auto" hangingPunct="1">
                <a:lnSpc>
                  <a:spcPct val="110000"/>
                </a:lnSpc>
                <a:spcBef>
                  <a:spcPts val="0"/>
                </a:spcBef>
                <a:spcAft>
                  <a:spcPts val="0"/>
                </a:spcAft>
                <a:buClr>
                  <a:srgbClr val="990000"/>
                </a:buClr>
                <a:buSzPct val="85000"/>
                <a:defRPr/>
              </a:pPr>
              <a:r>
                <a:rPr lang="en-US" altLang="zh-CN" sz="1100" kern="0" dirty="0">
                  <a:solidFill>
                    <a:srgbClr val="000000"/>
                  </a:solidFill>
                  <a:latin typeface="Arial" pitchFamily="34" charset="0"/>
                </a:rPr>
                <a:t>Enterprise </a:t>
              </a:r>
            </a:p>
            <a:p>
              <a:pPr algn="ctr" defTabSz="968193" eaLnBrk="1" fontAlgn="auto" hangingPunct="1">
                <a:lnSpc>
                  <a:spcPct val="110000"/>
                </a:lnSpc>
                <a:spcBef>
                  <a:spcPts val="0"/>
                </a:spcBef>
                <a:spcAft>
                  <a:spcPts val="0"/>
                </a:spcAft>
                <a:buClr>
                  <a:srgbClr val="990000"/>
                </a:buClr>
                <a:buSzPct val="85000"/>
                <a:defRPr/>
              </a:pPr>
              <a:r>
                <a:rPr lang="en-US" altLang="zh-CN" sz="1100" kern="0" dirty="0">
                  <a:solidFill>
                    <a:srgbClr val="000000"/>
                  </a:solidFill>
                  <a:latin typeface="Arial" pitchFamily="34" charset="0"/>
                </a:rPr>
                <a:t>HQ</a:t>
              </a:r>
              <a:endParaRPr lang="en-US" altLang="zh-CN" kern="0" dirty="0">
                <a:solidFill>
                  <a:srgbClr val="000000"/>
                </a:solidFill>
                <a:latin typeface="Arial" pitchFamily="34" charset="0"/>
              </a:endParaRPr>
            </a:p>
          </p:txBody>
        </p:sp>
      </p:grpSp>
      <p:pic>
        <p:nvPicPr>
          <p:cNvPr id="351" name="Picture 37" descr="图片23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08966" y="4146184"/>
            <a:ext cx="232112" cy="20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174"/>
          <p:cNvGrpSpPr/>
          <p:nvPr/>
        </p:nvGrpSpPr>
        <p:grpSpPr>
          <a:xfrm>
            <a:off x="366764" y="1890561"/>
            <a:ext cx="1772364" cy="1399352"/>
            <a:chOff x="489146" y="1980641"/>
            <a:chExt cx="2363767" cy="1865803"/>
          </a:xfrm>
        </p:grpSpPr>
        <p:pic>
          <p:nvPicPr>
            <p:cNvPr id="353" name="Picture 4"/>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89146" y="1980641"/>
              <a:ext cx="2363767" cy="164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4" name="TextBox 353"/>
            <p:cNvSpPr txBox="1"/>
            <p:nvPr/>
          </p:nvSpPr>
          <p:spPr>
            <a:xfrm>
              <a:off x="680985" y="3344159"/>
              <a:ext cx="1080776" cy="502285"/>
            </a:xfrm>
            <a:prstGeom prst="rect">
              <a:avLst/>
            </a:prstGeom>
            <a:noFill/>
          </p:spPr>
          <p:txBody>
            <a:bodyPr wrap="square" lIns="38394" tIns="19198" rIns="38394" bIns="19198" rtlCol="0">
              <a:noAutofit/>
            </a:bodyPr>
            <a:lstStyle/>
            <a:p>
              <a:pPr algn="ctr">
                <a:buClr>
                  <a:srgbClr val="990000"/>
                </a:buClr>
                <a:buSzPct val="85000"/>
                <a:buFont typeface="Wingdings" pitchFamily="2" charset="2"/>
                <a:buNone/>
              </a:pPr>
              <a:r>
                <a:rPr lang="en-US" sz="1200" dirty="0">
                  <a:solidFill>
                    <a:srgbClr val="1C1C1C"/>
                  </a:solidFill>
                  <a:ea typeface="华文细黑" pitchFamily="2" charset="-122"/>
                </a:rPr>
                <a:t>Enterprise Branch</a:t>
              </a:r>
            </a:p>
          </p:txBody>
        </p:sp>
      </p:grpSp>
      <p:pic>
        <p:nvPicPr>
          <p:cNvPr id="355" name="Picture 33" descr="图片234"/>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1622295" y="3889219"/>
            <a:ext cx="333584" cy="26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33" descr="图片234"/>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1622295" y="2274730"/>
            <a:ext cx="333584" cy="26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 name="Line 23"/>
          <p:cNvSpPr>
            <a:spLocks noChangeShapeType="1"/>
          </p:cNvSpPr>
          <p:nvPr/>
        </p:nvSpPr>
        <p:spPr bwMode="auto">
          <a:xfrm>
            <a:off x="1964021" y="2405327"/>
            <a:ext cx="1764046" cy="1264445"/>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lIns="88335" tIns="44176" rIns="88335" bIns="44176" anchor="ctr"/>
          <a:lstStyle/>
          <a:p>
            <a:pPr defTabSz="968193" fontAlgn="auto">
              <a:lnSpc>
                <a:spcPct val="110000"/>
              </a:lnSpc>
              <a:spcBef>
                <a:spcPts val="0"/>
              </a:spcBef>
              <a:spcAft>
                <a:spcPts val="0"/>
              </a:spcAft>
              <a:buClr>
                <a:srgbClr val="990000"/>
              </a:buClr>
              <a:buSzPct val="85000"/>
              <a:buFont typeface="Wingdings" pitchFamily="2" charset="2"/>
              <a:buChar char="p"/>
              <a:defRPr/>
            </a:pPr>
            <a:endParaRPr lang="en-US" sz="1500" kern="0" dirty="0">
              <a:solidFill>
                <a:srgbClr val="FFFFFF"/>
              </a:solidFill>
              <a:latin typeface="FrutigerNext LT Regular"/>
              <a:ea typeface="华文细黑" pitchFamily="2" charset="-122"/>
            </a:endParaRPr>
          </a:p>
        </p:txBody>
      </p:sp>
      <p:sp>
        <p:nvSpPr>
          <p:cNvPr id="358" name="Line 2"/>
          <p:cNvSpPr>
            <a:spLocks noChangeShapeType="1"/>
          </p:cNvSpPr>
          <p:nvPr/>
        </p:nvSpPr>
        <p:spPr bwMode="auto">
          <a:xfrm flipH="1" flipV="1">
            <a:off x="1935448" y="3976951"/>
            <a:ext cx="1306970" cy="407196"/>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lIns="88335" tIns="44176" rIns="88335" bIns="44176" anchor="ctr"/>
          <a:lstStyle/>
          <a:p>
            <a:pPr defTabSz="968193" fontAlgn="auto">
              <a:lnSpc>
                <a:spcPct val="110000"/>
              </a:lnSpc>
              <a:spcBef>
                <a:spcPts val="0"/>
              </a:spcBef>
              <a:spcAft>
                <a:spcPts val="0"/>
              </a:spcAft>
              <a:buClr>
                <a:srgbClr val="990000"/>
              </a:buClr>
              <a:buSzPct val="85000"/>
              <a:buFont typeface="Wingdings" pitchFamily="2" charset="2"/>
              <a:buChar char="p"/>
              <a:defRPr/>
            </a:pPr>
            <a:endParaRPr lang="en-US" sz="1500" kern="0" dirty="0">
              <a:solidFill>
                <a:srgbClr val="FFFFFF"/>
              </a:solidFill>
              <a:latin typeface="FrutigerNext LT Regular"/>
              <a:ea typeface="华文细黑" pitchFamily="2" charset="-122"/>
            </a:endParaRPr>
          </a:p>
        </p:txBody>
      </p:sp>
      <p:sp>
        <p:nvSpPr>
          <p:cNvPr id="359" name="Line 23"/>
          <p:cNvSpPr>
            <a:spLocks noChangeShapeType="1"/>
          </p:cNvSpPr>
          <p:nvPr/>
        </p:nvSpPr>
        <p:spPr bwMode="auto">
          <a:xfrm flipV="1">
            <a:off x="6520549" y="3391167"/>
            <a:ext cx="299959" cy="164306"/>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lIns="88335" tIns="44176" rIns="88335" bIns="44176" anchor="ctr"/>
          <a:lstStyle/>
          <a:p>
            <a:pPr defTabSz="968193" fontAlgn="auto">
              <a:lnSpc>
                <a:spcPct val="110000"/>
              </a:lnSpc>
              <a:spcBef>
                <a:spcPts val="0"/>
              </a:spcBef>
              <a:spcAft>
                <a:spcPts val="0"/>
              </a:spcAft>
              <a:buClr>
                <a:srgbClr val="990000"/>
              </a:buClr>
              <a:buSzPct val="85000"/>
              <a:buFont typeface="Wingdings" pitchFamily="2" charset="2"/>
              <a:buChar char="p"/>
              <a:defRPr/>
            </a:pPr>
            <a:endParaRPr lang="en-US" sz="1500" kern="0" dirty="0">
              <a:solidFill>
                <a:srgbClr val="FFFFFF"/>
              </a:solidFill>
              <a:latin typeface="FrutigerNext LT Regular"/>
              <a:ea typeface="华文细黑" pitchFamily="2" charset="-122"/>
            </a:endParaRPr>
          </a:p>
        </p:txBody>
      </p:sp>
      <p:sp>
        <p:nvSpPr>
          <p:cNvPr id="360" name="Line 25"/>
          <p:cNvSpPr>
            <a:spLocks noChangeShapeType="1"/>
          </p:cNvSpPr>
          <p:nvPr/>
        </p:nvSpPr>
        <p:spPr bwMode="auto">
          <a:xfrm>
            <a:off x="6513404" y="3912661"/>
            <a:ext cx="621344" cy="307181"/>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lIns="88335" tIns="44176" rIns="88335" bIns="44176" anchor="ctr"/>
          <a:lstStyle/>
          <a:p>
            <a:pPr defTabSz="968193" fontAlgn="auto">
              <a:lnSpc>
                <a:spcPct val="110000"/>
              </a:lnSpc>
              <a:spcBef>
                <a:spcPts val="0"/>
              </a:spcBef>
              <a:spcAft>
                <a:spcPts val="0"/>
              </a:spcAft>
              <a:buClr>
                <a:srgbClr val="990000"/>
              </a:buClr>
              <a:buSzPct val="85000"/>
              <a:buFont typeface="Wingdings" pitchFamily="2" charset="2"/>
              <a:buChar char="p"/>
              <a:defRPr/>
            </a:pPr>
            <a:endParaRPr lang="en-US" sz="1500" kern="0" dirty="0">
              <a:solidFill>
                <a:srgbClr val="FFFFFF"/>
              </a:solidFill>
              <a:latin typeface="FrutigerNext LT Regular"/>
              <a:ea typeface="华文细黑" pitchFamily="2" charset="-122"/>
            </a:endParaRPr>
          </a:p>
        </p:txBody>
      </p:sp>
      <p:sp>
        <p:nvSpPr>
          <p:cNvPr id="361" name="Rectangle 80"/>
          <p:cNvSpPr/>
          <p:nvPr/>
        </p:nvSpPr>
        <p:spPr bwMode="auto">
          <a:xfrm>
            <a:off x="3263844" y="2819667"/>
            <a:ext cx="3142432" cy="2128838"/>
          </a:xfrm>
          <a:prstGeom prst="rect">
            <a:avLst/>
          </a:prstGeom>
          <a:solidFill>
            <a:schemeClr val="bg1">
              <a:lumMod val="85000"/>
            </a:schemeClr>
          </a:solidFill>
          <a:ln w="12700">
            <a:solidFill>
              <a:schemeClr val="bg1">
                <a:lumMod val="85000"/>
              </a:schemeClr>
            </a:solidFill>
          </a:ln>
          <a:scene3d>
            <a:camera prst="isometricOffAxis1Top"/>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lt1"/>
          </a:lnRef>
          <a:fillRef idx="1">
            <a:schemeClr val="accent3"/>
          </a:fillRef>
          <a:effectRef idx="1">
            <a:schemeClr val="accent3"/>
          </a:effectRef>
          <a:fontRef idx="minor">
            <a:schemeClr val="lt1"/>
          </a:fontRef>
        </p:style>
        <p:txBody>
          <a:bodyPr vert="horz" wrap="square" lIns="91427" tIns="45714" rIns="91427" bIns="45714" numCol="1" rtlCol="0" anchor="t" anchorCtr="0" compatLnSpc="1">
            <a:prstTxWarp prst="textNoShape">
              <a:avLst/>
            </a:prstTxWarp>
          </a:bodyPr>
          <a:lstStyle/>
          <a:p>
            <a:pPr defTabSz="914270"/>
            <a:endParaRPr lang="en-US" sz="1000" dirty="0" smtClean="0">
              <a:effectLst>
                <a:outerShdw blurRad="38100" dist="38100" dir="2700000" algn="tl">
                  <a:srgbClr val="000000">
                    <a:alpha val="43137"/>
                  </a:srgbClr>
                </a:outerShdw>
              </a:effectLst>
              <a:latin typeface="+mj-lt"/>
              <a:ea typeface="宋体" charset="-122"/>
            </a:endParaRPr>
          </a:p>
        </p:txBody>
      </p:sp>
      <p:sp>
        <p:nvSpPr>
          <p:cNvPr id="362" name="TextBox 361"/>
          <p:cNvSpPr txBox="1"/>
          <p:nvPr/>
        </p:nvSpPr>
        <p:spPr>
          <a:xfrm>
            <a:off x="3074234" y="3747795"/>
            <a:ext cx="762527" cy="47321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91427" tIns="45714" rIns="91427" bIns="45714" rtlCol="0">
            <a:spAutoFit/>
          </a:bodyPr>
          <a:lstStyle/>
          <a:p>
            <a:r>
              <a:rPr lang="en-US" sz="800" dirty="0" smtClean="0">
                <a:solidFill>
                  <a:schemeClr val="tx1"/>
                </a:solidFill>
              </a:rPr>
              <a:t>NFV Infrastructure Domain</a:t>
            </a:r>
          </a:p>
        </p:txBody>
      </p:sp>
      <p:sp>
        <p:nvSpPr>
          <p:cNvPr id="363" name="云形 122"/>
          <p:cNvSpPr/>
          <p:nvPr/>
        </p:nvSpPr>
        <p:spPr bwMode="auto">
          <a:xfrm>
            <a:off x="3570945" y="4017229"/>
            <a:ext cx="799892" cy="285750"/>
          </a:xfrm>
          <a:prstGeom prst="cloud">
            <a:avLst/>
          </a:prstGeom>
          <a:solidFill>
            <a:schemeClr val="bg1"/>
          </a:solidFill>
          <a:ln>
            <a:solidFill>
              <a:schemeClr val="tx1"/>
            </a:solidFill>
          </a:ln>
          <a:extLst/>
        </p:spPr>
        <p:style>
          <a:lnRef idx="1">
            <a:schemeClr val="accent3"/>
          </a:lnRef>
          <a:fillRef idx="3">
            <a:schemeClr val="accent3"/>
          </a:fillRef>
          <a:effectRef idx="2">
            <a:schemeClr val="accent3"/>
          </a:effectRef>
          <a:fontRef idx="minor">
            <a:schemeClr val="lt1"/>
          </a:fontRef>
        </p:style>
        <p:txBody>
          <a:bodyPr wrap="none" lIns="68516" tIns="34259" rIns="68516" bIns="34259" anchor="ctr"/>
          <a:lstStyle/>
          <a:p>
            <a:pPr algn="ctr">
              <a:buClr>
                <a:srgbClr val="990000"/>
              </a:buClr>
              <a:buSzPct val="60000"/>
            </a:pPr>
            <a:endParaRPr lang="zh-CN" altLang="en-US" sz="1200" dirty="0">
              <a:solidFill>
                <a:schemeClr val="tx1"/>
              </a:solidFill>
              <a:latin typeface="微软雅黑" pitchFamily="34" charset="-122"/>
              <a:ea typeface="微软雅黑" pitchFamily="34" charset="-122"/>
              <a:cs typeface="Arial" pitchFamily="34" charset="0"/>
            </a:endParaRPr>
          </a:p>
        </p:txBody>
      </p:sp>
      <p:sp>
        <p:nvSpPr>
          <p:cNvPr id="364" name="云形 122"/>
          <p:cNvSpPr/>
          <p:nvPr/>
        </p:nvSpPr>
        <p:spPr bwMode="auto">
          <a:xfrm>
            <a:off x="4599378" y="3962107"/>
            <a:ext cx="1085567" cy="285750"/>
          </a:xfrm>
          <a:prstGeom prst="cloud">
            <a:avLst/>
          </a:prstGeom>
          <a:solidFill>
            <a:schemeClr val="bg1"/>
          </a:solidFill>
          <a:ln>
            <a:solidFill>
              <a:schemeClr val="tx1"/>
            </a:solidFill>
          </a:ln>
          <a:extLst/>
        </p:spPr>
        <p:style>
          <a:lnRef idx="1">
            <a:schemeClr val="accent3"/>
          </a:lnRef>
          <a:fillRef idx="3">
            <a:schemeClr val="accent3"/>
          </a:fillRef>
          <a:effectRef idx="2">
            <a:schemeClr val="accent3"/>
          </a:effectRef>
          <a:fontRef idx="minor">
            <a:schemeClr val="lt1"/>
          </a:fontRef>
        </p:style>
        <p:txBody>
          <a:bodyPr wrap="none" lIns="68516" tIns="34259" rIns="68516" bIns="34259" anchor="ctr"/>
          <a:lstStyle/>
          <a:p>
            <a:pPr algn="ctr">
              <a:buClr>
                <a:srgbClr val="990000"/>
              </a:buClr>
              <a:buSzPct val="60000"/>
            </a:pPr>
            <a:endParaRPr lang="zh-CN" altLang="en-US" sz="1200" dirty="0">
              <a:solidFill>
                <a:schemeClr val="tx1"/>
              </a:solidFill>
              <a:latin typeface="微软雅黑" pitchFamily="34" charset="-122"/>
              <a:ea typeface="微软雅黑" pitchFamily="34" charset="-122"/>
              <a:cs typeface="Arial" pitchFamily="34" charset="0"/>
            </a:endParaRPr>
          </a:p>
        </p:txBody>
      </p:sp>
      <p:sp>
        <p:nvSpPr>
          <p:cNvPr id="365" name="Oval 96"/>
          <p:cNvSpPr/>
          <p:nvPr/>
        </p:nvSpPr>
        <p:spPr bwMode="auto">
          <a:xfrm rot="2234355">
            <a:off x="5856346" y="3619207"/>
            <a:ext cx="457081" cy="342900"/>
          </a:xfrm>
          <a:prstGeom prst="ellipse">
            <a:avLst/>
          </a:prstGeom>
          <a:solidFill>
            <a:srgbClr val="0070C0"/>
          </a:solidFill>
          <a:ln w="9525" cap="flat" cmpd="sng" algn="ctr">
            <a:solidFill>
              <a:schemeClr val="bg1">
                <a:lumMod val="65000"/>
              </a:schemeClr>
            </a:solidFill>
            <a:prstDash val="solid"/>
            <a:round/>
            <a:headEnd type="none" w="med" len="med"/>
            <a:tailEnd type="none" w="med" len="med"/>
          </a:ln>
          <a:effectLst/>
          <a:scene3d>
            <a:camera prst="isometricTopUp"/>
            <a:lightRig rig="threePt" dir="t"/>
          </a:scene3d>
        </p:spPr>
        <p:txBody>
          <a:bodyPr vert="horz" wrap="square" lIns="91377" tIns="45688" rIns="91377" bIns="45688" numCol="1" rtlCol="0" anchor="ctr" anchorCtr="0" compatLnSpc="1">
            <a:prstTxWarp prst="textNoShape">
              <a:avLst/>
            </a:prstTxWarp>
            <a:noAutofit/>
          </a:bodyPr>
          <a:lstStyle/>
          <a:p>
            <a:pPr algn="ctr" defTabSz="877423" eaLnBrk="0" hangingPunct="0"/>
            <a:r>
              <a:rPr lang="en-US" sz="1200" dirty="0" smtClean="0">
                <a:solidFill>
                  <a:schemeClr val="bg1"/>
                </a:solidFill>
                <a:latin typeface="+mj-lt"/>
                <a:ea typeface="ＭＳ Ｐゴシック" pitchFamily="34" charset="-128"/>
              </a:rPr>
              <a:t>DC </a:t>
            </a:r>
          </a:p>
        </p:txBody>
      </p:sp>
      <p:cxnSp>
        <p:nvCxnSpPr>
          <p:cNvPr id="366" name="Straight Arrow Connector 119"/>
          <p:cNvCxnSpPr/>
          <p:nvPr/>
        </p:nvCxnSpPr>
        <p:spPr bwMode="auto">
          <a:xfrm flipV="1">
            <a:off x="4436053" y="3857502"/>
            <a:ext cx="277594" cy="209213"/>
          </a:xfrm>
          <a:prstGeom prst="straightConnector1">
            <a:avLst/>
          </a:prstGeom>
          <a:noFill/>
          <a:ln>
            <a:solidFill>
              <a:schemeClr val="tx1"/>
            </a:solidFill>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7" name="Straight Arrow Connector 122"/>
          <p:cNvCxnSpPr/>
          <p:nvPr/>
        </p:nvCxnSpPr>
        <p:spPr bwMode="auto">
          <a:xfrm flipV="1">
            <a:off x="5399269" y="3847808"/>
            <a:ext cx="391864" cy="71662"/>
          </a:xfrm>
          <a:prstGeom prst="straightConnector1">
            <a:avLst/>
          </a:prstGeom>
          <a:noFill/>
          <a:ln>
            <a:solidFill>
              <a:schemeClr val="tx1"/>
            </a:solidFill>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 name="TextBox 367"/>
          <p:cNvSpPr txBox="1"/>
          <p:nvPr/>
        </p:nvSpPr>
        <p:spPr>
          <a:xfrm>
            <a:off x="4675548" y="3954487"/>
            <a:ext cx="857027" cy="307712"/>
          </a:xfrm>
          <a:prstGeom prst="rect">
            <a:avLst/>
          </a:prstGeom>
          <a:noFill/>
        </p:spPr>
        <p:txBody>
          <a:bodyPr wrap="square" lIns="91373" tIns="45688" rIns="91373" bIns="45688">
            <a:spAutoFit/>
          </a:bodyPr>
          <a:lstStyle/>
          <a:p>
            <a:pPr algn="r" eaLnBrk="0" hangingPunct="0">
              <a:lnSpc>
                <a:spcPct val="100000"/>
              </a:lnSpc>
              <a:buFontTx/>
              <a:buNone/>
              <a:defRPr/>
            </a:pPr>
            <a:r>
              <a:rPr lang="en-US" altLang="zh-CN" sz="700" dirty="0" smtClean="0">
                <a:solidFill>
                  <a:srgbClr val="000000"/>
                </a:solidFill>
                <a:latin typeface="微软雅黑" pitchFamily="34" charset="-122"/>
                <a:ea typeface="微软雅黑" pitchFamily="34" charset="-122"/>
              </a:rPr>
              <a:t>Aggregation Network</a:t>
            </a:r>
            <a:endParaRPr lang="zh-CN" altLang="en-US" sz="700" dirty="0">
              <a:solidFill>
                <a:srgbClr val="000000"/>
              </a:solidFill>
              <a:latin typeface="微软雅黑" pitchFamily="34" charset="-122"/>
              <a:ea typeface="微软雅黑" pitchFamily="34" charset="-122"/>
            </a:endParaRPr>
          </a:p>
        </p:txBody>
      </p:sp>
      <p:cxnSp>
        <p:nvCxnSpPr>
          <p:cNvPr id="369" name="Straight Arrow Connector 124"/>
          <p:cNvCxnSpPr>
            <a:endCxn id="364" idx="3"/>
          </p:cNvCxnSpPr>
          <p:nvPr/>
        </p:nvCxnSpPr>
        <p:spPr bwMode="auto">
          <a:xfrm>
            <a:off x="4885053" y="3857502"/>
            <a:ext cx="257108" cy="120944"/>
          </a:xfrm>
          <a:prstGeom prst="straightConnector1">
            <a:avLst/>
          </a:prstGeom>
          <a:noFill/>
          <a:ln>
            <a:solidFill>
              <a:schemeClr val="tx1"/>
            </a:solidFill>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0" name="Straight Arrow Connector 127"/>
          <p:cNvCxnSpPr/>
          <p:nvPr/>
        </p:nvCxnSpPr>
        <p:spPr bwMode="auto">
          <a:xfrm>
            <a:off x="4436055" y="4066713"/>
            <a:ext cx="220459" cy="305138"/>
          </a:xfrm>
          <a:prstGeom prst="straightConnector1">
            <a:avLst/>
          </a:prstGeom>
          <a:noFill/>
          <a:ln>
            <a:solidFill>
              <a:schemeClr val="tx1"/>
            </a:solidFill>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1" name="Straight Arrow Connector 128"/>
          <p:cNvCxnSpPr/>
          <p:nvPr/>
        </p:nvCxnSpPr>
        <p:spPr bwMode="auto">
          <a:xfrm flipV="1">
            <a:off x="4827919" y="4247858"/>
            <a:ext cx="171405" cy="123994"/>
          </a:xfrm>
          <a:prstGeom prst="straightConnector1">
            <a:avLst/>
          </a:prstGeom>
          <a:noFill/>
          <a:ln>
            <a:solidFill>
              <a:schemeClr val="tx1"/>
            </a:solidFill>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2" name="TextBox 371"/>
          <p:cNvSpPr txBox="1"/>
          <p:nvPr/>
        </p:nvSpPr>
        <p:spPr>
          <a:xfrm>
            <a:off x="3474944" y="4007209"/>
            <a:ext cx="742757" cy="307712"/>
          </a:xfrm>
          <a:prstGeom prst="rect">
            <a:avLst/>
          </a:prstGeom>
          <a:noFill/>
        </p:spPr>
        <p:txBody>
          <a:bodyPr wrap="square" lIns="91373" tIns="45688" rIns="91373" bIns="45688">
            <a:spAutoFit/>
          </a:bodyPr>
          <a:lstStyle/>
          <a:p>
            <a:pPr algn="r" eaLnBrk="0" hangingPunct="0">
              <a:lnSpc>
                <a:spcPct val="100000"/>
              </a:lnSpc>
              <a:buFontTx/>
              <a:buNone/>
              <a:defRPr/>
            </a:pPr>
            <a:r>
              <a:rPr lang="en-US" altLang="zh-CN" sz="700" dirty="0" smtClean="0">
                <a:solidFill>
                  <a:srgbClr val="000000"/>
                </a:solidFill>
                <a:latin typeface="微软雅黑" pitchFamily="34" charset="-122"/>
                <a:ea typeface="微软雅黑" pitchFamily="34" charset="-122"/>
              </a:rPr>
              <a:t>Access network</a:t>
            </a:r>
            <a:endParaRPr lang="zh-CN" altLang="en-US" sz="700" dirty="0">
              <a:solidFill>
                <a:srgbClr val="000000"/>
              </a:solidFill>
              <a:latin typeface="微软雅黑" pitchFamily="34" charset="-122"/>
              <a:ea typeface="微软雅黑" pitchFamily="34" charset="-122"/>
            </a:endParaRPr>
          </a:p>
        </p:txBody>
      </p:sp>
      <p:pic>
        <p:nvPicPr>
          <p:cNvPr id="373" name="Picture 24" descr="http://t0.gstatic.com/images?q=tbn:ANd9GcSmVh5BRsl3y1wNsiEyMJGtLAgwbVO4jwO3GbKfSIHN8Ghq97yt"/>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4314613" y="3802321"/>
            <a:ext cx="269960" cy="270030"/>
          </a:xfrm>
          <a:prstGeom prst="rect">
            <a:avLst/>
          </a:prstGeom>
          <a:noFill/>
        </p:spPr>
      </p:pic>
      <p:pic>
        <p:nvPicPr>
          <p:cNvPr id="374" name="Picture 456" descr="图片235"/>
          <p:cNvPicPr>
            <a:picLocks noChangeAspect="1" noChangeArrowheads="1"/>
          </p:cNvPicPr>
          <p:nvPr/>
        </p:nvPicPr>
        <p:blipFill>
          <a:blip r:embed="rId13" cstate="print"/>
          <a:srcRect/>
          <a:stretch>
            <a:fillRect/>
          </a:stretch>
        </p:blipFill>
        <p:spPr bwMode="auto">
          <a:xfrm>
            <a:off x="4260621" y="3964340"/>
            <a:ext cx="215968" cy="207311"/>
          </a:xfrm>
          <a:prstGeom prst="rect">
            <a:avLst/>
          </a:prstGeom>
          <a:noFill/>
        </p:spPr>
      </p:pic>
      <p:pic>
        <p:nvPicPr>
          <p:cNvPr id="375" name="Picture 24" descr="http://t0.gstatic.com/images?q=tbn:ANd9GcSmVh5BRsl3y1wNsiEyMJGtLAgwbVO4jwO3GbKfSIHN8Ghq97yt"/>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4692557" y="4072351"/>
            <a:ext cx="269960" cy="270030"/>
          </a:xfrm>
          <a:prstGeom prst="rect">
            <a:avLst/>
          </a:prstGeom>
          <a:noFill/>
        </p:spPr>
      </p:pic>
      <p:pic>
        <p:nvPicPr>
          <p:cNvPr id="376" name="Picture 456" descr="图片235"/>
          <p:cNvPicPr>
            <a:picLocks noChangeAspect="1" noChangeArrowheads="1"/>
          </p:cNvPicPr>
          <p:nvPr/>
        </p:nvPicPr>
        <p:blipFill>
          <a:blip r:embed="rId13" cstate="print"/>
          <a:srcRect/>
          <a:stretch>
            <a:fillRect/>
          </a:stretch>
        </p:blipFill>
        <p:spPr bwMode="auto">
          <a:xfrm>
            <a:off x="4638565" y="4234370"/>
            <a:ext cx="215968" cy="207311"/>
          </a:xfrm>
          <a:prstGeom prst="rect">
            <a:avLst/>
          </a:prstGeom>
          <a:noFill/>
        </p:spPr>
      </p:pic>
      <p:pic>
        <p:nvPicPr>
          <p:cNvPr id="377" name="Picture 24" descr="http://t0.gstatic.com/images?q=tbn:ANd9GcSmVh5BRsl3y1wNsiEyMJGtLAgwbVO4jwO3GbKfSIHN8Ghq97yt"/>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4746549" y="3586297"/>
            <a:ext cx="269960" cy="270030"/>
          </a:xfrm>
          <a:prstGeom prst="rect">
            <a:avLst/>
          </a:prstGeom>
          <a:noFill/>
        </p:spPr>
      </p:pic>
      <p:pic>
        <p:nvPicPr>
          <p:cNvPr id="378" name="Picture 456" descr="图片235"/>
          <p:cNvPicPr>
            <a:picLocks noChangeAspect="1" noChangeArrowheads="1"/>
          </p:cNvPicPr>
          <p:nvPr/>
        </p:nvPicPr>
        <p:blipFill>
          <a:blip r:embed="rId13" cstate="print"/>
          <a:srcRect/>
          <a:stretch>
            <a:fillRect/>
          </a:stretch>
        </p:blipFill>
        <p:spPr bwMode="auto">
          <a:xfrm>
            <a:off x="4692557" y="3748316"/>
            <a:ext cx="215968" cy="207311"/>
          </a:xfrm>
          <a:prstGeom prst="rect">
            <a:avLst/>
          </a:prstGeom>
          <a:noFill/>
        </p:spPr>
      </p:pic>
      <p:pic>
        <p:nvPicPr>
          <p:cNvPr id="379" name="Picture 24" descr="http://t0.gstatic.com/images?q=tbn:ANd9GcSmVh5BRsl3y1wNsiEyMJGtLAgwbVO4jwO3GbKfSIHN8Ghq97yt"/>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5286468" y="3640303"/>
            <a:ext cx="269960" cy="270030"/>
          </a:xfrm>
          <a:prstGeom prst="rect">
            <a:avLst/>
          </a:prstGeom>
          <a:noFill/>
        </p:spPr>
      </p:pic>
      <p:pic>
        <p:nvPicPr>
          <p:cNvPr id="380" name="Picture 456" descr="图片235"/>
          <p:cNvPicPr>
            <a:picLocks noChangeAspect="1" noChangeArrowheads="1"/>
          </p:cNvPicPr>
          <p:nvPr/>
        </p:nvPicPr>
        <p:blipFill>
          <a:blip r:embed="rId13" cstate="print"/>
          <a:srcRect/>
          <a:stretch>
            <a:fillRect/>
          </a:stretch>
        </p:blipFill>
        <p:spPr bwMode="auto">
          <a:xfrm>
            <a:off x="5232476" y="3802322"/>
            <a:ext cx="215968" cy="207311"/>
          </a:xfrm>
          <a:prstGeom prst="rect">
            <a:avLst/>
          </a:prstGeom>
          <a:noFill/>
        </p:spPr>
      </p:pic>
      <p:pic>
        <p:nvPicPr>
          <p:cNvPr id="381" name="Picture 24" descr="http://t0.gstatic.com/images?q=tbn:ANd9GcSmVh5BRsl3y1wNsiEyMJGtLAgwbVO4jwO3GbKfSIHN8Ghq97yt"/>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5772396" y="3532291"/>
            <a:ext cx="269960" cy="270030"/>
          </a:xfrm>
          <a:prstGeom prst="rect">
            <a:avLst/>
          </a:prstGeom>
          <a:noFill/>
        </p:spPr>
      </p:pic>
      <p:pic>
        <p:nvPicPr>
          <p:cNvPr id="382" name="Picture 456" descr="图片235"/>
          <p:cNvPicPr>
            <a:picLocks noChangeAspect="1" noChangeArrowheads="1"/>
          </p:cNvPicPr>
          <p:nvPr/>
        </p:nvPicPr>
        <p:blipFill>
          <a:blip r:embed="rId13" cstate="print"/>
          <a:srcRect/>
          <a:stretch>
            <a:fillRect/>
          </a:stretch>
        </p:blipFill>
        <p:spPr bwMode="auto">
          <a:xfrm>
            <a:off x="5718404" y="3694310"/>
            <a:ext cx="215968" cy="207311"/>
          </a:xfrm>
          <a:prstGeom prst="rect">
            <a:avLst/>
          </a:prstGeom>
          <a:noFill/>
        </p:spPr>
      </p:pic>
      <p:pic>
        <p:nvPicPr>
          <p:cNvPr id="383" name="Picture 461" descr="图片240"/>
          <p:cNvPicPr>
            <a:picLocks noChangeAspect="1" noChangeArrowheads="1"/>
          </p:cNvPicPr>
          <p:nvPr/>
        </p:nvPicPr>
        <p:blipFill>
          <a:blip r:embed="rId14" cstate="print"/>
          <a:srcRect/>
          <a:stretch>
            <a:fillRect/>
          </a:stretch>
        </p:blipFill>
        <p:spPr bwMode="auto">
          <a:xfrm>
            <a:off x="3342761" y="4072352"/>
            <a:ext cx="220459" cy="231605"/>
          </a:xfrm>
          <a:prstGeom prst="rect">
            <a:avLst/>
          </a:prstGeom>
          <a:noFill/>
        </p:spPr>
      </p:pic>
      <p:pic>
        <p:nvPicPr>
          <p:cNvPr id="384" name="Picture 5" descr="图片9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87734" y="3762063"/>
            <a:ext cx="183104" cy="27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5" name="Picture 33" descr="图片23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02948" y="3647814"/>
            <a:ext cx="292201" cy="26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 name="Line 25"/>
          <p:cNvSpPr>
            <a:spLocks noChangeShapeType="1"/>
          </p:cNvSpPr>
          <p:nvPr/>
        </p:nvSpPr>
        <p:spPr bwMode="auto">
          <a:xfrm flipH="1">
            <a:off x="3435251" y="4291279"/>
            <a:ext cx="92845" cy="42863"/>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lIns="88335" tIns="44176" rIns="88335" bIns="44176" anchor="ctr"/>
          <a:lstStyle/>
          <a:p>
            <a:pPr defTabSz="968193" fontAlgn="auto">
              <a:lnSpc>
                <a:spcPct val="110000"/>
              </a:lnSpc>
              <a:spcBef>
                <a:spcPts val="0"/>
              </a:spcBef>
              <a:spcAft>
                <a:spcPts val="0"/>
              </a:spcAft>
              <a:buClr>
                <a:srgbClr val="990000"/>
              </a:buClr>
              <a:buSzPct val="85000"/>
              <a:buFont typeface="Wingdings" pitchFamily="2" charset="2"/>
              <a:buChar char="p"/>
              <a:defRPr/>
            </a:pPr>
            <a:endParaRPr lang="en-US" sz="1500" kern="0" dirty="0">
              <a:solidFill>
                <a:srgbClr val="FFFFFF"/>
              </a:solidFill>
              <a:latin typeface="FrutigerNext LT Regular"/>
              <a:ea typeface="华文细黑" pitchFamily="2" charset="-122"/>
            </a:endParaRPr>
          </a:p>
        </p:txBody>
      </p:sp>
      <p:sp>
        <p:nvSpPr>
          <p:cNvPr id="387" name="Line 25"/>
          <p:cNvSpPr>
            <a:spLocks noChangeShapeType="1"/>
          </p:cNvSpPr>
          <p:nvPr/>
        </p:nvSpPr>
        <p:spPr bwMode="auto">
          <a:xfrm flipH="1" flipV="1">
            <a:off x="3820911" y="3884084"/>
            <a:ext cx="442796" cy="135731"/>
          </a:xfrm>
          <a:prstGeom prst="line">
            <a:avLst/>
          </a:prstGeom>
          <a:noFill/>
          <a:ln w="9525">
            <a:solidFill>
              <a:srgbClr val="1C1C1C"/>
            </a:solidFill>
            <a:round/>
            <a:headEnd/>
            <a:tailEnd/>
          </a:ln>
          <a:extLst>
            <a:ext uri="{909E8E84-426E-40DD-AFC4-6F175D3DCCD1}">
              <a14:hiddenFill xmlns:a14="http://schemas.microsoft.com/office/drawing/2010/main">
                <a:noFill/>
              </a14:hiddenFill>
            </a:ext>
          </a:extLst>
        </p:spPr>
        <p:txBody>
          <a:bodyPr wrap="none" lIns="88335" tIns="44176" rIns="88335" bIns="44176" anchor="ctr"/>
          <a:lstStyle/>
          <a:p>
            <a:pPr defTabSz="968193" fontAlgn="auto">
              <a:lnSpc>
                <a:spcPct val="110000"/>
              </a:lnSpc>
              <a:spcBef>
                <a:spcPts val="0"/>
              </a:spcBef>
              <a:spcAft>
                <a:spcPts val="0"/>
              </a:spcAft>
              <a:buClr>
                <a:srgbClr val="990000"/>
              </a:buClr>
              <a:buSzPct val="85000"/>
              <a:buFont typeface="Wingdings" pitchFamily="2" charset="2"/>
              <a:buChar char="p"/>
              <a:defRPr/>
            </a:pPr>
            <a:endParaRPr lang="en-US" sz="1500" kern="0" dirty="0">
              <a:solidFill>
                <a:srgbClr val="FFFFFF"/>
              </a:solidFill>
              <a:latin typeface="FrutigerNext LT Regular"/>
              <a:ea typeface="华文细黑" pitchFamily="2" charset="-122"/>
            </a:endParaRPr>
          </a:p>
        </p:txBody>
      </p:sp>
      <p:cxnSp>
        <p:nvCxnSpPr>
          <p:cNvPr id="389" name="מחבר ישר 88"/>
          <p:cNvCxnSpPr>
            <a:cxnSpLocks noChangeShapeType="1"/>
          </p:cNvCxnSpPr>
          <p:nvPr/>
        </p:nvCxnSpPr>
        <p:spPr bwMode="auto">
          <a:xfrm>
            <a:off x="6159495" y="1086772"/>
            <a:ext cx="0" cy="0"/>
          </a:xfrm>
          <a:prstGeom prst="line">
            <a:avLst/>
          </a:prstGeom>
          <a:noFill/>
          <a:ln w="57150" algn="ctr">
            <a:solidFill>
              <a:srgbClr val="FFFFFF"/>
            </a:solidFill>
            <a:round/>
            <a:headEnd/>
            <a:tailEnd/>
          </a:ln>
          <a:extLst>
            <a:ext uri="{909E8E84-426E-40DD-AFC4-6F175D3DCCD1}">
              <a14:hiddenFill xmlns:a14="http://schemas.microsoft.com/office/drawing/2010/main">
                <a:noFill/>
              </a14:hiddenFill>
            </a:ext>
          </a:extLst>
        </p:spPr>
      </p:cxnSp>
      <p:pic>
        <p:nvPicPr>
          <p:cNvPr id="390" name="Picture 2"/>
          <p:cNvPicPr>
            <a:picLocks noChangeAspect="1" noChangeArrowheads="1"/>
          </p:cNvPicPr>
          <p:nvPr/>
        </p:nvPicPr>
        <p:blipFill>
          <a:blip r:embed="rId16" cstate="print"/>
          <a:srcRect/>
          <a:stretch>
            <a:fillRect/>
          </a:stretch>
        </p:blipFill>
        <p:spPr bwMode="auto">
          <a:xfrm>
            <a:off x="3585229" y="1940985"/>
            <a:ext cx="2549655" cy="1185863"/>
          </a:xfrm>
          <a:prstGeom prst="rect">
            <a:avLst/>
          </a:prstGeom>
          <a:noFill/>
          <a:ln w="9525">
            <a:noFill/>
            <a:miter lim="800000"/>
            <a:headEnd/>
            <a:tailEnd/>
          </a:ln>
        </p:spPr>
      </p:pic>
      <p:grpSp>
        <p:nvGrpSpPr>
          <p:cNvPr id="8" name="组合 105"/>
          <p:cNvGrpSpPr/>
          <p:nvPr/>
        </p:nvGrpSpPr>
        <p:grpSpPr>
          <a:xfrm>
            <a:off x="4073586" y="2268401"/>
            <a:ext cx="1524000" cy="438791"/>
            <a:chOff x="4046484" y="4568501"/>
            <a:chExt cx="1524000" cy="771855"/>
          </a:xfrm>
        </p:grpSpPr>
        <p:sp>
          <p:nvSpPr>
            <p:cNvPr id="399" name="矩形 238"/>
            <p:cNvSpPr/>
            <p:nvPr/>
          </p:nvSpPr>
          <p:spPr bwMode="auto">
            <a:xfrm>
              <a:off x="4046484" y="4568501"/>
              <a:ext cx="1524000" cy="771855"/>
            </a:xfrm>
            <a:prstGeom prst="roundRect">
              <a:avLst>
                <a:gd name="adj" fmla="val 7738"/>
              </a:avLst>
            </a:prstGeom>
            <a:noFill/>
            <a:ln w="9525">
              <a:solidFill>
                <a:srgbClr val="0070C0"/>
              </a:solidFill>
              <a:prstDash val="dash"/>
            </a:ln>
            <a:effec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buClr>
                  <a:srgbClr val="CC9900"/>
                </a:buClr>
                <a:buFont typeface="Wingdings" pitchFamily="2" charset="2"/>
                <a:buChar char="n"/>
              </a:pPr>
              <a:endParaRPr lang="zh-CN" altLang="en-US" sz="1200" dirty="0" smtClean="0">
                <a:solidFill>
                  <a:srgbClr val="C00000"/>
                </a:solidFill>
                <a:latin typeface="微软雅黑" pitchFamily="34" charset="-122"/>
                <a:ea typeface="微软雅黑" pitchFamily="34" charset="-122"/>
              </a:endParaRPr>
            </a:p>
          </p:txBody>
        </p:sp>
        <p:pic>
          <p:nvPicPr>
            <p:cNvPr id="400" name="Picture 15" descr="防火墙"/>
            <p:cNvPicPr>
              <a:picLocks noChangeAspect="1" noChangeArrowheads="1"/>
            </p:cNvPicPr>
            <p:nvPr/>
          </p:nvPicPr>
          <p:blipFill>
            <a:blip r:embed="rId17" cstate="print"/>
            <a:srcRect/>
            <a:stretch>
              <a:fillRect/>
            </a:stretch>
          </p:blipFill>
          <p:spPr bwMode="auto">
            <a:xfrm>
              <a:off x="4165416" y="4703535"/>
              <a:ext cx="211183" cy="524269"/>
            </a:xfrm>
            <a:prstGeom prst="rect">
              <a:avLst/>
            </a:prstGeom>
            <a:noFill/>
          </p:spPr>
        </p:pic>
        <p:pic>
          <p:nvPicPr>
            <p:cNvPr id="401" name="Picture 362" descr="antivirus"/>
            <p:cNvPicPr>
              <a:picLocks noChangeAspect="1" noChangeArrowheads="1"/>
            </p:cNvPicPr>
            <p:nvPr/>
          </p:nvPicPr>
          <p:blipFill>
            <a:blip r:embed="rId18" cstate="print"/>
            <a:srcRect/>
            <a:stretch>
              <a:fillRect/>
            </a:stretch>
          </p:blipFill>
          <p:spPr bwMode="auto">
            <a:xfrm>
              <a:off x="4926082" y="4710899"/>
              <a:ext cx="256368" cy="471345"/>
            </a:xfrm>
            <a:prstGeom prst="rect">
              <a:avLst/>
            </a:prstGeom>
            <a:noFill/>
          </p:spPr>
        </p:pic>
        <p:pic>
          <p:nvPicPr>
            <p:cNvPr id="402" name="Picture 363" descr="ccs"/>
            <p:cNvPicPr>
              <a:picLocks noChangeAspect="1" noChangeArrowheads="1"/>
            </p:cNvPicPr>
            <p:nvPr/>
          </p:nvPicPr>
          <p:blipFill>
            <a:blip r:embed="rId19" cstate="print"/>
            <a:srcRect/>
            <a:stretch>
              <a:fillRect/>
            </a:stretch>
          </p:blipFill>
          <p:spPr bwMode="auto">
            <a:xfrm>
              <a:off x="4444447" y="4672074"/>
              <a:ext cx="348427" cy="562190"/>
            </a:xfrm>
            <a:prstGeom prst="rect">
              <a:avLst/>
            </a:prstGeom>
            <a:noFill/>
          </p:spPr>
        </p:pic>
        <p:pic>
          <p:nvPicPr>
            <p:cNvPr id="403" name="Picture 107" descr="hacker"/>
            <p:cNvPicPr>
              <a:picLocks noChangeAspect="1" noChangeArrowheads="1"/>
            </p:cNvPicPr>
            <p:nvPr/>
          </p:nvPicPr>
          <p:blipFill>
            <a:blip r:embed="rId20" cstate="print">
              <a:clrChange>
                <a:clrFrom>
                  <a:srgbClr val="CCCCCC"/>
                </a:clrFrom>
                <a:clrTo>
                  <a:srgbClr val="CCCCCC">
                    <a:alpha val="0"/>
                  </a:srgbClr>
                </a:clrTo>
              </a:clrChange>
            </a:blip>
            <a:srcRect/>
            <a:stretch>
              <a:fillRect/>
            </a:stretch>
          </p:blipFill>
          <p:spPr bwMode="auto">
            <a:xfrm>
              <a:off x="5248507" y="4656814"/>
              <a:ext cx="267516" cy="598256"/>
            </a:xfrm>
            <a:prstGeom prst="rect">
              <a:avLst/>
            </a:prstGeom>
            <a:noFill/>
            <a:ln w="9525">
              <a:noFill/>
              <a:miter lim="800000"/>
              <a:headEnd/>
              <a:tailEnd/>
            </a:ln>
          </p:spPr>
        </p:pic>
      </p:grpSp>
      <p:grpSp>
        <p:nvGrpSpPr>
          <p:cNvPr id="9" name="组合 403"/>
          <p:cNvGrpSpPr/>
          <p:nvPr/>
        </p:nvGrpSpPr>
        <p:grpSpPr>
          <a:xfrm>
            <a:off x="934793" y="2012957"/>
            <a:ext cx="1179209" cy="1401411"/>
            <a:chOff x="1246714" y="2153361"/>
            <a:chExt cx="1572686" cy="1868548"/>
          </a:xfrm>
        </p:grpSpPr>
        <p:pic>
          <p:nvPicPr>
            <p:cNvPr id="405" name="Picture 15" descr="防火墙"/>
            <p:cNvPicPr>
              <a:picLocks noChangeAspect="1" noChangeArrowheads="1"/>
            </p:cNvPicPr>
            <p:nvPr/>
          </p:nvPicPr>
          <p:blipFill>
            <a:blip r:embed="rId17" cstate="print"/>
            <a:srcRect/>
            <a:stretch>
              <a:fillRect/>
            </a:stretch>
          </p:blipFill>
          <p:spPr bwMode="auto">
            <a:xfrm>
              <a:off x="1359828" y="2177208"/>
              <a:ext cx="281651" cy="397388"/>
            </a:xfrm>
            <a:prstGeom prst="rect">
              <a:avLst/>
            </a:prstGeom>
            <a:noFill/>
          </p:spPr>
        </p:pic>
        <p:pic>
          <p:nvPicPr>
            <p:cNvPr id="406" name="Picture 362" descr="antivirus"/>
            <p:cNvPicPr>
              <a:picLocks noChangeAspect="1" noChangeArrowheads="1"/>
            </p:cNvPicPr>
            <p:nvPr/>
          </p:nvPicPr>
          <p:blipFill>
            <a:blip r:embed="rId18" cstate="print"/>
            <a:srcRect/>
            <a:stretch>
              <a:fillRect/>
            </a:stretch>
          </p:blipFill>
          <p:spPr bwMode="auto">
            <a:xfrm>
              <a:off x="1717089" y="2173265"/>
              <a:ext cx="341913" cy="357273"/>
            </a:xfrm>
            <a:prstGeom prst="rect">
              <a:avLst/>
            </a:prstGeom>
            <a:noFill/>
          </p:spPr>
        </p:pic>
        <p:pic>
          <p:nvPicPr>
            <p:cNvPr id="407" name="Picture 363" descr="ccs"/>
            <p:cNvPicPr>
              <a:picLocks noChangeAspect="1" noChangeArrowheads="1"/>
            </p:cNvPicPr>
            <p:nvPr/>
          </p:nvPicPr>
          <p:blipFill>
            <a:blip r:embed="rId19" cstate="print"/>
            <a:srcRect/>
            <a:stretch>
              <a:fillRect/>
            </a:stretch>
          </p:blipFill>
          <p:spPr bwMode="auto">
            <a:xfrm>
              <a:off x="2084391" y="2153361"/>
              <a:ext cx="464690" cy="426132"/>
            </a:xfrm>
            <a:prstGeom prst="rect">
              <a:avLst/>
            </a:prstGeom>
            <a:noFill/>
          </p:spPr>
        </p:pic>
        <p:grpSp>
          <p:nvGrpSpPr>
            <p:cNvPr id="10" name="组合 193"/>
            <p:cNvGrpSpPr/>
            <p:nvPr/>
          </p:nvGrpSpPr>
          <p:grpSpPr>
            <a:xfrm>
              <a:off x="1984594" y="2828926"/>
              <a:ext cx="834806" cy="1192983"/>
              <a:chOff x="1984594" y="2828926"/>
              <a:chExt cx="834806" cy="1192983"/>
            </a:xfrm>
          </p:grpSpPr>
          <p:sp>
            <p:nvSpPr>
              <p:cNvPr id="411" name="AutoShape 79"/>
              <p:cNvSpPr>
                <a:spLocks noChangeArrowheads="1"/>
              </p:cNvSpPr>
              <p:nvPr/>
            </p:nvSpPr>
            <p:spPr bwMode="auto">
              <a:xfrm>
                <a:off x="1984594" y="2828926"/>
                <a:ext cx="834806" cy="1181100"/>
              </a:xfrm>
              <a:prstGeom prst="upArrowCallout">
                <a:avLst>
                  <a:gd name="adj1" fmla="val 16954"/>
                  <a:gd name="adj2" fmla="val 14069"/>
                  <a:gd name="adj3" fmla="val 17290"/>
                  <a:gd name="adj4" fmla="val 77843"/>
                </a:avLst>
              </a:prstGeom>
              <a:solidFill>
                <a:srgbClr val="479AC7"/>
              </a:solidFill>
              <a:ln w="9525" algn="ctr">
                <a:solidFill>
                  <a:srgbClr val="1C1C1C"/>
                </a:solidFill>
                <a:miter lim="800000"/>
                <a:headEnd/>
                <a:tailEnd/>
              </a:ln>
              <a:effectLst>
                <a:glow rad="101600">
                  <a:srgbClr val="F19373">
                    <a:satMod val="175000"/>
                    <a:alpha val="40000"/>
                  </a:srgbClr>
                </a:glow>
              </a:effectLst>
            </p:spPr>
            <p:txBody>
              <a:bodyPr wrap="none" anchor="ct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defTabSz="968193" eaLnBrk="1" fontAlgn="auto" hangingPunct="1">
                  <a:lnSpc>
                    <a:spcPct val="110000"/>
                  </a:lnSpc>
                  <a:spcBef>
                    <a:spcPts val="0"/>
                  </a:spcBef>
                  <a:spcAft>
                    <a:spcPts val="0"/>
                  </a:spcAft>
                  <a:buClr>
                    <a:srgbClr val="990000"/>
                  </a:buClr>
                  <a:buSzPct val="85000"/>
                  <a:buFont typeface="Wingdings" pitchFamily="2" charset="2"/>
                  <a:buChar char="p"/>
                  <a:defRPr/>
                </a:pPr>
                <a:endParaRPr lang="en-US" b="0" kern="0" dirty="0">
                  <a:solidFill>
                    <a:srgbClr val="000000"/>
                  </a:solidFill>
                  <a:ea typeface="SimSun" pitchFamily="2" charset="-122"/>
                </a:endParaRPr>
              </a:p>
            </p:txBody>
          </p:sp>
          <p:sp>
            <p:nvSpPr>
              <p:cNvPr id="412" name="Text Box 74"/>
              <p:cNvSpPr txBox="1">
                <a:spLocks noChangeArrowheads="1"/>
              </p:cNvSpPr>
              <p:nvPr/>
            </p:nvSpPr>
            <p:spPr bwMode="auto">
              <a:xfrm>
                <a:off x="2079749" y="3154029"/>
                <a:ext cx="623287" cy="254344"/>
              </a:xfrm>
              <a:prstGeom prst="rect">
                <a:avLst/>
              </a:prstGeom>
              <a:solidFill>
                <a:srgbClr val="6699FF"/>
              </a:solidFill>
              <a:ln w="9525" algn="ctr">
                <a:solidFill>
                  <a:srgbClr val="DDDDDD"/>
                </a:solidFill>
                <a:miter lim="800000"/>
                <a:headEnd/>
                <a:tailEnd/>
              </a:ln>
            </p:spPr>
            <p:txBody>
              <a:bodyPr wrap="square">
                <a:spAutoFit/>
              </a:bodyP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algn="ctr" defTabSz="968193" eaLnBrk="1" fontAlgn="auto" hangingPunct="1">
                  <a:lnSpc>
                    <a:spcPct val="60000"/>
                  </a:lnSpc>
                  <a:spcBef>
                    <a:spcPct val="50000"/>
                  </a:spcBef>
                  <a:spcAft>
                    <a:spcPts val="0"/>
                  </a:spcAft>
                  <a:buClr>
                    <a:srgbClr val="990000"/>
                  </a:buClr>
                  <a:buSzPct val="85000"/>
                  <a:defRPr/>
                </a:pPr>
                <a:r>
                  <a:rPr lang="en-US" altLang="zh-CN" sz="1000" kern="0" dirty="0" smtClean="0">
                    <a:solidFill>
                      <a:srgbClr val="C00000"/>
                    </a:solidFill>
                    <a:latin typeface="Arial" pitchFamily="34" charset="0"/>
                  </a:rPr>
                  <a:t>FW</a:t>
                </a:r>
                <a:endParaRPr lang="en-US" altLang="zh-CN" sz="1000" kern="0" dirty="0">
                  <a:solidFill>
                    <a:srgbClr val="C00000"/>
                  </a:solidFill>
                  <a:latin typeface="Arial" pitchFamily="34" charset="0"/>
                </a:endParaRPr>
              </a:p>
            </p:txBody>
          </p:sp>
          <p:sp>
            <p:nvSpPr>
              <p:cNvPr id="413" name="Text Box 75"/>
              <p:cNvSpPr txBox="1">
                <a:spLocks noChangeArrowheads="1"/>
              </p:cNvSpPr>
              <p:nvPr/>
            </p:nvSpPr>
            <p:spPr bwMode="auto">
              <a:xfrm>
                <a:off x="2079749" y="3360589"/>
                <a:ext cx="623287" cy="254344"/>
              </a:xfrm>
              <a:prstGeom prst="rect">
                <a:avLst/>
              </a:prstGeom>
              <a:solidFill>
                <a:srgbClr val="6699FF"/>
              </a:solidFill>
              <a:ln w="9525" algn="ctr">
                <a:solidFill>
                  <a:srgbClr val="DDDDDD"/>
                </a:solidFill>
                <a:miter lim="800000"/>
                <a:headEnd/>
                <a:tailEnd/>
              </a:ln>
            </p:spPr>
            <p:txBody>
              <a:bodyPr wrap="square">
                <a:spAutoFit/>
              </a:bodyP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algn="ctr" defTabSz="968193" eaLnBrk="1" fontAlgn="auto" hangingPunct="1">
                  <a:lnSpc>
                    <a:spcPct val="60000"/>
                  </a:lnSpc>
                  <a:spcBef>
                    <a:spcPct val="50000"/>
                  </a:spcBef>
                  <a:spcAft>
                    <a:spcPts val="0"/>
                  </a:spcAft>
                  <a:buClr>
                    <a:srgbClr val="990000"/>
                  </a:buClr>
                  <a:buSzPct val="85000"/>
                </a:pPr>
                <a:r>
                  <a:rPr lang="en-US" altLang="zh-CN" sz="1000" kern="0" dirty="0" smtClean="0">
                    <a:solidFill>
                      <a:srgbClr val="C00000"/>
                    </a:solidFill>
                    <a:latin typeface="Arial" pitchFamily="34" charset="0"/>
                  </a:rPr>
                  <a:t>IPS</a:t>
                </a:r>
              </a:p>
            </p:txBody>
          </p:sp>
          <p:sp>
            <p:nvSpPr>
              <p:cNvPr id="414" name="Text Box 76"/>
              <p:cNvSpPr txBox="1">
                <a:spLocks noChangeArrowheads="1"/>
              </p:cNvSpPr>
              <p:nvPr/>
            </p:nvSpPr>
            <p:spPr bwMode="auto">
              <a:xfrm>
                <a:off x="2079749" y="3573314"/>
                <a:ext cx="623287" cy="254344"/>
              </a:xfrm>
              <a:prstGeom prst="rect">
                <a:avLst/>
              </a:prstGeom>
              <a:solidFill>
                <a:srgbClr val="6699FF"/>
              </a:solidFill>
              <a:ln w="9525" algn="ctr">
                <a:solidFill>
                  <a:srgbClr val="DDDDDD"/>
                </a:solidFill>
                <a:miter lim="800000"/>
                <a:headEnd/>
                <a:tailEnd/>
              </a:ln>
            </p:spPr>
            <p:txBody>
              <a:bodyPr wrap="square">
                <a:spAutoFit/>
              </a:bodyP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algn="ctr" defTabSz="968193" eaLnBrk="1" fontAlgn="auto" hangingPunct="1">
                  <a:lnSpc>
                    <a:spcPct val="60000"/>
                  </a:lnSpc>
                  <a:spcBef>
                    <a:spcPct val="50000"/>
                  </a:spcBef>
                  <a:spcAft>
                    <a:spcPts val="0"/>
                  </a:spcAft>
                  <a:buClr>
                    <a:srgbClr val="990000"/>
                  </a:buClr>
                  <a:buSzPct val="85000"/>
                  <a:defRPr/>
                </a:pPr>
                <a:r>
                  <a:rPr lang="en-US" altLang="zh-CN" sz="1000" kern="0" dirty="0" smtClean="0">
                    <a:solidFill>
                      <a:srgbClr val="C00000"/>
                    </a:solidFill>
                    <a:latin typeface="Arial" pitchFamily="34" charset="0"/>
                  </a:rPr>
                  <a:t>DLP</a:t>
                </a:r>
                <a:endParaRPr lang="en-US" altLang="zh-CN" sz="1000" kern="0" dirty="0">
                  <a:solidFill>
                    <a:srgbClr val="C00000"/>
                  </a:solidFill>
                  <a:latin typeface="Arial" pitchFamily="34" charset="0"/>
                </a:endParaRPr>
              </a:p>
            </p:txBody>
          </p:sp>
          <p:sp>
            <p:nvSpPr>
              <p:cNvPr id="415" name="Text Box 76"/>
              <p:cNvSpPr txBox="1">
                <a:spLocks noChangeArrowheads="1"/>
              </p:cNvSpPr>
              <p:nvPr/>
            </p:nvSpPr>
            <p:spPr bwMode="auto">
              <a:xfrm>
                <a:off x="2079749" y="3767565"/>
                <a:ext cx="623287" cy="254344"/>
              </a:xfrm>
              <a:prstGeom prst="rect">
                <a:avLst/>
              </a:prstGeom>
              <a:solidFill>
                <a:srgbClr val="6699FF"/>
              </a:solidFill>
              <a:ln w="9525" algn="ctr">
                <a:solidFill>
                  <a:srgbClr val="DDDDDD"/>
                </a:solidFill>
                <a:miter lim="800000"/>
                <a:headEnd/>
                <a:tailEnd/>
              </a:ln>
            </p:spPr>
            <p:txBody>
              <a:bodyPr wrap="square">
                <a:spAutoFit/>
              </a:bodyP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algn="ctr" defTabSz="968193" eaLnBrk="1" fontAlgn="auto" hangingPunct="1">
                  <a:lnSpc>
                    <a:spcPct val="60000"/>
                  </a:lnSpc>
                  <a:spcBef>
                    <a:spcPct val="50000"/>
                  </a:spcBef>
                  <a:spcAft>
                    <a:spcPts val="0"/>
                  </a:spcAft>
                  <a:buClr>
                    <a:srgbClr val="990000"/>
                  </a:buClr>
                  <a:buSzPct val="85000"/>
                  <a:defRPr/>
                </a:pPr>
                <a:r>
                  <a:rPr lang="en-US" altLang="zh-CN" sz="1000" kern="0" dirty="0" smtClean="0">
                    <a:solidFill>
                      <a:srgbClr val="C00000"/>
                    </a:solidFill>
                    <a:latin typeface="Arial" pitchFamily="34" charset="0"/>
                  </a:rPr>
                  <a:t>...</a:t>
                </a:r>
                <a:endParaRPr lang="en-US" altLang="zh-CN" sz="1000" kern="0" dirty="0">
                  <a:solidFill>
                    <a:srgbClr val="C00000"/>
                  </a:solidFill>
                  <a:latin typeface="Arial" pitchFamily="34" charset="0"/>
                </a:endParaRPr>
              </a:p>
            </p:txBody>
          </p:sp>
        </p:grpSp>
        <p:sp>
          <p:nvSpPr>
            <p:cNvPr id="409" name="TextBox 408"/>
            <p:cNvSpPr txBox="1"/>
            <p:nvPr/>
          </p:nvSpPr>
          <p:spPr>
            <a:xfrm>
              <a:off x="1246714" y="2552700"/>
              <a:ext cx="489388" cy="287259"/>
            </a:xfrm>
            <a:prstGeom prst="rect">
              <a:avLst/>
            </a:prstGeom>
            <a:noFill/>
          </p:spPr>
          <p:txBody>
            <a:bodyPr wrap="square" rtlCol="0">
              <a:spAutoFit/>
            </a:bodyPr>
            <a:lstStyle/>
            <a:p>
              <a:pPr>
                <a:buFont typeface="Wingdings" pitchFamily="2" charset="2"/>
                <a:buNone/>
              </a:pPr>
              <a:r>
                <a:rPr lang="en-US" altLang="zh-CN" sz="800" dirty="0" smtClean="0">
                  <a:solidFill>
                    <a:srgbClr val="000000"/>
                  </a:solidFill>
                  <a:latin typeface="Times New Roman" pitchFamily="18" charset="0"/>
                  <a:cs typeface="Times New Roman" pitchFamily="18" charset="0"/>
                </a:rPr>
                <a:t>FW</a:t>
              </a:r>
              <a:endParaRPr lang="zh-CN" altLang="en-US" sz="800" dirty="0" smtClean="0">
                <a:solidFill>
                  <a:srgbClr val="000000"/>
                </a:solidFill>
                <a:latin typeface="Times New Roman" pitchFamily="18" charset="0"/>
                <a:cs typeface="Times New Roman" pitchFamily="18" charset="0"/>
              </a:endParaRPr>
            </a:p>
          </p:txBody>
        </p:sp>
        <p:sp>
          <p:nvSpPr>
            <p:cNvPr id="410" name="TextBox 409"/>
            <p:cNvSpPr txBox="1"/>
            <p:nvPr/>
          </p:nvSpPr>
          <p:spPr>
            <a:xfrm>
              <a:off x="1666874" y="2552700"/>
              <a:ext cx="457200" cy="287259"/>
            </a:xfrm>
            <a:prstGeom prst="rect">
              <a:avLst/>
            </a:prstGeom>
            <a:noFill/>
          </p:spPr>
          <p:txBody>
            <a:bodyPr wrap="square" rtlCol="0">
              <a:spAutoFit/>
            </a:bodyPr>
            <a:lstStyle/>
            <a:p>
              <a:pPr>
                <a:buFont typeface="Wingdings" pitchFamily="2" charset="2"/>
                <a:buNone/>
              </a:pPr>
              <a:r>
                <a:rPr lang="en-US" altLang="zh-CN" sz="800" dirty="0" smtClean="0">
                  <a:solidFill>
                    <a:srgbClr val="000000"/>
                  </a:solidFill>
                  <a:latin typeface="Times New Roman" pitchFamily="18" charset="0"/>
                  <a:cs typeface="Times New Roman" pitchFamily="18" charset="0"/>
                </a:rPr>
                <a:t>IPS</a:t>
              </a:r>
              <a:endParaRPr lang="zh-CN" altLang="en-US" sz="800" dirty="0" smtClean="0">
                <a:solidFill>
                  <a:srgbClr val="000000"/>
                </a:solidFill>
                <a:latin typeface="Times New Roman" pitchFamily="18" charset="0"/>
                <a:cs typeface="Times New Roman" pitchFamily="18" charset="0"/>
              </a:endParaRPr>
            </a:p>
          </p:txBody>
        </p:sp>
      </p:grpSp>
      <p:grpSp>
        <p:nvGrpSpPr>
          <p:cNvPr id="11" name="组合 415"/>
          <p:cNvGrpSpPr/>
          <p:nvPr/>
        </p:nvGrpSpPr>
        <p:grpSpPr>
          <a:xfrm>
            <a:off x="905412" y="3620298"/>
            <a:ext cx="1201446" cy="1394267"/>
            <a:chOff x="1207530" y="4296486"/>
            <a:chExt cx="1602345" cy="1859023"/>
          </a:xfrm>
        </p:grpSpPr>
        <p:pic>
          <p:nvPicPr>
            <p:cNvPr id="417" name="Picture 15" descr="防火墙"/>
            <p:cNvPicPr>
              <a:picLocks noChangeAspect="1" noChangeArrowheads="1"/>
            </p:cNvPicPr>
            <p:nvPr/>
          </p:nvPicPr>
          <p:blipFill>
            <a:blip r:embed="rId17" cstate="print"/>
            <a:srcRect/>
            <a:stretch>
              <a:fillRect/>
            </a:stretch>
          </p:blipFill>
          <p:spPr bwMode="auto">
            <a:xfrm>
              <a:off x="1321728" y="4320333"/>
              <a:ext cx="281651" cy="397388"/>
            </a:xfrm>
            <a:prstGeom prst="rect">
              <a:avLst/>
            </a:prstGeom>
            <a:noFill/>
          </p:spPr>
        </p:pic>
        <p:pic>
          <p:nvPicPr>
            <p:cNvPr id="418" name="Picture 362" descr="antivirus"/>
            <p:cNvPicPr>
              <a:picLocks noChangeAspect="1" noChangeArrowheads="1"/>
            </p:cNvPicPr>
            <p:nvPr/>
          </p:nvPicPr>
          <p:blipFill>
            <a:blip r:embed="rId18" cstate="print"/>
            <a:srcRect/>
            <a:stretch>
              <a:fillRect/>
            </a:stretch>
          </p:blipFill>
          <p:spPr bwMode="auto">
            <a:xfrm>
              <a:off x="1678989" y="4316390"/>
              <a:ext cx="341913" cy="357273"/>
            </a:xfrm>
            <a:prstGeom prst="rect">
              <a:avLst/>
            </a:prstGeom>
            <a:noFill/>
          </p:spPr>
        </p:pic>
        <p:pic>
          <p:nvPicPr>
            <p:cNvPr id="419" name="Picture 363" descr="ccs"/>
            <p:cNvPicPr>
              <a:picLocks noChangeAspect="1" noChangeArrowheads="1"/>
            </p:cNvPicPr>
            <p:nvPr/>
          </p:nvPicPr>
          <p:blipFill>
            <a:blip r:embed="rId19" cstate="print"/>
            <a:srcRect/>
            <a:stretch>
              <a:fillRect/>
            </a:stretch>
          </p:blipFill>
          <p:spPr bwMode="auto">
            <a:xfrm>
              <a:off x="2046291" y="4296486"/>
              <a:ext cx="464690" cy="426132"/>
            </a:xfrm>
            <a:prstGeom prst="rect">
              <a:avLst/>
            </a:prstGeom>
            <a:noFill/>
          </p:spPr>
        </p:pic>
        <p:sp>
          <p:nvSpPr>
            <p:cNvPr id="420" name="TextBox 419"/>
            <p:cNvSpPr txBox="1"/>
            <p:nvPr/>
          </p:nvSpPr>
          <p:spPr>
            <a:xfrm>
              <a:off x="1207530" y="4705350"/>
              <a:ext cx="460621" cy="287259"/>
            </a:xfrm>
            <a:prstGeom prst="rect">
              <a:avLst/>
            </a:prstGeom>
            <a:noFill/>
          </p:spPr>
          <p:txBody>
            <a:bodyPr wrap="square" rtlCol="0">
              <a:spAutoFit/>
            </a:bodyPr>
            <a:lstStyle/>
            <a:p>
              <a:pPr>
                <a:buFont typeface="Wingdings" pitchFamily="2" charset="2"/>
                <a:buNone/>
              </a:pPr>
              <a:r>
                <a:rPr lang="en-US" altLang="zh-CN" sz="800" dirty="0" smtClean="0">
                  <a:solidFill>
                    <a:srgbClr val="000000"/>
                  </a:solidFill>
                  <a:latin typeface="Times New Roman" pitchFamily="18" charset="0"/>
                  <a:cs typeface="Times New Roman" pitchFamily="18" charset="0"/>
                </a:rPr>
                <a:t>FW</a:t>
              </a:r>
              <a:endParaRPr lang="zh-CN" altLang="en-US" sz="800" dirty="0" smtClean="0">
                <a:solidFill>
                  <a:srgbClr val="000000"/>
                </a:solidFill>
                <a:latin typeface="Times New Roman" pitchFamily="18" charset="0"/>
                <a:cs typeface="Times New Roman" pitchFamily="18" charset="0"/>
              </a:endParaRPr>
            </a:p>
          </p:txBody>
        </p:sp>
        <p:sp>
          <p:nvSpPr>
            <p:cNvPr id="421" name="TextBox 420"/>
            <p:cNvSpPr txBox="1"/>
            <p:nvPr/>
          </p:nvSpPr>
          <p:spPr>
            <a:xfrm>
              <a:off x="1619250" y="4705350"/>
              <a:ext cx="446222" cy="287259"/>
            </a:xfrm>
            <a:prstGeom prst="rect">
              <a:avLst/>
            </a:prstGeom>
            <a:noFill/>
          </p:spPr>
          <p:txBody>
            <a:bodyPr wrap="square" rtlCol="0">
              <a:spAutoFit/>
            </a:bodyPr>
            <a:lstStyle/>
            <a:p>
              <a:pPr>
                <a:buFont typeface="Wingdings" pitchFamily="2" charset="2"/>
                <a:buNone/>
              </a:pPr>
              <a:r>
                <a:rPr lang="en-US" altLang="zh-CN" sz="800" dirty="0" smtClean="0">
                  <a:solidFill>
                    <a:srgbClr val="000000"/>
                  </a:solidFill>
                  <a:latin typeface="Times New Roman" pitchFamily="18" charset="0"/>
                  <a:cs typeface="Times New Roman" pitchFamily="18" charset="0"/>
                </a:rPr>
                <a:t>IPS</a:t>
              </a:r>
              <a:endParaRPr lang="zh-CN" altLang="en-US" sz="800" dirty="0" smtClean="0">
                <a:solidFill>
                  <a:srgbClr val="000000"/>
                </a:solidFill>
                <a:latin typeface="Times New Roman" pitchFamily="18" charset="0"/>
                <a:cs typeface="Times New Roman" pitchFamily="18" charset="0"/>
              </a:endParaRPr>
            </a:p>
          </p:txBody>
        </p:sp>
        <p:grpSp>
          <p:nvGrpSpPr>
            <p:cNvPr id="12" name="组合 192"/>
            <p:cNvGrpSpPr/>
            <p:nvPr/>
          </p:nvGrpSpPr>
          <p:grpSpPr>
            <a:xfrm>
              <a:off x="1975069" y="4962526"/>
              <a:ext cx="834806" cy="1192983"/>
              <a:chOff x="1975069" y="4962526"/>
              <a:chExt cx="834806" cy="1192983"/>
            </a:xfrm>
          </p:grpSpPr>
          <p:sp>
            <p:nvSpPr>
              <p:cNvPr id="423" name="AutoShape 79"/>
              <p:cNvSpPr>
                <a:spLocks noChangeArrowheads="1"/>
              </p:cNvSpPr>
              <p:nvPr/>
            </p:nvSpPr>
            <p:spPr bwMode="auto">
              <a:xfrm>
                <a:off x="1975069" y="4962526"/>
                <a:ext cx="834806" cy="1181100"/>
              </a:xfrm>
              <a:prstGeom prst="upArrowCallout">
                <a:avLst>
                  <a:gd name="adj1" fmla="val 16954"/>
                  <a:gd name="adj2" fmla="val 14069"/>
                  <a:gd name="adj3" fmla="val 17290"/>
                  <a:gd name="adj4" fmla="val 77843"/>
                </a:avLst>
              </a:prstGeom>
              <a:solidFill>
                <a:srgbClr val="479AC7"/>
              </a:solidFill>
              <a:ln w="9525" algn="ctr">
                <a:solidFill>
                  <a:srgbClr val="1C1C1C"/>
                </a:solidFill>
                <a:miter lim="800000"/>
                <a:headEnd/>
                <a:tailEnd/>
              </a:ln>
              <a:effectLst>
                <a:glow rad="101600">
                  <a:srgbClr val="F19373">
                    <a:satMod val="175000"/>
                    <a:alpha val="40000"/>
                  </a:srgbClr>
                </a:glow>
              </a:effectLst>
            </p:spPr>
            <p:txBody>
              <a:bodyPr wrap="none" anchor="ct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defTabSz="968193" eaLnBrk="1" fontAlgn="auto" hangingPunct="1">
                  <a:lnSpc>
                    <a:spcPct val="110000"/>
                  </a:lnSpc>
                  <a:spcBef>
                    <a:spcPts val="0"/>
                  </a:spcBef>
                  <a:spcAft>
                    <a:spcPts val="0"/>
                  </a:spcAft>
                  <a:buClr>
                    <a:srgbClr val="990000"/>
                  </a:buClr>
                  <a:buSzPct val="85000"/>
                  <a:buFont typeface="Wingdings" pitchFamily="2" charset="2"/>
                  <a:buChar char="p"/>
                  <a:defRPr/>
                </a:pPr>
                <a:endParaRPr lang="en-US" b="0" kern="0" dirty="0">
                  <a:solidFill>
                    <a:srgbClr val="000000"/>
                  </a:solidFill>
                  <a:ea typeface="SimSun" pitchFamily="2" charset="-122"/>
                </a:endParaRPr>
              </a:p>
            </p:txBody>
          </p:sp>
          <p:sp>
            <p:nvSpPr>
              <p:cNvPr id="424" name="Text Box 74"/>
              <p:cNvSpPr txBox="1">
                <a:spLocks noChangeArrowheads="1"/>
              </p:cNvSpPr>
              <p:nvPr/>
            </p:nvSpPr>
            <p:spPr bwMode="auto">
              <a:xfrm>
                <a:off x="2070225" y="5287629"/>
                <a:ext cx="623287" cy="254344"/>
              </a:xfrm>
              <a:prstGeom prst="rect">
                <a:avLst/>
              </a:prstGeom>
              <a:solidFill>
                <a:srgbClr val="6699FF"/>
              </a:solidFill>
              <a:ln w="9525" algn="ctr">
                <a:solidFill>
                  <a:srgbClr val="DDDDDD"/>
                </a:solidFill>
                <a:miter lim="800000"/>
                <a:headEnd/>
                <a:tailEnd/>
              </a:ln>
            </p:spPr>
            <p:txBody>
              <a:bodyPr wrap="square">
                <a:spAutoFit/>
              </a:bodyP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algn="ctr" defTabSz="968193" eaLnBrk="1" fontAlgn="auto" hangingPunct="1">
                  <a:lnSpc>
                    <a:spcPct val="60000"/>
                  </a:lnSpc>
                  <a:spcBef>
                    <a:spcPct val="50000"/>
                  </a:spcBef>
                  <a:spcAft>
                    <a:spcPts val="0"/>
                  </a:spcAft>
                  <a:buClr>
                    <a:srgbClr val="990000"/>
                  </a:buClr>
                  <a:buSzPct val="85000"/>
                  <a:defRPr/>
                </a:pPr>
                <a:r>
                  <a:rPr lang="en-US" altLang="zh-CN" sz="1000" kern="0" dirty="0" smtClean="0">
                    <a:solidFill>
                      <a:srgbClr val="C00000"/>
                    </a:solidFill>
                    <a:latin typeface="Arial" pitchFamily="34" charset="0"/>
                  </a:rPr>
                  <a:t>FW</a:t>
                </a:r>
                <a:endParaRPr lang="en-US" altLang="zh-CN" sz="1000" kern="0" dirty="0">
                  <a:solidFill>
                    <a:srgbClr val="C00000"/>
                  </a:solidFill>
                  <a:latin typeface="Arial" pitchFamily="34" charset="0"/>
                </a:endParaRPr>
              </a:p>
            </p:txBody>
          </p:sp>
          <p:sp>
            <p:nvSpPr>
              <p:cNvPr id="425" name="Text Box 75"/>
              <p:cNvSpPr txBox="1">
                <a:spLocks noChangeArrowheads="1"/>
              </p:cNvSpPr>
              <p:nvPr/>
            </p:nvSpPr>
            <p:spPr bwMode="auto">
              <a:xfrm>
                <a:off x="2070225" y="5494189"/>
                <a:ext cx="623287" cy="254344"/>
              </a:xfrm>
              <a:prstGeom prst="rect">
                <a:avLst/>
              </a:prstGeom>
              <a:solidFill>
                <a:srgbClr val="6699FF"/>
              </a:solidFill>
              <a:ln w="9525" algn="ctr">
                <a:solidFill>
                  <a:srgbClr val="DDDDDD"/>
                </a:solidFill>
                <a:miter lim="800000"/>
                <a:headEnd/>
                <a:tailEnd/>
              </a:ln>
            </p:spPr>
            <p:txBody>
              <a:bodyPr wrap="square">
                <a:spAutoFit/>
              </a:bodyP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algn="ctr" defTabSz="968193" eaLnBrk="1" fontAlgn="auto" hangingPunct="1">
                  <a:lnSpc>
                    <a:spcPct val="60000"/>
                  </a:lnSpc>
                  <a:spcBef>
                    <a:spcPct val="50000"/>
                  </a:spcBef>
                  <a:spcAft>
                    <a:spcPts val="0"/>
                  </a:spcAft>
                  <a:buClr>
                    <a:srgbClr val="990000"/>
                  </a:buClr>
                  <a:buSzPct val="85000"/>
                </a:pPr>
                <a:r>
                  <a:rPr lang="en-US" altLang="zh-CN" sz="1000" kern="0" dirty="0" smtClean="0">
                    <a:solidFill>
                      <a:srgbClr val="C00000"/>
                    </a:solidFill>
                    <a:latin typeface="Arial" pitchFamily="34" charset="0"/>
                  </a:rPr>
                  <a:t>IPS</a:t>
                </a:r>
              </a:p>
            </p:txBody>
          </p:sp>
          <p:sp>
            <p:nvSpPr>
              <p:cNvPr id="426" name="Text Box 76"/>
              <p:cNvSpPr txBox="1">
                <a:spLocks noChangeArrowheads="1"/>
              </p:cNvSpPr>
              <p:nvPr/>
            </p:nvSpPr>
            <p:spPr bwMode="auto">
              <a:xfrm>
                <a:off x="2070225" y="5706914"/>
                <a:ext cx="623287" cy="254344"/>
              </a:xfrm>
              <a:prstGeom prst="rect">
                <a:avLst/>
              </a:prstGeom>
              <a:solidFill>
                <a:srgbClr val="6699FF"/>
              </a:solidFill>
              <a:ln w="9525" algn="ctr">
                <a:solidFill>
                  <a:srgbClr val="DDDDDD"/>
                </a:solidFill>
                <a:miter lim="800000"/>
                <a:headEnd/>
                <a:tailEnd/>
              </a:ln>
            </p:spPr>
            <p:txBody>
              <a:bodyPr wrap="square">
                <a:spAutoFit/>
              </a:bodyP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algn="ctr" defTabSz="968193" eaLnBrk="1" fontAlgn="auto" hangingPunct="1">
                  <a:lnSpc>
                    <a:spcPct val="60000"/>
                  </a:lnSpc>
                  <a:spcBef>
                    <a:spcPct val="50000"/>
                  </a:spcBef>
                  <a:spcAft>
                    <a:spcPts val="0"/>
                  </a:spcAft>
                  <a:buClr>
                    <a:srgbClr val="990000"/>
                  </a:buClr>
                  <a:buSzPct val="85000"/>
                  <a:defRPr/>
                </a:pPr>
                <a:r>
                  <a:rPr lang="en-US" altLang="zh-CN" sz="1000" kern="0" dirty="0" smtClean="0">
                    <a:solidFill>
                      <a:srgbClr val="C00000"/>
                    </a:solidFill>
                    <a:latin typeface="Arial" pitchFamily="34" charset="0"/>
                  </a:rPr>
                  <a:t>DLP</a:t>
                </a:r>
                <a:endParaRPr lang="en-US" altLang="zh-CN" sz="1000" kern="0" dirty="0">
                  <a:solidFill>
                    <a:srgbClr val="C00000"/>
                  </a:solidFill>
                  <a:latin typeface="Arial" pitchFamily="34" charset="0"/>
                </a:endParaRPr>
              </a:p>
            </p:txBody>
          </p:sp>
          <p:sp>
            <p:nvSpPr>
              <p:cNvPr id="427" name="Text Box 76"/>
              <p:cNvSpPr txBox="1">
                <a:spLocks noChangeArrowheads="1"/>
              </p:cNvSpPr>
              <p:nvPr/>
            </p:nvSpPr>
            <p:spPr bwMode="auto">
              <a:xfrm>
                <a:off x="2070225" y="5901165"/>
                <a:ext cx="623287" cy="254344"/>
              </a:xfrm>
              <a:prstGeom prst="rect">
                <a:avLst/>
              </a:prstGeom>
              <a:solidFill>
                <a:srgbClr val="6699FF"/>
              </a:solidFill>
              <a:ln w="9525" algn="ctr">
                <a:solidFill>
                  <a:srgbClr val="DDDDDD"/>
                </a:solidFill>
                <a:miter lim="800000"/>
                <a:headEnd/>
                <a:tailEnd/>
              </a:ln>
            </p:spPr>
            <p:txBody>
              <a:bodyPr wrap="square">
                <a:spAutoFit/>
              </a:bodyPr>
              <a:lstStyle>
                <a:lvl1pPr eaLnBrk="0" hangingPunct="0">
                  <a:defRPr sz="1400">
                    <a:solidFill>
                      <a:schemeClr val="bg1"/>
                    </a:solidFill>
                    <a:latin typeface="FrutigerNext LT Regular" pitchFamily="34" charset="0"/>
                    <a:ea typeface="MS PGothic" pitchFamily="34" charset="-128"/>
                  </a:defRPr>
                </a:lvl1pPr>
                <a:lvl2pPr marL="742950" indent="-285750" eaLnBrk="0" hangingPunct="0">
                  <a:defRPr sz="1400">
                    <a:solidFill>
                      <a:schemeClr val="bg1"/>
                    </a:solidFill>
                    <a:latin typeface="FrutigerNext LT Regular" pitchFamily="34" charset="0"/>
                    <a:ea typeface="MS PGothic" pitchFamily="34" charset="-128"/>
                  </a:defRPr>
                </a:lvl2pPr>
                <a:lvl3pPr marL="1143000" indent="-228600" eaLnBrk="0" hangingPunct="0">
                  <a:defRPr sz="1400">
                    <a:solidFill>
                      <a:schemeClr val="bg1"/>
                    </a:solidFill>
                    <a:latin typeface="FrutigerNext LT Regular" pitchFamily="34" charset="0"/>
                    <a:ea typeface="MS PGothic" pitchFamily="34" charset="-128"/>
                  </a:defRPr>
                </a:lvl3pPr>
                <a:lvl4pPr marL="1600200" indent="-228600" eaLnBrk="0" hangingPunct="0">
                  <a:defRPr sz="1400">
                    <a:solidFill>
                      <a:schemeClr val="bg1"/>
                    </a:solidFill>
                    <a:latin typeface="FrutigerNext LT Regular" pitchFamily="34" charset="0"/>
                    <a:ea typeface="MS PGothic" pitchFamily="34" charset="-128"/>
                  </a:defRPr>
                </a:lvl4pPr>
                <a:lvl5pPr marL="2057400" indent="-228600" eaLnBrk="0" hangingPunct="0">
                  <a:defRPr sz="14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400">
                    <a:solidFill>
                      <a:schemeClr val="bg1"/>
                    </a:solidFill>
                    <a:latin typeface="FrutigerNext LT Regular" pitchFamily="34" charset="0"/>
                    <a:ea typeface="MS PGothic" pitchFamily="34" charset="-128"/>
                  </a:defRPr>
                </a:lvl9pPr>
              </a:lstStyle>
              <a:p>
                <a:pPr algn="ctr" defTabSz="968193" eaLnBrk="1" fontAlgn="auto" hangingPunct="1">
                  <a:lnSpc>
                    <a:spcPct val="60000"/>
                  </a:lnSpc>
                  <a:spcBef>
                    <a:spcPct val="50000"/>
                  </a:spcBef>
                  <a:spcAft>
                    <a:spcPts val="0"/>
                  </a:spcAft>
                  <a:buClr>
                    <a:srgbClr val="990000"/>
                  </a:buClr>
                  <a:buSzPct val="85000"/>
                  <a:defRPr/>
                </a:pPr>
                <a:r>
                  <a:rPr lang="en-US" altLang="zh-CN" sz="1000" kern="0" dirty="0" smtClean="0">
                    <a:solidFill>
                      <a:srgbClr val="C00000"/>
                    </a:solidFill>
                    <a:latin typeface="Arial" pitchFamily="34" charset="0"/>
                  </a:rPr>
                  <a:t>...</a:t>
                </a:r>
                <a:endParaRPr lang="en-US" altLang="zh-CN" sz="1000" kern="0" dirty="0">
                  <a:solidFill>
                    <a:srgbClr val="C00000"/>
                  </a:solidFill>
                  <a:latin typeface="Arial" pitchFamily="34" charset="0"/>
                </a:endParaRPr>
              </a:p>
            </p:txBody>
          </p:sp>
        </p:grpSp>
      </p:grpSp>
      <p:cxnSp>
        <p:nvCxnSpPr>
          <p:cNvPr id="105" name="直接箭头连接符 104"/>
          <p:cNvCxnSpPr/>
          <p:nvPr/>
        </p:nvCxnSpPr>
        <p:spPr bwMode="auto">
          <a:xfrm>
            <a:off x="4277994" y="3133991"/>
            <a:ext cx="1293" cy="628073"/>
          </a:xfrm>
          <a:prstGeom prst="straightConnector1">
            <a:avLst/>
          </a:prstGeom>
          <a:noFill/>
          <a:ln w="9525" cap="flat" cmpd="sng" algn="ctr">
            <a:solidFill>
              <a:schemeClr val="tx1"/>
            </a:solidFill>
            <a:prstDash val="dash"/>
            <a:round/>
            <a:headEnd type="arrow" w="med" len="med"/>
            <a:tailEnd type="arrow"/>
          </a:ln>
          <a:effectLst/>
        </p:spPr>
      </p:cxnSp>
      <p:cxnSp>
        <p:nvCxnSpPr>
          <p:cNvPr id="106" name="直接箭头连接符 105"/>
          <p:cNvCxnSpPr/>
          <p:nvPr/>
        </p:nvCxnSpPr>
        <p:spPr bwMode="auto">
          <a:xfrm>
            <a:off x="4892195" y="3141136"/>
            <a:ext cx="0" cy="478631"/>
          </a:xfrm>
          <a:prstGeom prst="straightConnector1">
            <a:avLst/>
          </a:prstGeom>
          <a:noFill/>
          <a:ln w="9525" cap="flat" cmpd="sng" algn="ctr">
            <a:solidFill>
              <a:schemeClr val="tx1"/>
            </a:solidFill>
            <a:prstDash val="dash"/>
            <a:round/>
            <a:headEnd type="arrow" w="med" len="med"/>
            <a:tailEnd type="arrow"/>
          </a:ln>
          <a:effectLst/>
        </p:spPr>
      </p:cxnSp>
      <p:cxnSp>
        <p:nvCxnSpPr>
          <p:cNvPr id="107" name="直接箭头连接符 106"/>
          <p:cNvCxnSpPr/>
          <p:nvPr/>
        </p:nvCxnSpPr>
        <p:spPr bwMode="auto">
          <a:xfrm flipH="1">
            <a:off x="5413553" y="3133992"/>
            <a:ext cx="7142" cy="550069"/>
          </a:xfrm>
          <a:prstGeom prst="straightConnector1">
            <a:avLst/>
          </a:prstGeom>
          <a:noFill/>
          <a:ln w="9525" cap="flat" cmpd="sng" algn="ctr">
            <a:solidFill>
              <a:schemeClr val="tx1"/>
            </a:solidFill>
            <a:prstDash val="dash"/>
            <a:round/>
            <a:headEnd type="arrow" w="med" len="med"/>
            <a:tailEnd type="arrow"/>
          </a:ln>
          <a:effectLst/>
        </p:spPr>
      </p:cxnSp>
      <p:cxnSp>
        <p:nvCxnSpPr>
          <p:cNvPr id="108" name="直接箭头连接符 107"/>
          <p:cNvCxnSpPr/>
          <p:nvPr/>
        </p:nvCxnSpPr>
        <p:spPr bwMode="auto">
          <a:xfrm>
            <a:off x="5899203" y="3112559"/>
            <a:ext cx="1" cy="471488"/>
          </a:xfrm>
          <a:prstGeom prst="straightConnector1">
            <a:avLst/>
          </a:prstGeom>
          <a:noFill/>
          <a:ln w="9525" cap="flat" cmpd="sng" algn="ctr">
            <a:solidFill>
              <a:schemeClr val="tx1"/>
            </a:solidFill>
            <a:prstDash val="dash"/>
            <a:round/>
            <a:headEnd type="arrow" w="med" len="med"/>
            <a:tailEnd type="arrow"/>
          </a:ln>
          <a:effectLst/>
        </p:spPr>
      </p:cxnSp>
      <p:grpSp>
        <p:nvGrpSpPr>
          <p:cNvPr id="13" name="组合 427"/>
          <p:cNvGrpSpPr/>
          <p:nvPr/>
        </p:nvGrpSpPr>
        <p:grpSpPr>
          <a:xfrm>
            <a:off x="1143001" y="931015"/>
            <a:ext cx="5748955" cy="957766"/>
            <a:chOff x="2523318" y="1052514"/>
            <a:chExt cx="7667269" cy="1277022"/>
          </a:xfrm>
        </p:grpSpPr>
        <p:sp>
          <p:nvSpPr>
            <p:cNvPr id="63" name="AutoShape 64"/>
            <p:cNvSpPr>
              <a:spLocks noChangeArrowheads="1"/>
            </p:cNvSpPr>
            <p:nvPr/>
          </p:nvSpPr>
          <p:spPr bwMode="auto">
            <a:xfrm>
              <a:off x="5525735" y="1274989"/>
              <a:ext cx="1219874" cy="750560"/>
            </a:xfrm>
            <a:prstGeom prst="rightArrow">
              <a:avLst>
                <a:gd name="adj1" fmla="val 50000"/>
                <a:gd name="adj2" fmla="val 29858"/>
              </a:avLst>
            </a:prstGeom>
            <a:solidFill>
              <a:srgbClr val="9CCCEC"/>
            </a:solidFill>
            <a:ln w="38100" cap="flat" cmpd="sng" algn="ctr">
              <a:solidFill>
                <a:srgbClr val="FFFFFF"/>
              </a:solidFill>
              <a:prstDash val="solid"/>
              <a:headEnd/>
              <a:tailEnd type="none" w="lg" len="lg"/>
            </a:ln>
            <a:effectLst>
              <a:outerShdw blurRad="40000" dist="20000" dir="5400000" rotWithShape="0">
                <a:srgbClr val="000000">
                  <a:alpha val="38000"/>
                </a:srgbClr>
              </a:outerShdw>
            </a:effectLst>
          </p:spPr>
          <p:txBody>
            <a:bodyPr lIns="96314" tIns="48117" rIns="96314" bIns="48117" anchor="ctr">
              <a:spAutoFit/>
            </a:bodyPr>
            <a:lstStyle/>
            <a:p>
              <a:pPr marL="95084" indent="-95084" defTabSz="967449" fontAlgn="auto">
                <a:lnSpc>
                  <a:spcPct val="110000"/>
                </a:lnSpc>
                <a:spcBef>
                  <a:spcPts val="0"/>
                </a:spcBef>
                <a:spcAft>
                  <a:spcPts val="0"/>
                </a:spcAft>
                <a:buClr>
                  <a:srgbClr val="990000"/>
                </a:buClr>
                <a:buSzPct val="85000"/>
                <a:buFontTx/>
                <a:buChar char="-"/>
                <a:defRPr/>
              </a:pPr>
              <a:r>
                <a:rPr lang="en-US" altLang="zh-CN" sz="1100" kern="0" dirty="0">
                  <a:solidFill>
                    <a:srgbClr val="000000"/>
                  </a:solidFill>
                  <a:latin typeface="Helvetica" pitchFamily="34" charset="0"/>
                  <a:ea typeface="华文细黑"/>
                </a:rPr>
                <a:t>Results</a:t>
              </a:r>
            </a:p>
          </p:txBody>
        </p:sp>
        <p:sp>
          <p:nvSpPr>
            <p:cNvPr id="64" name="AutoShape 65"/>
            <p:cNvSpPr>
              <a:spLocks noChangeArrowheads="1"/>
            </p:cNvSpPr>
            <p:nvPr/>
          </p:nvSpPr>
          <p:spPr bwMode="auto">
            <a:xfrm>
              <a:off x="2523318" y="1187332"/>
              <a:ext cx="2906167" cy="1142204"/>
            </a:xfrm>
            <a:prstGeom prst="wedgeRoundRectCallout">
              <a:avLst>
                <a:gd name="adj1" fmla="val 9935"/>
                <a:gd name="adj2" fmla="val 39977"/>
                <a:gd name="adj3" fmla="val 16667"/>
              </a:avLst>
            </a:prstGeom>
            <a:solidFill>
              <a:srgbClr val="9CCCEC"/>
            </a:solidFill>
            <a:ln w="38100" cap="flat" cmpd="sng" algn="ctr">
              <a:solidFill>
                <a:srgbClr val="FFFFFF"/>
              </a:solidFill>
              <a:prstDash val="solid"/>
              <a:headEnd/>
              <a:tailEnd type="none" w="lg" len="lg"/>
            </a:ln>
            <a:effectLst>
              <a:outerShdw blurRad="40000" dist="20000" dir="5400000" rotWithShape="0">
                <a:srgbClr val="000000">
                  <a:alpha val="38000"/>
                </a:srgbClr>
              </a:outerShdw>
            </a:effectLst>
          </p:spPr>
          <p:txBody>
            <a:bodyPr lIns="96314" tIns="48117" rIns="96314" bIns="48117" anchor="ctr">
              <a:spAutoFit/>
            </a:bodyPr>
            <a:lstStyle/>
            <a:p>
              <a:pPr marL="94151" indent="-94151" defTabSz="966517" fontAlgn="auto">
                <a:spcBef>
                  <a:spcPts val="0"/>
                </a:spcBef>
                <a:spcAft>
                  <a:spcPts val="0"/>
                </a:spcAft>
                <a:buClr>
                  <a:srgbClr val="990000"/>
                </a:buClr>
                <a:buSzPct val="85000"/>
                <a:buFontTx/>
                <a:buChar char="-"/>
                <a:defRPr/>
              </a:pPr>
              <a:r>
                <a:rPr lang="en-US" altLang="zh-CN" sz="1100" kern="0" dirty="0" smtClean="0">
                  <a:solidFill>
                    <a:srgbClr val="000000"/>
                  </a:solidFill>
                  <a:latin typeface="Arial Narrow" pitchFamily="34" charset="0"/>
                  <a:ea typeface="Arial Unicode MS" pitchFamily="34" charset="-128"/>
                  <a:cs typeface="Arial Unicode MS" pitchFamily="34" charset="-128"/>
                </a:rPr>
                <a:t>Reduced need for appliances at the branch</a:t>
              </a:r>
            </a:p>
            <a:p>
              <a:pPr marL="94151" indent="-94151" defTabSz="966517" fontAlgn="auto">
                <a:spcBef>
                  <a:spcPts val="0"/>
                </a:spcBef>
                <a:spcAft>
                  <a:spcPts val="0"/>
                </a:spcAft>
                <a:buClr>
                  <a:srgbClr val="990000"/>
                </a:buClr>
                <a:buSzPct val="85000"/>
                <a:buFontTx/>
                <a:buChar char="-"/>
                <a:defRPr/>
              </a:pPr>
              <a:r>
                <a:rPr lang="en-US" altLang="zh-CN" sz="1100" kern="0" dirty="0" smtClean="0">
                  <a:solidFill>
                    <a:srgbClr val="000000"/>
                  </a:solidFill>
                  <a:latin typeface="Arial Narrow" pitchFamily="34" charset="0"/>
                  <a:ea typeface="Arial Unicode MS" pitchFamily="34" charset="-128"/>
                  <a:cs typeface="Arial Unicode MS" pitchFamily="34" charset="-128"/>
                </a:rPr>
                <a:t>Easy </a:t>
              </a:r>
              <a:r>
                <a:rPr lang="en-US" altLang="zh-CN" sz="1100" kern="0" dirty="0">
                  <a:solidFill>
                    <a:srgbClr val="000000"/>
                  </a:solidFill>
                  <a:latin typeface="Arial Narrow" pitchFamily="34" charset="0"/>
                  <a:ea typeface="Arial Unicode MS" pitchFamily="34" charset="-128"/>
                  <a:cs typeface="Arial Unicode MS" pitchFamily="34" charset="-128"/>
                </a:rPr>
                <a:t>service </a:t>
              </a:r>
              <a:r>
                <a:rPr lang="en-US" altLang="zh-CN" sz="1100" kern="0" dirty="0" smtClean="0">
                  <a:solidFill>
                    <a:srgbClr val="000000"/>
                  </a:solidFill>
                  <a:latin typeface="Arial Narrow" pitchFamily="34" charset="0"/>
                  <a:ea typeface="Arial Unicode MS" pitchFamily="34" charset="-128"/>
                  <a:cs typeface="Arial Unicode MS" pitchFamily="34" charset="-128"/>
                </a:rPr>
                <a:t>delivery</a:t>
              </a:r>
            </a:p>
            <a:p>
              <a:pPr marL="94151" indent="-94151" defTabSz="966517" fontAlgn="auto">
                <a:spcBef>
                  <a:spcPts val="0"/>
                </a:spcBef>
                <a:spcAft>
                  <a:spcPts val="0"/>
                </a:spcAft>
                <a:buClr>
                  <a:srgbClr val="990000"/>
                </a:buClr>
                <a:buSzPct val="85000"/>
                <a:buFontTx/>
                <a:buChar char="-"/>
                <a:defRPr/>
              </a:pPr>
              <a:r>
                <a:rPr lang="en-US" altLang="zh-CN" sz="1100" kern="0" dirty="0" smtClean="0">
                  <a:solidFill>
                    <a:srgbClr val="000000"/>
                  </a:solidFill>
                  <a:latin typeface="Arial Narrow" pitchFamily="34" charset="0"/>
                  <a:ea typeface="Arial Unicode MS" pitchFamily="34" charset="-128"/>
                  <a:cs typeface="Arial Unicode MS" pitchFamily="34" charset="-128"/>
                </a:rPr>
                <a:t>Open</a:t>
              </a:r>
              <a:r>
                <a:rPr lang="zh-CN" altLang="en-US" sz="1100" kern="0" dirty="0" smtClean="0">
                  <a:solidFill>
                    <a:srgbClr val="000000"/>
                  </a:solidFill>
                  <a:latin typeface="Arial Narrow" pitchFamily="34" charset="0"/>
                  <a:ea typeface="Arial Unicode MS" pitchFamily="34" charset="-128"/>
                  <a:cs typeface="Arial Unicode MS" pitchFamily="34" charset="-128"/>
                </a:rPr>
                <a:t>、</a:t>
              </a:r>
              <a:r>
                <a:rPr lang="en-US" altLang="zh-CN" sz="1100" kern="0" dirty="0" smtClean="0">
                  <a:solidFill>
                    <a:srgbClr val="000000"/>
                  </a:solidFill>
                  <a:latin typeface="Arial Narrow" pitchFamily="34" charset="0"/>
                  <a:ea typeface="Arial Unicode MS" pitchFamily="34" charset="-128"/>
                  <a:cs typeface="Arial Unicode MS" pitchFamily="34" charset="-128"/>
                </a:rPr>
                <a:t>unified</a:t>
              </a:r>
              <a:r>
                <a:rPr lang="zh-CN" altLang="en-US" sz="1100" kern="0" dirty="0" smtClean="0">
                  <a:solidFill>
                    <a:srgbClr val="000000"/>
                  </a:solidFill>
                  <a:latin typeface="Arial Narrow" pitchFamily="34" charset="0"/>
                  <a:ea typeface="Arial Unicode MS" pitchFamily="34" charset="-128"/>
                  <a:cs typeface="Arial Unicode MS" pitchFamily="34" charset="-128"/>
                </a:rPr>
                <a:t> </a:t>
              </a:r>
              <a:r>
                <a:rPr lang="en-US" altLang="zh-CN" sz="1100" kern="0" dirty="0" smtClean="0">
                  <a:solidFill>
                    <a:srgbClr val="000000"/>
                  </a:solidFill>
                  <a:latin typeface="Arial Narrow" pitchFamily="34" charset="0"/>
                  <a:ea typeface="Arial Unicode MS" pitchFamily="34" charset="-128"/>
                  <a:cs typeface="Arial Unicode MS" pitchFamily="34" charset="-128"/>
                </a:rPr>
                <a:t>interface to NSF</a:t>
              </a:r>
            </a:p>
          </p:txBody>
        </p:sp>
        <p:sp>
          <p:nvSpPr>
            <p:cNvPr id="65" name="AutoShape 66"/>
            <p:cNvSpPr>
              <a:spLocks noChangeArrowheads="1"/>
            </p:cNvSpPr>
            <p:nvPr/>
          </p:nvSpPr>
          <p:spPr bwMode="auto">
            <a:xfrm>
              <a:off x="6750001" y="1052514"/>
              <a:ext cx="3440586" cy="1242091"/>
            </a:xfrm>
            <a:prstGeom prst="wedgeRoundRectCallout">
              <a:avLst>
                <a:gd name="adj1" fmla="val 3065"/>
                <a:gd name="adj2" fmla="val 39958"/>
                <a:gd name="adj3" fmla="val 16667"/>
              </a:avLst>
            </a:prstGeom>
            <a:solidFill>
              <a:srgbClr val="9CCCEC"/>
            </a:solidFill>
            <a:ln w="38100" cap="flat" cmpd="sng" algn="ctr">
              <a:solidFill>
                <a:srgbClr val="FFFFFF"/>
              </a:solidFill>
              <a:prstDash val="solid"/>
              <a:headEnd/>
              <a:tailEnd type="none" w="lg" len="lg"/>
            </a:ln>
            <a:effectLst>
              <a:outerShdw blurRad="40000" dist="20000" dir="5400000" rotWithShape="0">
                <a:srgbClr val="000000">
                  <a:alpha val="38000"/>
                </a:srgbClr>
              </a:outerShdw>
            </a:effectLst>
          </p:spPr>
          <p:txBody>
            <a:bodyPr wrap="square" lIns="96314" tIns="48117" rIns="96314" bIns="48117" anchor="ctr">
              <a:spAutoFit/>
            </a:bodyPr>
            <a:lstStyle/>
            <a:p>
              <a:pPr marL="94151" indent="-94151" defTabSz="966517">
                <a:lnSpc>
                  <a:spcPct val="110000"/>
                </a:lnSpc>
                <a:buClr>
                  <a:srgbClr val="990000"/>
                </a:buClr>
                <a:buSzPct val="85000"/>
                <a:buFontTx/>
                <a:buChar char="-"/>
                <a:defRPr/>
              </a:pPr>
              <a:r>
                <a:rPr lang="en-US" altLang="zh-CN" sz="1100" kern="0" dirty="0">
                  <a:solidFill>
                    <a:srgbClr val="000000"/>
                  </a:solidFill>
                  <a:latin typeface="Arial Narrow" pitchFamily="34" charset="0"/>
                  <a:ea typeface="Arial Unicode MS" pitchFamily="34" charset="-128"/>
                  <a:cs typeface="Arial Unicode MS" pitchFamily="34" charset="-128"/>
                </a:rPr>
                <a:t>Simpler Branch </a:t>
              </a:r>
              <a:r>
                <a:rPr lang="en-US" altLang="zh-CN" sz="1100" kern="0" dirty="0" smtClean="0">
                  <a:solidFill>
                    <a:srgbClr val="000000"/>
                  </a:solidFill>
                  <a:latin typeface="Arial Narrow" pitchFamily="34" charset="0"/>
                  <a:ea typeface="Arial Unicode MS" pitchFamily="34" charset="-128"/>
                  <a:cs typeface="Arial Unicode MS" pitchFamily="34" charset="-128"/>
                </a:rPr>
                <a:t>network security</a:t>
              </a:r>
              <a:endParaRPr lang="en-US" altLang="zh-CN" sz="1100" kern="0" dirty="0">
                <a:solidFill>
                  <a:srgbClr val="000000"/>
                </a:solidFill>
                <a:latin typeface="Arial Narrow" pitchFamily="34" charset="0"/>
                <a:ea typeface="Arial Unicode MS" pitchFamily="34" charset="-128"/>
                <a:cs typeface="Arial Unicode MS" pitchFamily="34" charset="-128"/>
              </a:endParaRPr>
            </a:p>
            <a:p>
              <a:pPr marL="94151" indent="-94151" defTabSz="966517">
                <a:lnSpc>
                  <a:spcPct val="110000"/>
                </a:lnSpc>
                <a:buClr>
                  <a:srgbClr val="990000"/>
                </a:buClr>
                <a:buSzPct val="85000"/>
                <a:buFontTx/>
                <a:buChar char="-"/>
                <a:defRPr/>
              </a:pPr>
              <a:r>
                <a:rPr lang="en-US" altLang="zh-CN" sz="1100" kern="0" dirty="0" smtClean="0">
                  <a:solidFill>
                    <a:srgbClr val="000000"/>
                  </a:solidFill>
                  <a:latin typeface="Arial Narrow" pitchFamily="34" charset="0"/>
                  <a:ea typeface="Arial Unicode MS" pitchFamily="34" charset="-128"/>
                  <a:cs typeface="Arial Unicode MS" pitchFamily="34" charset="-128"/>
                </a:rPr>
                <a:t>Lower </a:t>
              </a:r>
              <a:r>
                <a:rPr lang="en-US" altLang="zh-CN" sz="1100" kern="0" dirty="0">
                  <a:solidFill>
                    <a:srgbClr val="000000"/>
                  </a:solidFill>
                  <a:latin typeface="Arial Narrow" pitchFamily="34" charset="0"/>
                  <a:ea typeface="Arial Unicode MS" pitchFamily="34" charset="-128"/>
                  <a:cs typeface="Arial Unicode MS" pitchFamily="34" charset="-128"/>
                </a:rPr>
                <a:t>OPEX/CAPEX for </a:t>
              </a:r>
              <a:r>
                <a:rPr lang="en-US" altLang="zh-CN" sz="1100" kern="0" dirty="0" smtClean="0">
                  <a:solidFill>
                    <a:srgbClr val="000000"/>
                  </a:solidFill>
                  <a:latin typeface="Arial Narrow" pitchFamily="34" charset="0"/>
                  <a:ea typeface="Arial Unicode MS" pitchFamily="34" charset="-128"/>
                  <a:cs typeface="Arial Unicode MS" pitchFamily="34" charset="-128"/>
                </a:rPr>
                <a:t>enterprise</a:t>
              </a:r>
            </a:p>
            <a:p>
              <a:pPr marL="94151" indent="-94151" defTabSz="966517">
                <a:lnSpc>
                  <a:spcPct val="110000"/>
                </a:lnSpc>
                <a:buClr>
                  <a:srgbClr val="990000"/>
                </a:buClr>
                <a:buSzPct val="85000"/>
                <a:buFontTx/>
                <a:buChar char="-"/>
                <a:defRPr/>
              </a:pPr>
              <a:r>
                <a:rPr lang="en-US" altLang="zh-CN" sz="1100" kern="0" dirty="0" smtClean="0">
                  <a:solidFill>
                    <a:srgbClr val="000000"/>
                  </a:solidFill>
                  <a:latin typeface="Arial Narrow" pitchFamily="34" charset="0"/>
                  <a:ea typeface="Arial Unicode MS" pitchFamily="34" charset="-128"/>
                  <a:cs typeface="Arial Unicode MS" pitchFamily="34" charset="-128"/>
                </a:rPr>
                <a:t>New revenue opportunity for operator</a:t>
              </a:r>
            </a:p>
            <a:p>
              <a:pPr marL="94151" indent="-94151" defTabSz="966517">
                <a:lnSpc>
                  <a:spcPct val="110000"/>
                </a:lnSpc>
                <a:buClr>
                  <a:srgbClr val="990000"/>
                </a:buClr>
                <a:buSzPct val="85000"/>
                <a:buFontTx/>
                <a:buChar char="-"/>
                <a:defRPr/>
              </a:pPr>
              <a:r>
                <a:rPr lang="en-US" altLang="zh-CN" sz="1100" kern="0" dirty="0" smtClean="0">
                  <a:solidFill>
                    <a:srgbClr val="000000"/>
                  </a:solidFill>
                  <a:latin typeface="Arial Narrow" pitchFamily="34" charset="0"/>
                  <a:ea typeface="Arial Unicode MS" pitchFamily="34" charset="-128"/>
                  <a:cs typeface="Arial Unicode MS" pitchFamily="34" charset="-128"/>
                </a:rPr>
                <a:t>Automated deployment</a:t>
              </a:r>
              <a:endParaRPr lang="en-US" altLang="zh-CN" sz="1100" kern="0" dirty="0">
                <a:solidFill>
                  <a:srgbClr val="000000"/>
                </a:solidFill>
                <a:latin typeface="Arial Narrow" pitchFamily="34" charset="0"/>
                <a:ea typeface="Arial Unicode MS" pitchFamily="34" charset="-128"/>
                <a:cs typeface="Arial Unicode MS" pitchFamily="34" charset="-128"/>
              </a:endParaRPr>
            </a:p>
          </p:txBody>
        </p:sp>
      </p:grpSp>
      <p:sp>
        <p:nvSpPr>
          <p:cNvPr id="110" name="Freeform 109"/>
          <p:cNvSpPr/>
          <p:nvPr/>
        </p:nvSpPr>
        <p:spPr>
          <a:xfrm>
            <a:off x="3492500" y="3738034"/>
            <a:ext cx="3456517" cy="450850"/>
          </a:xfrm>
          <a:custGeom>
            <a:avLst/>
            <a:gdLst>
              <a:gd name="connsiteX0" fmla="*/ 0 w 3456517"/>
              <a:gd name="connsiteY0" fmla="*/ 0 h 450850"/>
              <a:gd name="connsiteX1" fmla="*/ 508000 w 3456517"/>
              <a:gd name="connsiteY1" fmla="*/ 88900 h 450850"/>
              <a:gd name="connsiteX2" fmla="*/ 812800 w 3456517"/>
              <a:gd name="connsiteY2" fmla="*/ 203200 h 450850"/>
              <a:gd name="connsiteX3" fmla="*/ 1384300 w 3456517"/>
              <a:gd name="connsiteY3" fmla="*/ 76200 h 450850"/>
              <a:gd name="connsiteX4" fmla="*/ 1943100 w 3456517"/>
              <a:gd name="connsiteY4" fmla="*/ 228600 h 450850"/>
              <a:gd name="connsiteX5" fmla="*/ 3238500 w 3456517"/>
              <a:gd name="connsiteY5" fmla="*/ 419100 h 450850"/>
              <a:gd name="connsiteX6" fmla="*/ 3251200 w 3456517"/>
              <a:gd name="connsiteY6" fmla="*/ 419100 h 450850"/>
              <a:gd name="connsiteX7" fmla="*/ 3251200 w 3456517"/>
              <a:gd name="connsiteY7" fmla="*/ 41910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517" h="450850">
                <a:moveTo>
                  <a:pt x="0" y="0"/>
                </a:moveTo>
                <a:cubicBezTo>
                  <a:pt x="186266" y="27516"/>
                  <a:pt x="372533" y="55033"/>
                  <a:pt x="508000" y="88900"/>
                </a:cubicBezTo>
                <a:cubicBezTo>
                  <a:pt x="643467" y="122767"/>
                  <a:pt x="666750" y="205317"/>
                  <a:pt x="812800" y="203200"/>
                </a:cubicBezTo>
                <a:cubicBezTo>
                  <a:pt x="958850" y="201083"/>
                  <a:pt x="1195917" y="71967"/>
                  <a:pt x="1384300" y="76200"/>
                </a:cubicBezTo>
                <a:cubicBezTo>
                  <a:pt x="1572683" y="80433"/>
                  <a:pt x="1634067" y="171450"/>
                  <a:pt x="1943100" y="228600"/>
                </a:cubicBezTo>
                <a:cubicBezTo>
                  <a:pt x="2252133" y="285750"/>
                  <a:pt x="3020483" y="387350"/>
                  <a:pt x="3238500" y="419100"/>
                </a:cubicBezTo>
                <a:cubicBezTo>
                  <a:pt x="3456517" y="450850"/>
                  <a:pt x="3251200" y="419100"/>
                  <a:pt x="3251200" y="419100"/>
                </a:cubicBezTo>
                <a:lnTo>
                  <a:pt x="3251200" y="419100"/>
                </a:lnTo>
              </a:path>
            </a:pathLst>
          </a:custGeom>
          <a:ln>
            <a:solidFill>
              <a:srgbClr val="BA071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6 8.64198E-7 C 0.00295 0.00864 0.00694 0.01636 0.01024 0.025 C 0.01389 0.03488 0.01788 0.04753 0.02343 0.05401 C 0.0283 0.0713 0.0375 0.09321 0.04618 0.10401 C 0.05191 0.11142 0.05764 0.11883 0.06337 0.12623 C 0.06545 0.12932 0.0684 0.13117 0.07031 0.13457 C 0.07465 0.14228 0.0809 0.15216 0.0868 0.15401 C 0.0901 0.1571 0.09323 0.15957 0.09687 0.16111 C 0.1033 0.16883 0.11128 0.16883 0.11875 0.17068 C 0.12552 0.17253 0.13212 0.175 0.13906 0.17623 C 0.14253 0.17839 0.14583 0.17839 0.1493 0.18055 C 0.20816 0.1787 0.17986 0.18734 0.20712 0.1679 C 0.21198 0.15926 0.21771 0.15401 0.22343 0.14722 C 0.22621 0.14383 0.22725 0.14074 0.23055 0.13889 C 0.23177 0.13179 0.23489 0.13241 0.2375 0.12778 C 0.2434 0.11728 0.2368 0.12593 0.24218 0.11944 C 0.24409 0.11451 0.24635 0.11265 0.24843 0.10833 C 0.25191 0.10123 0.25573 0.09537 0.25937 0.08889 C 0.2618 0.08457 0.26371 0.07809 0.26562 0.07346 C 0.27014 0.06234 0.26979 0.04537 0.27656 0.03734 C 0.27882 0.03179 0.28021 0.02623 0.28281 0.02068 C 0.2842 0.0179 0.2868 0.01512 0.2868 0.01111 " pathEditMode="relative" rAng="0" ptsTypes="AAAAAAAAAAAAAAAAAAAAAA">
                                      <p:cBhvr>
                                        <p:cTn id="6" dur="2000" fill="hold"/>
                                        <p:tgtEl>
                                          <p:spTgt spid="9"/>
                                        </p:tgtEl>
                                        <p:attrNameLst>
                                          <p:attrName>ppt_x</p:attrName>
                                          <p:attrName>ppt_y</p:attrName>
                                        </p:attrNameLst>
                                      </p:cBhvr>
                                      <p:rCtr x="14340" y="9043"/>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33333E-6 3.82716E-6 C 0.00399 0.00679 0.00069 0.00216 0.00694 0.00679 C 0.01284 0.01111 0.01823 0.01728 0.0243 0.02068 C 0.02777 0.0253 0.03125 0.02993 0.03524 0.03333 C 0.03732 0.03889 0.04045 0.04043 0.04375 0.04444 C 0.04479 0.04568 0.04496 0.04845 0.04618 0.05 C 0.0467 0.05092 0.04774 0.05061 0.04843 0.05154 C 0.05225 0.05493 0.05451 0.05926 0.05868 0.06111 C 0.0651 0.06882 0.075 0.07345 0.08281 0.07654 C 0.09184 0.07592 0.10121 0.07747 0.11024 0.07345 C 0.11545 0.07129 0.10955 0.07345 0.11493 0.06944 C 0.12291 0.06358 0.13368 0.05493 0.14218 0.05154 C 0.14531 0.04784 0.1493 0.04814 0.15243 0.04444 C 0.15451 0.04197 0.15937 0.03889 0.15937 0.03919 C 0.15972 0.03858 0.16597 0.02993 0.16805 0.02777 C 0.17187 0.02376 0.17621 0.02191 0.17968 0.01666 C 0.18316 0.01111 0.1868 0.00432 0.19149 0.00154 C 0.19548 -0.00587 0.20034 -0.01019 0.20468 -0.01667 C 0.20955 -0.02408 0.2158 -0.02932 0.22031 -0.03735 C 0.22239 -0.04105 0.225 -0.04568 0.22743 -0.04846 C 0.2309 -0.05309 0.23489 -0.05618 0.23819 -0.06111 C 0.2434 -0.06852 0.24826 -0.07809 0.25468 -0.08179 C 0.26146 -0.09383 0.26979 -0.10186 0.27743 -0.11235 C 0.27986 -0.12007 0.28298 -0.12531 0.28593 -0.13179 C 0.28993 -0.14136 0.29305 -0.15124 0.29843 -0.15834 C 0.30139 -0.16883 0.3059 -0.18642 0.3125 -0.19044 C 0.32014 -0.20402 0.32517 -0.21544 0.33125 -0.23179 C 0.33524 -0.24229 0.33194 -0.23303 0.33593 -0.24167 C 0.33784 -0.24568 0.34149 -0.25432 0.34149 -0.25402 C 0.34305 -0.26235 0.34184 -0.25679 0.34531 -0.26945 C 0.34583 -0.27099 0.34548 -0.27346 0.34618 -0.275 C 0.3467 -0.27655 0.34774 -0.27686 0.34843 -0.27778 C 0.35052 -0.28519 0.3526 -0.29352 0.35555 -0.3 C 0.35694 -0.30371 0.3585 -0.30772 0.36024 -0.31111 C 0.36076 -0.31266 0.3625 -0.31544 0.3625 -0.31513 " pathEditMode="relative" rAng="0" ptsTypes="AAAAAAAAAAAAAAAAAAAAAAAAAAAAAAAAAAA">
                                      <p:cBhvr>
                                        <p:cTn id="10" dur="2000" fill="hold"/>
                                        <p:tgtEl>
                                          <p:spTgt spid="11"/>
                                        </p:tgtEl>
                                        <p:attrNameLst>
                                          <p:attrName>ppt_x</p:attrName>
                                          <p:attrName>ppt_y</p:attrName>
                                        </p:attrNameLst>
                                      </p:cBhvr>
                                      <p:rCtr x="18125" y="-11944"/>
                                    </p:animMotion>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blinds(horizontal)">
                                      <p:cBhvr>
                                        <p:cTn id="15"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2" name="Flowchart: Data 3411"/>
          <p:cNvSpPr/>
          <p:nvPr/>
        </p:nvSpPr>
        <p:spPr bwMode="auto">
          <a:xfrm>
            <a:off x="0" y="3486150"/>
            <a:ext cx="8458200" cy="925286"/>
          </a:xfrm>
          <a:prstGeom prst="flowChartInputOutput">
            <a:avLst/>
          </a:prstGeom>
          <a:solidFill>
            <a:schemeClr val="accent5">
              <a:lumMod val="50000"/>
            </a:schemeClr>
          </a:solidFill>
          <a:ln w="9525" cap="flat" cmpd="sng" algn="ctr">
            <a:solidFill>
              <a:schemeClr val="accent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1859" name="Cloud 1858"/>
          <p:cNvSpPr/>
          <p:nvPr/>
        </p:nvSpPr>
        <p:spPr bwMode="auto">
          <a:xfrm>
            <a:off x="4114800" y="3562350"/>
            <a:ext cx="17526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857" name="Cloud 1856"/>
          <p:cNvSpPr/>
          <p:nvPr/>
        </p:nvSpPr>
        <p:spPr bwMode="auto">
          <a:xfrm>
            <a:off x="4114800" y="4019550"/>
            <a:ext cx="17526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855" name="Cloud 1854"/>
          <p:cNvSpPr/>
          <p:nvPr/>
        </p:nvSpPr>
        <p:spPr bwMode="auto">
          <a:xfrm>
            <a:off x="2362200" y="4019550"/>
            <a:ext cx="14478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854" name="Cloud 1853"/>
          <p:cNvSpPr/>
          <p:nvPr/>
        </p:nvSpPr>
        <p:spPr bwMode="auto">
          <a:xfrm>
            <a:off x="2362200" y="3562350"/>
            <a:ext cx="1447800" cy="381000"/>
          </a:xfrm>
          <a:prstGeom prst="cloud">
            <a:avLst/>
          </a:prstGeom>
          <a:solidFill>
            <a:sysClr val="window" lastClr="FFFFFF"/>
          </a:solidFill>
          <a:ln w="25400" cap="flat" cmpd="sng" algn="ctr">
            <a:solidFill>
              <a:sysClr val="windowText" lastClr="000000"/>
            </a:solidFill>
            <a:prstDash val="solid"/>
          </a:ln>
          <a:effectLst/>
        </p:spPr>
        <p:txBody>
          <a:bodyPr anchor="ctr"/>
          <a:lstStyle/>
          <a:p>
            <a:pPr algn="ctr" fontAlgn="auto">
              <a:spcBef>
                <a:spcPts val="0"/>
              </a:spcBef>
              <a:spcAft>
                <a:spcPts val="0"/>
              </a:spcAft>
              <a:defRPr/>
            </a:pPr>
            <a:endParaRPr lang="en-US" sz="1100" kern="0" dirty="0">
              <a:solidFill>
                <a:sysClr val="windowText" lastClr="000000"/>
              </a:solidFill>
              <a:latin typeface="Calibri"/>
              <a:ea typeface="+mn-ea"/>
            </a:endParaRPr>
          </a:p>
        </p:txBody>
      </p:sp>
      <p:sp>
        <p:nvSpPr>
          <p:cNvPr id="1718" name="椭圆 138"/>
          <p:cNvSpPr/>
          <p:nvPr/>
        </p:nvSpPr>
        <p:spPr bwMode="auto">
          <a:xfrm>
            <a:off x="2422274" y="367240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19" name="椭圆 139"/>
          <p:cNvSpPr/>
          <p:nvPr/>
        </p:nvSpPr>
        <p:spPr bwMode="auto">
          <a:xfrm>
            <a:off x="2737521" y="361427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0" name="椭圆 140"/>
          <p:cNvSpPr/>
          <p:nvPr/>
        </p:nvSpPr>
        <p:spPr bwMode="auto">
          <a:xfrm>
            <a:off x="2737521" y="3759602"/>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1" name="椭圆 141"/>
          <p:cNvSpPr/>
          <p:nvPr/>
        </p:nvSpPr>
        <p:spPr bwMode="auto">
          <a:xfrm>
            <a:off x="3052769" y="3701471"/>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2" name="椭圆 142"/>
          <p:cNvSpPr/>
          <p:nvPr/>
        </p:nvSpPr>
        <p:spPr bwMode="auto">
          <a:xfrm>
            <a:off x="3289205" y="3643341"/>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3" name="椭圆 144"/>
          <p:cNvSpPr/>
          <p:nvPr/>
        </p:nvSpPr>
        <p:spPr bwMode="auto">
          <a:xfrm>
            <a:off x="3683264" y="3614276"/>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4" name="椭圆 145"/>
          <p:cNvSpPr/>
          <p:nvPr/>
        </p:nvSpPr>
        <p:spPr bwMode="auto">
          <a:xfrm>
            <a:off x="3683264" y="373053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5" name="椭圆 146"/>
          <p:cNvSpPr/>
          <p:nvPr/>
        </p:nvSpPr>
        <p:spPr bwMode="auto">
          <a:xfrm>
            <a:off x="3683264"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7" name="椭圆 148"/>
          <p:cNvSpPr/>
          <p:nvPr/>
        </p:nvSpPr>
        <p:spPr bwMode="auto">
          <a:xfrm>
            <a:off x="4392571" y="3614276"/>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8" name="椭圆 149"/>
          <p:cNvSpPr/>
          <p:nvPr/>
        </p:nvSpPr>
        <p:spPr bwMode="auto">
          <a:xfrm>
            <a:off x="4392571" y="373053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29" name="椭圆 150"/>
          <p:cNvSpPr/>
          <p:nvPr/>
        </p:nvSpPr>
        <p:spPr bwMode="auto">
          <a:xfrm>
            <a:off x="4392571"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2" name="椭圆 155"/>
          <p:cNvSpPr/>
          <p:nvPr/>
        </p:nvSpPr>
        <p:spPr bwMode="auto">
          <a:xfrm>
            <a:off x="3762076" y="4079318"/>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3" name="椭圆 156"/>
          <p:cNvSpPr/>
          <p:nvPr/>
        </p:nvSpPr>
        <p:spPr bwMode="auto">
          <a:xfrm>
            <a:off x="3368017" y="413744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4" name="椭圆 157"/>
          <p:cNvSpPr/>
          <p:nvPr/>
        </p:nvSpPr>
        <p:spPr bwMode="auto">
          <a:xfrm>
            <a:off x="2973957"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5" name="椭圆 158"/>
          <p:cNvSpPr/>
          <p:nvPr/>
        </p:nvSpPr>
        <p:spPr bwMode="auto">
          <a:xfrm>
            <a:off x="2422274"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6" name="椭圆 159"/>
          <p:cNvSpPr/>
          <p:nvPr/>
        </p:nvSpPr>
        <p:spPr bwMode="auto">
          <a:xfrm>
            <a:off x="2973957"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7" name="椭圆 160"/>
          <p:cNvSpPr/>
          <p:nvPr/>
        </p:nvSpPr>
        <p:spPr bwMode="auto">
          <a:xfrm>
            <a:off x="2422274"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8" name="椭圆 161"/>
          <p:cNvSpPr/>
          <p:nvPr/>
        </p:nvSpPr>
        <p:spPr bwMode="auto">
          <a:xfrm>
            <a:off x="5574750"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39" name="椭圆 162"/>
          <p:cNvSpPr/>
          <p:nvPr/>
        </p:nvSpPr>
        <p:spPr bwMode="auto">
          <a:xfrm>
            <a:off x="4865443"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0" name="椭圆 163"/>
          <p:cNvSpPr/>
          <p:nvPr/>
        </p:nvSpPr>
        <p:spPr bwMode="auto">
          <a:xfrm>
            <a:off x="5574750"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1" name="椭圆 164"/>
          <p:cNvSpPr/>
          <p:nvPr/>
        </p:nvSpPr>
        <p:spPr bwMode="auto">
          <a:xfrm>
            <a:off x="4865443" y="3846797"/>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2" name="椭圆 165"/>
          <p:cNvSpPr/>
          <p:nvPr/>
        </p:nvSpPr>
        <p:spPr bwMode="auto">
          <a:xfrm>
            <a:off x="4392571" y="410838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3" name="椭圆 166"/>
          <p:cNvSpPr/>
          <p:nvPr/>
        </p:nvSpPr>
        <p:spPr bwMode="auto">
          <a:xfrm>
            <a:off x="4392571" y="422464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4" name="椭圆 167"/>
          <p:cNvSpPr/>
          <p:nvPr/>
        </p:nvSpPr>
        <p:spPr bwMode="auto">
          <a:xfrm>
            <a:off x="4392571" y="434090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5" name="椭圆 168"/>
          <p:cNvSpPr/>
          <p:nvPr/>
        </p:nvSpPr>
        <p:spPr bwMode="auto">
          <a:xfrm>
            <a:off x="3683264" y="422464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46" name="椭圆 169"/>
          <p:cNvSpPr/>
          <p:nvPr/>
        </p:nvSpPr>
        <p:spPr bwMode="auto">
          <a:xfrm>
            <a:off x="3683264" y="4340903"/>
            <a:ext cx="157624" cy="5813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cxnSp>
        <p:nvCxnSpPr>
          <p:cNvPr id="1747" name="直接连接符 171"/>
          <p:cNvCxnSpPr>
            <a:stCxn id="1723" idx="6"/>
            <a:endCxn id="1727" idx="2"/>
          </p:cNvCxnSpPr>
          <p:nvPr/>
        </p:nvCxnSpPr>
        <p:spPr bwMode="auto">
          <a:xfrm>
            <a:off x="3840888" y="3643341"/>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48" name="直接连接符 173"/>
          <p:cNvCxnSpPr>
            <a:stCxn id="1724" idx="6"/>
            <a:endCxn id="1728" idx="2"/>
          </p:cNvCxnSpPr>
          <p:nvPr/>
        </p:nvCxnSpPr>
        <p:spPr bwMode="auto">
          <a:xfrm>
            <a:off x="3840888" y="3759602"/>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49" name="直接连接符 177"/>
          <p:cNvCxnSpPr>
            <a:stCxn id="1725" idx="6"/>
            <a:endCxn id="1729" idx="2"/>
          </p:cNvCxnSpPr>
          <p:nvPr/>
        </p:nvCxnSpPr>
        <p:spPr bwMode="auto">
          <a:xfrm>
            <a:off x="3840888" y="3875862"/>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50" name="直接连接符 179"/>
          <p:cNvCxnSpPr>
            <a:stCxn id="1736" idx="4"/>
            <a:endCxn id="1734" idx="0"/>
          </p:cNvCxnSpPr>
          <p:nvPr/>
        </p:nvCxnSpPr>
        <p:spPr bwMode="auto">
          <a:xfrm>
            <a:off x="3052769"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1" name="直接连接符 181"/>
          <p:cNvCxnSpPr>
            <a:stCxn id="1737" idx="4"/>
            <a:endCxn id="1735" idx="0"/>
          </p:cNvCxnSpPr>
          <p:nvPr/>
        </p:nvCxnSpPr>
        <p:spPr bwMode="auto">
          <a:xfrm>
            <a:off x="2501086"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2" name="直接连接符 183"/>
          <p:cNvCxnSpPr>
            <a:stCxn id="1725" idx="4"/>
            <a:endCxn id="1732" idx="0"/>
          </p:cNvCxnSpPr>
          <p:nvPr/>
        </p:nvCxnSpPr>
        <p:spPr bwMode="auto">
          <a:xfrm>
            <a:off x="3762076" y="3904927"/>
            <a:ext cx="78812" cy="174390"/>
          </a:xfrm>
          <a:prstGeom prst="line">
            <a:avLst/>
          </a:prstGeom>
          <a:noFill/>
          <a:ln w="12700" cap="flat" cmpd="sng" algn="ctr">
            <a:solidFill>
              <a:srgbClr val="C00000"/>
            </a:solidFill>
            <a:prstDash val="solid"/>
            <a:round/>
            <a:headEnd type="none" w="med" len="med"/>
            <a:tailEnd type="none" w="med" len="med"/>
          </a:ln>
          <a:effectLst/>
        </p:spPr>
      </p:cxnSp>
      <p:cxnSp>
        <p:nvCxnSpPr>
          <p:cNvPr id="1753" name="直接连接符 185"/>
          <p:cNvCxnSpPr>
            <a:stCxn id="1732" idx="6"/>
            <a:endCxn id="1742" idx="2"/>
          </p:cNvCxnSpPr>
          <p:nvPr/>
        </p:nvCxnSpPr>
        <p:spPr bwMode="auto">
          <a:xfrm>
            <a:off x="3919700" y="4108383"/>
            <a:ext cx="472871" cy="29065"/>
          </a:xfrm>
          <a:prstGeom prst="line">
            <a:avLst/>
          </a:prstGeom>
          <a:noFill/>
          <a:ln w="12700" cap="flat" cmpd="sng" algn="ctr">
            <a:solidFill>
              <a:srgbClr val="C00000"/>
            </a:solidFill>
            <a:prstDash val="solid"/>
            <a:round/>
            <a:headEnd type="none" w="med" len="med"/>
            <a:tailEnd type="none" w="med" len="med"/>
          </a:ln>
          <a:effectLst/>
        </p:spPr>
      </p:cxnSp>
      <p:cxnSp>
        <p:nvCxnSpPr>
          <p:cNvPr id="1754" name="直接连接符 189"/>
          <p:cNvCxnSpPr>
            <a:stCxn id="1729" idx="4"/>
            <a:endCxn id="1742" idx="0"/>
          </p:cNvCxnSpPr>
          <p:nvPr/>
        </p:nvCxnSpPr>
        <p:spPr bwMode="auto">
          <a:xfrm>
            <a:off x="4471383"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5" name="直接连接符 191"/>
          <p:cNvCxnSpPr>
            <a:stCxn id="1741" idx="4"/>
            <a:endCxn id="1739" idx="0"/>
          </p:cNvCxnSpPr>
          <p:nvPr/>
        </p:nvCxnSpPr>
        <p:spPr bwMode="auto">
          <a:xfrm>
            <a:off x="4944255"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6" name="直接连接符 193"/>
          <p:cNvCxnSpPr>
            <a:stCxn id="1740" idx="4"/>
            <a:endCxn id="1738" idx="0"/>
          </p:cNvCxnSpPr>
          <p:nvPr/>
        </p:nvCxnSpPr>
        <p:spPr bwMode="auto">
          <a:xfrm>
            <a:off x="5653562" y="3904927"/>
            <a:ext cx="0" cy="203455"/>
          </a:xfrm>
          <a:prstGeom prst="line">
            <a:avLst/>
          </a:prstGeom>
          <a:noFill/>
          <a:ln w="12700" cap="flat" cmpd="sng" algn="ctr">
            <a:solidFill>
              <a:srgbClr val="C00000"/>
            </a:solidFill>
            <a:prstDash val="solid"/>
            <a:round/>
            <a:headEnd type="none" w="med" len="med"/>
            <a:tailEnd type="none" w="med" len="med"/>
          </a:ln>
          <a:effectLst/>
        </p:spPr>
      </p:cxnSp>
      <p:cxnSp>
        <p:nvCxnSpPr>
          <p:cNvPr id="1757" name="直接连接符 195"/>
          <p:cNvCxnSpPr>
            <a:stCxn id="1745" idx="6"/>
            <a:endCxn id="1743" idx="2"/>
          </p:cNvCxnSpPr>
          <p:nvPr/>
        </p:nvCxnSpPr>
        <p:spPr bwMode="auto">
          <a:xfrm>
            <a:off x="3840888" y="4253708"/>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58" name="直接连接符 197"/>
          <p:cNvCxnSpPr>
            <a:stCxn id="1746" idx="6"/>
            <a:endCxn id="1744" idx="2"/>
          </p:cNvCxnSpPr>
          <p:nvPr/>
        </p:nvCxnSpPr>
        <p:spPr bwMode="auto">
          <a:xfrm>
            <a:off x="3840888" y="4369968"/>
            <a:ext cx="551683" cy="0"/>
          </a:xfrm>
          <a:prstGeom prst="line">
            <a:avLst/>
          </a:prstGeom>
          <a:noFill/>
          <a:ln w="12700" cap="flat" cmpd="sng" algn="ctr">
            <a:solidFill>
              <a:srgbClr val="C00000"/>
            </a:solidFill>
            <a:prstDash val="solid"/>
            <a:round/>
            <a:headEnd type="none" w="med" len="med"/>
            <a:tailEnd type="none" w="med" len="med"/>
          </a:ln>
          <a:effectLst/>
        </p:spPr>
      </p:cxnSp>
      <p:cxnSp>
        <p:nvCxnSpPr>
          <p:cNvPr id="1759" name="直接连接符 200"/>
          <p:cNvCxnSpPr>
            <a:stCxn id="1732" idx="0"/>
            <a:endCxn id="1729" idx="3"/>
          </p:cNvCxnSpPr>
          <p:nvPr/>
        </p:nvCxnSpPr>
        <p:spPr bwMode="auto">
          <a:xfrm flipV="1">
            <a:off x="3840888" y="3896414"/>
            <a:ext cx="574767" cy="182904"/>
          </a:xfrm>
          <a:prstGeom prst="line">
            <a:avLst/>
          </a:prstGeom>
          <a:noFill/>
          <a:ln w="12700" cap="flat" cmpd="sng" algn="ctr">
            <a:solidFill>
              <a:srgbClr val="C00000"/>
            </a:solidFill>
            <a:prstDash val="solid"/>
            <a:round/>
            <a:headEnd type="none" w="med" len="med"/>
            <a:tailEnd type="none" w="med" len="med"/>
          </a:ln>
          <a:effectLst/>
        </p:spPr>
      </p:cxnSp>
      <p:cxnSp>
        <p:nvCxnSpPr>
          <p:cNvPr id="1760" name="直接连接符 202"/>
          <p:cNvCxnSpPr>
            <a:stCxn id="1733" idx="6"/>
            <a:endCxn id="1742" idx="3"/>
          </p:cNvCxnSpPr>
          <p:nvPr/>
        </p:nvCxnSpPr>
        <p:spPr bwMode="auto">
          <a:xfrm flipV="1">
            <a:off x="3525641" y="4158000"/>
            <a:ext cx="890015" cy="8513"/>
          </a:xfrm>
          <a:prstGeom prst="line">
            <a:avLst/>
          </a:prstGeom>
          <a:noFill/>
          <a:ln w="12700" cap="flat" cmpd="sng" algn="ctr">
            <a:solidFill>
              <a:srgbClr val="C00000"/>
            </a:solidFill>
            <a:prstDash val="solid"/>
            <a:round/>
            <a:headEnd type="none" w="med" len="med"/>
            <a:tailEnd type="none" w="med" len="med"/>
          </a:ln>
          <a:effectLst/>
        </p:spPr>
      </p:cxnSp>
      <p:cxnSp>
        <p:nvCxnSpPr>
          <p:cNvPr id="1761" name="直接连接符 204"/>
          <p:cNvCxnSpPr>
            <a:stCxn id="1733" idx="0"/>
            <a:endCxn id="1725" idx="3"/>
          </p:cNvCxnSpPr>
          <p:nvPr/>
        </p:nvCxnSpPr>
        <p:spPr bwMode="auto">
          <a:xfrm flipV="1">
            <a:off x="3446829" y="3896414"/>
            <a:ext cx="259520" cy="241034"/>
          </a:xfrm>
          <a:prstGeom prst="line">
            <a:avLst/>
          </a:prstGeom>
          <a:noFill/>
          <a:ln w="12700" cap="flat" cmpd="sng" algn="ctr">
            <a:solidFill>
              <a:srgbClr val="C00000"/>
            </a:solidFill>
            <a:prstDash val="solid"/>
            <a:round/>
            <a:headEnd type="none" w="med" len="med"/>
            <a:tailEnd type="none" w="med" len="med"/>
          </a:ln>
          <a:effectLst/>
        </p:spPr>
      </p:cxnSp>
      <p:cxnSp>
        <p:nvCxnSpPr>
          <p:cNvPr id="1762" name="直接连接符 206"/>
          <p:cNvCxnSpPr>
            <a:stCxn id="1733" idx="6"/>
            <a:endCxn id="1732" idx="3"/>
          </p:cNvCxnSpPr>
          <p:nvPr/>
        </p:nvCxnSpPr>
        <p:spPr bwMode="auto">
          <a:xfrm flipV="1">
            <a:off x="3525641" y="4128935"/>
            <a:ext cx="259520" cy="37578"/>
          </a:xfrm>
          <a:prstGeom prst="line">
            <a:avLst/>
          </a:prstGeom>
          <a:noFill/>
          <a:ln w="9525" cap="flat" cmpd="sng" algn="ctr">
            <a:solidFill>
              <a:schemeClr val="tx1"/>
            </a:solidFill>
            <a:prstDash val="solid"/>
            <a:round/>
            <a:headEnd type="none" w="med" len="med"/>
            <a:tailEnd type="none" w="med" len="med"/>
          </a:ln>
          <a:effectLst/>
        </p:spPr>
      </p:cxnSp>
      <p:sp>
        <p:nvSpPr>
          <p:cNvPr id="1763" name="椭圆 208"/>
          <p:cNvSpPr/>
          <p:nvPr/>
        </p:nvSpPr>
        <p:spPr bwMode="auto">
          <a:xfrm>
            <a:off x="3289205" y="3788667"/>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4" name="椭圆 210"/>
          <p:cNvSpPr/>
          <p:nvPr/>
        </p:nvSpPr>
        <p:spPr bwMode="auto">
          <a:xfrm>
            <a:off x="4865443" y="361427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5" name="椭圆 211"/>
          <p:cNvSpPr/>
          <p:nvPr/>
        </p:nvSpPr>
        <p:spPr bwMode="auto">
          <a:xfrm>
            <a:off x="4865443" y="3730537"/>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6" name="椭圆 212"/>
          <p:cNvSpPr/>
          <p:nvPr/>
        </p:nvSpPr>
        <p:spPr bwMode="auto">
          <a:xfrm>
            <a:off x="5338314" y="3643341"/>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7" name="椭圆 213"/>
          <p:cNvSpPr/>
          <p:nvPr/>
        </p:nvSpPr>
        <p:spPr bwMode="auto">
          <a:xfrm>
            <a:off x="5653562" y="3672406"/>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8" name="椭圆 214"/>
          <p:cNvSpPr/>
          <p:nvPr/>
        </p:nvSpPr>
        <p:spPr bwMode="auto">
          <a:xfrm>
            <a:off x="5259502" y="3759602"/>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69" name="椭圆 215"/>
          <p:cNvSpPr/>
          <p:nvPr/>
        </p:nvSpPr>
        <p:spPr bwMode="auto">
          <a:xfrm>
            <a:off x="2422274" y="425370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0" name="椭圆 217"/>
          <p:cNvSpPr/>
          <p:nvPr/>
        </p:nvSpPr>
        <p:spPr bwMode="auto">
          <a:xfrm>
            <a:off x="2658710" y="434090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1" name="椭圆 218"/>
          <p:cNvSpPr/>
          <p:nvPr/>
        </p:nvSpPr>
        <p:spPr bwMode="auto">
          <a:xfrm>
            <a:off x="2816333" y="422464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2" name="椭圆 219"/>
          <p:cNvSpPr/>
          <p:nvPr/>
        </p:nvSpPr>
        <p:spPr bwMode="auto">
          <a:xfrm>
            <a:off x="3131581" y="425370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3" name="椭圆 220"/>
          <p:cNvSpPr/>
          <p:nvPr/>
        </p:nvSpPr>
        <p:spPr bwMode="auto">
          <a:xfrm>
            <a:off x="3289205" y="434090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4" name="椭圆 221"/>
          <p:cNvSpPr/>
          <p:nvPr/>
        </p:nvSpPr>
        <p:spPr bwMode="auto">
          <a:xfrm>
            <a:off x="4707819" y="428277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5" name="椭圆 222"/>
          <p:cNvSpPr/>
          <p:nvPr/>
        </p:nvSpPr>
        <p:spPr bwMode="auto">
          <a:xfrm>
            <a:off x="4944255" y="419557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6" name="椭圆 223"/>
          <p:cNvSpPr/>
          <p:nvPr/>
        </p:nvSpPr>
        <p:spPr bwMode="auto">
          <a:xfrm>
            <a:off x="5101879" y="431183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7" name="椭圆 224"/>
          <p:cNvSpPr/>
          <p:nvPr/>
        </p:nvSpPr>
        <p:spPr bwMode="auto">
          <a:xfrm>
            <a:off x="5338314" y="4195578"/>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8" name="椭圆 225"/>
          <p:cNvSpPr/>
          <p:nvPr/>
        </p:nvSpPr>
        <p:spPr bwMode="auto">
          <a:xfrm>
            <a:off x="5653562" y="422464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sp>
        <p:nvSpPr>
          <p:cNvPr id="1779" name="椭圆 226"/>
          <p:cNvSpPr/>
          <p:nvPr/>
        </p:nvSpPr>
        <p:spPr bwMode="auto">
          <a:xfrm>
            <a:off x="5653562" y="4340903"/>
            <a:ext cx="157624" cy="58130"/>
          </a:xfrm>
          <a:prstGeom prst="ellipse">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err="1" smtClean="0">
              <a:ln>
                <a:noFill/>
              </a:ln>
              <a:solidFill>
                <a:schemeClr val="tx1"/>
              </a:solidFill>
              <a:effectLst/>
              <a:latin typeface="Calibri" pitchFamily="34" charset="0"/>
              <a:cs typeface="Calibri" pitchFamily="34" charset="0"/>
            </a:endParaRPr>
          </a:p>
        </p:txBody>
      </p:sp>
      <p:cxnSp>
        <p:nvCxnSpPr>
          <p:cNvPr id="1780" name="直接连接符 228"/>
          <p:cNvCxnSpPr>
            <a:stCxn id="1737" idx="0"/>
            <a:endCxn id="1718" idx="4"/>
          </p:cNvCxnSpPr>
          <p:nvPr/>
        </p:nvCxnSpPr>
        <p:spPr bwMode="auto">
          <a:xfrm flipV="1">
            <a:off x="2501086" y="3730537"/>
            <a:ext cx="0" cy="116260"/>
          </a:xfrm>
          <a:prstGeom prst="line">
            <a:avLst/>
          </a:prstGeom>
          <a:noFill/>
          <a:ln w="9525" cap="flat" cmpd="sng" algn="ctr">
            <a:solidFill>
              <a:schemeClr val="tx1"/>
            </a:solidFill>
            <a:prstDash val="solid"/>
            <a:round/>
            <a:headEnd type="none" w="med" len="med"/>
            <a:tailEnd type="none" w="med" len="med"/>
          </a:ln>
          <a:effectLst/>
        </p:spPr>
      </p:cxnSp>
      <p:cxnSp>
        <p:nvCxnSpPr>
          <p:cNvPr id="1781" name="直接连接符 230"/>
          <p:cNvCxnSpPr>
            <a:stCxn id="1720" idx="3"/>
            <a:endCxn id="1737" idx="7"/>
          </p:cNvCxnSpPr>
          <p:nvPr/>
        </p:nvCxnSpPr>
        <p:spPr bwMode="auto">
          <a:xfrm flipH="1">
            <a:off x="2556814" y="3809219"/>
            <a:ext cx="203792" cy="46091"/>
          </a:xfrm>
          <a:prstGeom prst="line">
            <a:avLst/>
          </a:prstGeom>
          <a:noFill/>
          <a:ln w="9525" cap="flat" cmpd="sng" algn="ctr">
            <a:solidFill>
              <a:schemeClr val="tx1"/>
            </a:solidFill>
            <a:prstDash val="solid"/>
            <a:round/>
            <a:headEnd type="none" w="med" len="med"/>
            <a:tailEnd type="none" w="med" len="med"/>
          </a:ln>
          <a:effectLst/>
        </p:spPr>
      </p:cxnSp>
      <p:cxnSp>
        <p:nvCxnSpPr>
          <p:cNvPr id="1782" name="直接连接符 232"/>
          <p:cNvCxnSpPr>
            <a:stCxn id="1720" idx="5"/>
            <a:endCxn id="1736" idx="1"/>
          </p:cNvCxnSpPr>
          <p:nvPr/>
        </p:nvCxnSpPr>
        <p:spPr bwMode="auto">
          <a:xfrm>
            <a:off x="2872061" y="3809219"/>
            <a:ext cx="124980" cy="46091"/>
          </a:xfrm>
          <a:prstGeom prst="line">
            <a:avLst/>
          </a:prstGeom>
          <a:noFill/>
          <a:ln w="9525" cap="flat" cmpd="sng" algn="ctr">
            <a:solidFill>
              <a:schemeClr val="tx1"/>
            </a:solidFill>
            <a:prstDash val="solid"/>
            <a:round/>
            <a:headEnd type="none" w="med" len="med"/>
            <a:tailEnd type="none" w="med" len="med"/>
          </a:ln>
          <a:effectLst/>
        </p:spPr>
      </p:cxnSp>
      <p:cxnSp>
        <p:nvCxnSpPr>
          <p:cNvPr id="1783" name="直接连接符 234"/>
          <p:cNvCxnSpPr>
            <a:stCxn id="1763" idx="6"/>
            <a:endCxn id="1725" idx="2"/>
          </p:cNvCxnSpPr>
          <p:nvPr/>
        </p:nvCxnSpPr>
        <p:spPr bwMode="auto">
          <a:xfrm>
            <a:off x="3446829" y="3817732"/>
            <a:ext cx="236436" cy="58130"/>
          </a:xfrm>
          <a:prstGeom prst="line">
            <a:avLst/>
          </a:prstGeom>
          <a:noFill/>
          <a:ln w="9525" cap="flat" cmpd="sng" algn="ctr">
            <a:solidFill>
              <a:schemeClr val="tx1"/>
            </a:solidFill>
            <a:prstDash val="solid"/>
            <a:round/>
            <a:headEnd type="none" w="med" len="med"/>
            <a:tailEnd type="none" w="med" len="med"/>
          </a:ln>
          <a:effectLst/>
        </p:spPr>
      </p:cxnSp>
      <p:cxnSp>
        <p:nvCxnSpPr>
          <p:cNvPr id="1784" name="直接连接符 236"/>
          <p:cNvCxnSpPr>
            <a:stCxn id="1763" idx="7"/>
            <a:endCxn id="1724" idx="2"/>
          </p:cNvCxnSpPr>
          <p:nvPr/>
        </p:nvCxnSpPr>
        <p:spPr bwMode="auto">
          <a:xfrm flipV="1">
            <a:off x="3423745" y="3759602"/>
            <a:ext cx="259520" cy="37578"/>
          </a:xfrm>
          <a:prstGeom prst="line">
            <a:avLst/>
          </a:prstGeom>
          <a:noFill/>
          <a:ln w="9525" cap="flat" cmpd="sng" algn="ctr">
            <a:solidFill>
              <a:schemeClr val="tx1"/>
            </a:solidFill>
            <a:prstDash val="solid"/>
            <a:round/>
            <a:headEnd type="none" w="med" len="med"/>
            <a:tailEnd type="none" w="med" len="med"/>
          </a:ln>
          <a:effectLst/>
        </p:spPr>
      </p:cxnSp>
      <p:cxnSp>
        <p:nvCxnSpPr>
          <p:cNvPr id="1785" name="直接连接符 238"/>
          <p:cNvCxnSpPr>
            <a:stCxn id="1722" idx="6"/>
            <a:endCxn id="1723" idx="2"/>
          </p:cNvCxnSpPr>
          <p:nvPr/>
        </p:nvCxnSpPr>
        <p:spPr bwMode="auto">
          <a:xfrm flipV="1">
            <a:off x="3446829" y="3643341"/>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786" name="直接连接符 240"/>
          <p:cNvCxnSpPr>
            <a:stCxn id="1721" idx="6"/>
            <a:endCxn id="1722" idx="3"/>
          </p:cNvCxnSpPr>
          <p:nvPr/>
        </p:nvCxnSpPr>
        <p:spPr bwMode="auto">
          <a:xfrm flipV="1">
            <a:off x="3210393" y="3692959"/>
            <a:ext cx="101896" cy="37578"/>
          </a:xfrm>
          <a:prstGeom prst="line">
            <a:avLst/>
          </a:prstGeom>
          <a:noFill/>
          <a:ln w="9525" cap="flat" cmpd="sng" algn="ctr">
            <a:solidFill>
              <a:schemeClr val="tx1"/>
            </a:solidFill>
            <a:prstDash val="solid"/>
            <a:round/>
            <a:headEnd type="none" w="med" len="med"/>
            <a:tailEnd type="none" w="med" len="med"/>
          </a:ln>
          <a:effectLst/>
        </p:spPr>
      </p:cxnSp>
      <p:cxnSp>
        <p:nvCxnSpPr>
          <p:cNvPr id="1787" name="直接连接符 242"/>
          <p:cNvCxnSpPr>
            <a:stCxn id="1722" idx="4"/>
            <a:endCxn id="1763" idx="0"/>
          </p:cNvCxnSpPr>
          <p:nvPr/>
        </p:nvCxnSpPr>
        <p:spPr bwMode="auto">
          <a:xfrm>
            <a:off x="3368017" y="3701471"/>
            <a:ext cx="0" cy="87195"/>
          </a:xfrm>
          <a:prstGeom prst="line">
            <a:avLst/>
          </a:prstGeom>
          <a:noFill/>
          <a:ln w="9525" cap="flat" cmpd="sng" algn="ctr">
            <a:solidFill>
              <a:schemeClr val="tx1"/>
            </a:solidFill>
            <a:prstDash val="solid"/>
            <a:round/>
            <a:headEnd type="none" w="med" len="med"/>
            <a:tailEnd type="none" w="med" len="med"/>
          </a:ln>
          <a:effectLst/>
        </p:spPr>
      </p:cxnSp>
      <p:cxnSp>
        <p:nvCxnSpPr>
          <p:cNvPr id="1788" name="直接连接符 244"/>
          <p:cNvCxnSpPr>
            <a:stCxn id="1736" idx="7"/>
            <a:endCxn id="1763" idx="2"/>
          </p:cNvCxnSpPr>
          <p:nvPr/>
        </p:nvCxnSpPr>
        <p:spPr bwMode="auto">
          <a:xfrm flipV="1">
            <a:off x="3108497" y="3817732"/>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789" name="直接连接符 247"/>
          <p:cNvCxnSpPr>
            <a:stCxn id="1720" idx="7"/>
            <a:endCxn id="1721" idx="3"/>
          </p:cNvCxnSpPr>
          <p:nvPr/>
        </p:nvCxnSpPr>
        <p:spPr bwMode="auto">
          <a:xfrm flipV="1">
            <a:off x="2872061" y="3751088"/>
            <a:ext cx="203792" cy="17026"/>
          </a:xfrm>
          <a:prstGeom prst="line">
            <a:avLst/>
          </a:prstGeom>
          <a:noFill/>
          <a:ln w="9525" cap="flat" cmpd="sng" algn="ctr">
            <a:solidFill>
              <a:schemeClr val="tx1"/>
            </a:solidFill>
            <a:prstDash val="solid"/>
            <a:round/>
            <a:headEnd type="none" w="med" len="med"/>
            <a:tailEnd type="none" w="med" len="med"/>
          </a:ln>
          <a:effectLst/>
        </p:spPr>
      </p:cxnSp>
      <p:cxnSp>
        <p:nvCxnSpPr>
          <p:cNvPr id="1790" name="直接连接符 251"/>
          <p:cNvCxnSpPr>
            <a:stCxn id="1719" idx="6"/>
            <a:endCxn id="1721" idx="1"/>
          </p:cNvCxnSpPr>
          <p:nvPr/>
        </p:nvCxnSpPr>
        <p:spPr bwMode="auto">
          <a:xfrm>
            <a:off x="2895145" y="3643341"/>
            <a:ext cx="180708" cy="66643"/>
          </a:xfrm>
          <a:prstGeom prst="line">
            <a:avLst/>
          </a:prstGeom>
          <a:noFill/>
          <a:ln w="9525" cap="flat" cmpd="sng" algn="ctr">
            <a:solidFill>
              <a:schemeClr val="tx1"/>
            </a:solidFill>
            <a:prstDash val="solid"/>
            <a:round/>
            <a:headEnd type="none" w="med" len="med"/>
            <a:tailEnd type="none" w="med" len="med"/>
          </a:ln>
          <a:effectLst/>
        </p:spPr>
      </p:cxnSp>
      <p:cxnSp>
        <p:nvCxnSpPr>
          <p:cNvPr id="1791" name="直接连接符 253"/>
          <p:cNvCxnSpPr>
            <a:stCxn id="1718" idx="7"/>
            <a:endCxn id="1719" idx="2"/>
          </p:cNvCxnSpPr>
          <p:nvPr/>
        </p:nvCxnSpPr>
        <p:spPr bwMode="auto">
          <a:xfrm flipV="1">
            <a:off x="2556814" y="3643341"/>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792" name="直接连接符 255"/>
          <p:cNvCxnSpPr>
            <a:stCxn id="1718" idx="4"/>
            <a:endCxn id="1720" idx="1"/>
          </p:cNvCxnSpPr>
          <p:nvPr/>
        </p:nvCxnSpPr>
        <p:spPr bwMode="auto">
          <a:xfrm>
            <a:off x="2501086" y="3730537"/>
            <a:ext cx="259520" cy="37578"/>
          </a:xfrm>
          <a:prstGeom prst="line">
            <a:avLst/>
          </a:prstGeom>
          <a:noFill/>
          <a:ln w="9525" cap="flat" cmpd="sng" algn="ctr">
            <a:solidFill>
              <a:schemeClr val="tx1"/>
            </a:solidFill>
            <a:prstDash val="solid"/>
            <a:round/>
            <a:headEnd type="none" w="med" len="med"/>
            <a:tailEnd type="none" w="med" len="med"/>
          </a:ln>
          <a:effectLst/>
        </p:spPr>
      </p:cxnSp>
      <p:cxnSp>
        <p:nvCxnSpPr>
          <p:cNvPr id="1793" name="直接连接符 257"/>
          <p:cNvCxnSpPr>
            <a:stCxn id="1721" idx="4"/>
            <a:endCxn id="1736" idx="0"/>
          </p:cNvCxnSpPr>
          <p:nvPr/>
        </p:nvCxnSpPr>
        <p:spPr bwMode="auto">
          <a:xfrm flipH="1">
            <a:off x="3052769" y="3759602"/>
            <a:ext cx="78812" cy="87195"/>
          </a:xfrm>
          <a:prstGeom prst="line">
            <a:avLst/>
          </a:prstGeom>
          <a:noFill/>
          <a:ln w="9525" cap="flat" cmpd="sng" algn="ctr">
            <a:solidFill>
              <a:schemeClr val="tx1"/>
            </a:solidFill>
            <a:prstDash val="solid"/>
            <a:round/>
            <a:headEnd type="none" w="med" len="med"/>
            <a:tailEnd type="none" w="med" len="med"/>
          </a:ln>
          <a:effectLst/>
        </p:spPr>
      </p:cxnSp>
      <p:cxnSp>
        <p:nvCxnSpPr>
          <p:cNvPr id="1794" name="直接连接符 259"/>
          <p:cNvCxnSpPr>
            <a:stCxn id="1723" idx="4"/>
            <a:endCxn id="1724" idx="0"/>
          </p:cNvCxnSpPr>
          <p:nvPr/>
        </p:nvCxnSpPr>
        <p:spPr bwMode="auto">
          <a:xfrm>
            <a:off x="3762076" y="3672406"/>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795" name="直接连接符 261"/>
          <p:cNvCxnSpPr>
            <a:stCxn id="1724" idx="4"/>
            <a:endCxn id="1725" idx="0"/>
          </p:cNvCxnSpPr>
          <p:nvPr/>
        </p:nvCxnSpPr>
        <p:spPr bwMode="auto">
          <a:xfrm>
            <a:off x="3762076" y="3788667"/>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796" name="直接连接符 264"/>
          <p:cNvCxnSpPr>
            <a:stCxn id="1736" idx="6"/>
            <a:endCxn id="1725" idx="2"/>
          </p:cNvCxnSpPr>
          <p:nvPr/>
        </p:nvCxnSpPr>
        <p:spPr bwMode="auto">
          <a:xfrm>
            <a:off x="3131581" y="3875862"/>
            <a:ext cx="551683" cy="0"/>
          </a:xfrm>
          <a:prstGeom prst="line">
            <a:avLst/>
          </a:prstGeom>
          <a:noFill/>
          <a:ln w="9525" cap="flat" cmpd="sng" algn="ctr">
            <a:solidFill>
              <a:schemeClr val="tx1"/>
            </a:solidFill>
            <a:prstDash val="solid"/>
            <a:round/>
            <a:headEnd type="none" w="med" len="med"/>
            <a:tailEnd type="none" w="med" len="med"/>
          </a:ln>
          <a:effectLst/>
        </p:spPr>
      </p:cxnSp>
      <p:cxnSp>
        <p:nvCxnSpPr>
          <p:cNvPr id="1797" name="直接连接符 266"/>
          <p:cNvCxnSpPr>
            <a:stCxn id="1737" idx="6"/>
            <a:endCxn id="1736" idx="2"/>
          </p:cNvCxnSpPr>
          <p:nvPr/>
        </p:nvCxnSpPr>
        <p:spPr bwMode="auto">
          <a:xfrm>
            <a:off x="2579898" y="3875862"/>
            <a:ext cx="394060" cy="0"/>
          </a:xfrm>
          <a:prstGeom prst="line">
            <a:avLst/>
          </a:prstGeom>
          <a:noFill/>
          <a:ln w="9525" cap="flat" cmpd="sng" algn="ctr">
            <a:solidFill>
              <a:schemeClr val="tx1"/>
            </a:solidFill>
            <a:prstDash val="solid"/>
            <a:round/>
            <a:headEnd type="none" w="med" len="med"/>
            <a:tailEnd type="none" w="med" len="med"/>
          </a:ln>
          <a:effectLst/>
        </p:spPr>
      </p:cxnSp>
      <p:cxnSp>
        <p:nvCxnSpPr>
          <p:cNvPr id="1798" name="直接连接符 269"/>
          <p:cNvCxnSpPr>
            <a:stCxn id="1727" idx="4"/>
            <a:endCxn id="1728" idx="0"/>
          </p:cNvCxnSpPr>
          <p:nvPr/>
        </p:nvCxnSpPr>
        <p:spPr bwMode="auto">
          <a:xfrm>
            <a:off x="4471383" y="3672406"/>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799" name="直接连接符 271"/>
          <p:cNvCxnSpPr>
            <a:stCxn id="1728" idx="4"/>
            <a:endCxn id="1729" idx="0"/>
          </p:cNvCxnSpPr>
          <p:nvPr/>
        </p:nvCxnSpPr>
        <p:spPr bwMode="auto">
          <a:xfrm>
            <a:off x="4471383" y="3788667"/>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00" name="直接连接符 278"/>
          <p:cNvCxnSpPr>
            <a:stCxn id="1729" idx="6"/>
            <a:endCxn id="1741" idx="2"/>
          </p:cNvCxnSpPr>
          <p:nvPr/>
        </p:nvCxnSpPr>
        <p:spPr bwMode="auto">
          <a:xfrm>
            <a:off x="4550195" y="3875862"/>
            <a:ext cx="315248" cy="0"/>
          </a:xfrm>
          <a:prstGeom prst="line">
            <a:avLst/>
          </a:prstGeom>
          <a:noFill/>
          <a:ln w="9525" cap="flat" cmpd="sng" algn="ctr">
            <a:solidFill>
              <a:schemeClr val="tx1"/>
            </a:solidFill>
            <a:prstDash val="solid"/>
            <a:round/>
            <a:headEnd type="none" w="med" len="med"/>
            <a:tailEnd type="none" w="med" len="med"/>
          </a:ln>
          <a:effectLst/>
        </p:spPr>
      </p:cxnSp>
      <p:cxnSp>
        <p:nvCxnSpPr>
          <p:cNvPr id="1801" name="直接连接符 281"/>
          <p:cNvCxnSpPr>
            <a:stCxn id="1728" idx="6"/>
            <a:endCxn id="1764" idx="3"/>
          </p:cNvCxnSpPr>
          <p:nvPr/>
        </p:nvCxnSpPr>
        <p:spPr bwMode="auto">
          <a:xfrm flipV="1">
            <a:off x="4550195" y="3663893"/>
            <a:ext cx="338331" cy="95708"/>
          </a:xfrm>
          <a:prstGeom prst="line">
            <a:avLst/>
          </a:prstGeom>
          <a:noFill/>
          <a:ln w="9525" cap="flat" cmpd="sng" algn="ctr">
            <a:solidFill>
              <a:schemeClr val="tx1"/>
            </a:solidFill>
            <a:prstDash val="solid"/>
            <a:round/>
            <a:headEnd type="none" w="med" len="med"/>
            <a:tailEnd type="none" w="med" len="med"/>
          </a:ln>
          <a:effectLst/>
        </p:spPr>
      </p:cxnSp>
      <p:cxnSp>
        <p:nvCxnSpPr>
          <p:cNvPr id="1802" name="直接连接符 283"/>
          <p:cNvCxnSpPr>
            <a:stCxn id="1765" idx="4"/>
            <a:endCxn id="1741" idx="0"/>
          </p:cNvCxnSpPr>
          <p:nvPr/>
        </p:nvCxnSpPr>
        <p:spPr bwMode="auto">
          <a:xfrm>
            <a:off x="4944255" y="3788667"/>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03" name="直接连接符 285"/>
          <p:cNvCxnSpPr>
            <a:stCxn id="1765" idx="6"/>
            <a:endCxn id="1768" idx="2"/>
          </p:cNvCxnSpPr>
          <p:nvPr/>
        </p:nvCxnSpPr>
        <p:spPr bwMode="auto">
          <a:xfrm>
            <a:off x="5023067" y="3759602"/>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804" name="直接连接符 289"/>
          <p:cNvCxnSpPr>
            <a:stCxn id="1741" idx="6"/>
            <a:endCxn id="1740" idx="2"/>
          </p:cNvCxnSpPr>
          <p:nvPr/>
        </p:nvCxnSpPr>
        <p:spPr bwMode="auto">
          <a:xfrm>
            <a:off x="5023067" y="3875862"/>
            <a:ext cx="551683" cy="0"/>
          </a:xfrm>
          <a:prstGeom prst="line">
            <a:avLst/>
          </a:prstGeom>
          <a:noFill/>
          <a:ln w="9525" cap="flat" cmpd="sng" algn="ctr">
            <a:solidFill>
              <a:schemeClr val="tx1"/>
            </a:solidFill>
            <a:prstDash val="solid"/>
            <a:round/>
            <a:headEnd type="none" w="med" len="med"/>
            <a:tailEnd type="none" w="med" len="med"/>
          </a:ln>
          <a:effectLst/>
        </p:spPr>
      </p:cxnSp>
      <p:cxnSp>
        <p:nvCxnSpPr>
          <p:cNvPr id="1805" name="直接连接符 291"/>
          <p:cNvCxnSpPr>
            <a:stCxn id="1768" idx="5"/>
            <a:endCxn id="1740" idx="1"/>
          </p:cNvCxnSpPr>
          <p:nvPr/>
        </p:nvCxnSpPr>
        <p:spPr bwMode="auto">
          <a:xfrm>
            <a:off x="5394042" y="3809219"/>
            <a:ext cx="203792" cy="46091"/>
          </a:xfrm>
          <a:prstGeom prst="line">
            <a:avLst/>
          </a:prstGeom>
          <a:noFill/>
          <a:ln w="9525" cap="flat" cmpd="sng" algn="ctr">
            <a:solidFill>
              <a:schemeClr val="tx1"/>
            </a:solidFill>
            <a:prstDash val="solid"/>
            <a:round/>
            <a:headEnd type="none" w="med" len="med"/>
            <a:tailEnd type="none" w="med" len="med"/>
          </a:ln>
          <a:effectLst/>
        </p:spPr>
      </p:cxnSp>
      <p:cxnSp>
        <p:nvCxnSpPr>
          <p:cNvPr id="1806" name="直接连接符 294"/>
          <p:cNvCxnSpPr>
            <a:stCxn id="1767" idx="4"/>
            <a:endCxn id="1740" idx="0"/>
          </p:cNvCxnSpPr>
          <p:nvPr/>
        </p:nvCxnSpPr>
        <p:spPr bwMode="auto">
          <a:xfrm flipH="1">
            <a:off x="5653562" y="3730537"/>
            <a:ext cx="78812" cy="116260"/>
          </a:xfrm>
          <a:prstGeom prst="line">
            <a:avLst/>
          </a:prstGeom>
          <a:noFill/>
          <a:ln w="9525" cap="flat" cmpd="sng" algn="ctr">
            <a:solidFill>
              <a:schemeClr val="tx1"/>
            </a:solidFill>
            <a:prstDash val="solid"/>
            <a:round/>
            <a:headEnd type="none" w="med" len="med"/>
            <a:tailEnd type="none" w="med" len="med"/>
          </a:ln>
          <a:effectLst/>
        </p:spPr>
      </p:cxnSp>
      <p:cxnSp>
        <p:nvCxnSpPr>
          <p:cNvPr id="1807" name="直接连接符 296"/>
          <p:cNvCxnSpPr>
            <a:stCxn id="1767" idx="3"/>
            <a:endCxn id="1768" idx="6"/>
          </p:cNvCxnSpPr>
          <p:nvPr/>
        </p:nvCxnSpPr>
        <p:spPr bwMode="auto">
          <a:xfrm flipH="1">
            <a:off x="5417126" y="3722023"/>
            <a:ext cx="259520" cy="66643"/>
          </a:xfrm>
          <a:prstGeom prst="line">
            <a:avLst/>
          </a:prstGeom>
          <a:noFill/>
          <a:ln w="9525" cap="flat" cmpd="sng" algn="ctr">
            <a:solidFill>
              <a:schemeClr val="tx1"/>
            </a:solidFill>
            <a:prstDash val="solid"/>
            <a:round/>
            <a:headEnd type="none" w="med" len="med"/>
            <a:tailEnd type="none" w="med" len="med"/>
          </a:ln>
          <a:effectLst/>
        </p:spPr>
      </p:cxnSp>
      <p:cxnSp>
        <p:nvCxnSpPr>
          <p:cNvPr id="1808" name="直接连接符 298"/>
          <p:cNvCxnSpPr>
            <a:stCxn id="1766" idx="5"/>
            <a:endCxn id="1767" idx="2"/>
          </p:cNvCxnSpPr>
          <p:nvPr/>
        </p:nvCxnSpPr>
        <p:spPr bwMode="auto">
          <a:xfrm>
            <a:off x="5472854" y="3692959"/>
            <a:ext cx="180708" cy="8513"/>
          </a:xfrm>
          <a:prstGeom prst="line">
            <a:avLst/>
          </a:prstGeom>
          <a:noFill/>
          <a:ln w="9525" cap="flat" cmpd="sng" algn="ctr">
            <a:solidFill>
              <a:schemeClr val="tx1"/>
            </a:solidFill>
            <a:prstDash val="solid"/>
            <a:round/>
            <a:headEnd type="none" w="med" len="med"/>
            <a:tailEnd type="none" w="med" len="med"/>
          </a:ln>
          <a:effectLst/>
        </p:spPr>
      </p:cxnSp>
      <p:cxnSp>
        <p:nvCxnSpPr>
          <p:cNvPr id="1809" name="直接连接符 301"/>
          <p:cNvCxnSpPr>
            <a:stCxn id="1741" idx="7"/>
            <a:endCxn id="1768" idx="3"/>
          </p:cNvCxnSpPr>
          <p:nvPr/>
        </p:nvCxnSpPr>
        <p:spPr bwMode="auto">
          <a:xfrm flipV="1">
            <a:off x="4999983" y="3809219"/>
            <a:ext cx="282603" cy="46091"/>
          </a:xfrm>
          <a:prstGeom prst="line">
            <a:avLst/>
          </a:prstGeom>
          <a:noFill/>
          <a:ln w="9525" cap="flat" cmpd="sng" algn="ctr">
            <a:solidFill>
              <a:schemeClr val="tx1"/>
            </a:solidFill>
            <a:prstDash val="solid"/>
            <a:round/>
            <a:headEnd type="none" w="med" len="med"/>
            <a:tailEnd type="none" w="med" len="med"/>
          </a:ln>
          <a:effectLst/>
        </p:spPr>
      </p:cxnSp>
      <p:cxnSp>
        <p:nvCxnSpPr>
          <p:cNvPr id="1810" name="直接连接符 303"/>
          <p:cNvCxnSpPr>
            <a:stCxn id="1765" idx="7"/>
            <a:endCxn id="1766" idx="2"/>
          </p:cNvCxnSpPr>
          <p:nvPr/>
        </p:nvCxnSpPr>
        <p:spPr bwMode="auto">
          <a:xfrm flipV="1">
            <a:off x="4999983" y="3672406"/>
            <a:ext cx="338331" cy="66643"/>
          </a:xfrm>
          <a:prstGeom prst="line">
            <a:avLst/>
          </a:prstGeom>
          <a:noFill/>
          <a:ln w="9525" cap="flat" cmpd="sng" algn="ctr">
            <a:solidFill>
              <a:schemeClr val="tx1"/>
            </a:solidFill>
            <a:prstDash val="solid"/>
            <a:round/>
            <a:headEnd type="none" w="med" len="med"/>
            <a:tailEnd type="none" w="med" len="med"/>
          </a:ln>
          <a:effectLst/>
        </p:spPr>
      </p:cxnSp>
      <p:cxnSp>
        <p:nvCxnSpPr>
          <p:cNvPr id="1811" name="直接连接符 306"/>
          <p:cNvCxnSpPr>
            <a:stCxn id="1764" idx="4"/>
            <a:endCxn id="1765" idx="0"/>
          </p:cNvCxnSpPr>
          <p:nvPr/>
        </p:nvCxnSpPr>
        <p:spPr bwMode="auto">
          <a:xfrm>
            <a:off x="4944255" y="3672406"/>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12" name="直接连接符 312"/>
          <p:cNvCxnSpPr>
            <a:stCxn id="1764" idx="6"/>
            <a:endCxn id="1766" idx="2"/>
          </p:cNvCxnSpPr>
          <p:nvPr/>
        </p:nvCxnSpPr>
        <p:spPr bwMode="auto">
          <a:xfrm>
            <a:off x="5023067" y="3643341"/>
            <a:ext cx="315248" cy="29065"/>
          </a:xfrm>
          <a:prstGeom prst="line">
            <a:avLst/>
          </a:prstGeom>
          <a:noFill/>
          <a:ln w="9525" cap="flat" cmpd="sng" algn="ctr">
            <a:solidFill>
              <a:schemeClr val="tx1"/>
            </a:solidFill>
            <a:prstDash val="solid"/>
            <a:round/>
            <a:headEnd type="none" w="med" len="med"/>
            <a:tailEnd type="none" w="med" len="med"/>
          </a:ln>
          <a:effectLst/>
        </p:spPr>
      </p:cxnSp>
      <p:cxnSp>
        <p:nvCxnSpPr>
          <p:cNvPr id="1813" name="直接连接符 314"/>
          <p:cNvCxnSpPr>
            <a:stCxn id="1728" idx="6"/>
            <a:endCxn id="1741" idx="1"/>
          </p:cNvCxnSpPr>
          <p:nvPr/>
        </p:nvCxnSpPr>
        <p:spPr bwMode="auto">
          <a:xfrm>
            <a:off x="4550195" y="3759602"/>
            <a:ext cx="338331" cy="95708"/>
          </a:xfrm>
          <a:prstGeom prst="line">
            <a:avLst/>
          </a:prstGeom>
          <a:noFill/>
          <a:ln w="9525" cap="flat" cmpd="sng" algn="ctr">
            <a:solidFill>
              <a:schemeClr val="tx1"/>
            </a:solidFill>
            <a:prstDash val="solid"/>
            <a:round/>
            <a:headEnd type="none" w="med" len="med"/>
            <a:tailEnd type="none" w="med" len="med"/>
          </a:ln>
          <a:effectLst/>
        </p:spPr>
      </p:cxnSp>
      <p:cxnSp>
        <p:nvCxnSpPr>
          <p:cNvPr id="1814" name="直接连接符 317"/>
          <p:cNvCxnSpPr>
            <a:stCxn id="1727" idx="6"/>
            <a:endCxn id="1764" idx="2"/>
          </p:cNvCxnSpPr>
          <p:nvPr/>
        </p:nvCxnSpPr>
        <p:spPr bwMode="auto">
          <a:xfrm>
            <a:off x="4550195" y="3643341"/>
            <a:ext cx="315248" cy="0"/>
          </a:xfrm>
          <a:prstGeom prst="line">
            <a:avLst/>
          </a:prstGeom>
          <a:noFill/>
          <a:ln w="9525" cap="flat" cmpd="sng" algn="ctr">
            <a:solidFill>
              <a:schemeClr val="tx1"/>
            </a:solidFill>
            <a:prstDash val="solid"/>
            <a:round/>
            <a:headEnd type="none" w="med" len="med"/>
            <a:tailEnd type="none" w="med" len="med"/>
          </a:ln>
          <a:effectLst/>
        </p:spPr>
      </p:cxnSp>
      <p:cxnSp>
        <p:nvCxnSpPr>
          <p:cNvPr id="1815" name="直接连接符 319"/>
          <p:cNvCxnSpPr>
            <a:stCxn id="1735" idx="4"/>
            <a:endCxn id="1769" idx="7"/>
          </p:cNvCxnSpPr>
          <p:nvPr/>
        </p:nvCxnSpPr>
        <p:spPr bwMode="auto">
          <a:xfrm>
            <a:off x="2501086" y="4166512"/>
            <a:ext cx="55728" cy="95708"/>
          </a:xfrm>
          <a:prstGeom prst="line">
            <a:avLst/>
          </a:prstGeom>
          <a:noFill/>
          <a:ln w="9525" cap="flat" cmpd="sng" algn="ctr">
            <a:solidFill>
              <a:schemeClr val="tx1"/>
            </a:solidFill>
            <a:prstDash val="solid"/>
            <a:round/>
            <a:headEnd type="none" w="med" len="med"/>
            <a:tailEnd type="none" w="med" len="med"/>
          </a:ln>
          <a:effectLst/>
        </p:spPr>
      </p:cxnSp>
      <p:cxnSp>
        <p:nvCxnSpPr>
          <p:cNvPr id="1816" name="直接连接符 321"/>
          <p:cNvCxnSpPr>
            <a:stCxn id="1769" idx="5"/>
            <a:endCxn id="1770" idx="1"/>
          </p:cNvCxnSpPr>
          <p:nvPr/>
        </p:nvCxnSpPr>
        <p:spPr bwMode="auto">
          <a:xfrm>
            <a:off x="2556814" y="4303325"/>
            <a:ext cx="124980" cy="46091"/>
          </a:xfrm>
          <a:prstGeom prst="line">
            <a:avLst/>
          </a:prstGeom>
          <a:noFill/>
          <a:ln w="9525" cap="flat" cmpd="sng" algn="ctr">
            <a:solidFill>
              <a:schemeClr val="tx1"/>
            </a:solidFill>
            <a:prstDash val="solid"/>
            <a:round/>
            <a:headEnd type="none" w="med" len="med"/>
            <a:tailEnd type="none" w="med" len="med"/>
          </a:ln>
          <a:effectLst/>
        </p:spPr>
      </p:cxnSp>
      <p:cxnSp>
        <p:nvCxnSpPr>
          <p:cNvPr id="1817" name="直接连接符 325"/>
          <p:cNvCxnSpPr>
            <a:stCxn id="1771" idx="4"/>
            <a:endCxn id="1770" idx="7"/>
          </p:cNvCxnSpPr>
          <p:nvPr/>
        </p:nvCxnSpPr>
        <p:spPr bwMode="auto">
          <a:xfrm flipH="1">
            <a:off x="2793250" y="4282773"/>
            <a:ext cx="101896" cy="66643"/>
          </a:xfrm>
          <a:prstGeom prst="line">
            <a:avLst/>
          </a:prstGeom>
          <a:noFill/>
          <a:ln w="9525" cap="flat" cmpd="sng" algn="ctr">
            <a:solidFill>
              <a:schemeClr val="tx1"/>
            </a:solidFill>
            <a:prstDash val="solid"/>
            <a:round/>
            <a:headEnd type="none" w="med" len="med"/>
            <a:tailEnd type="none" w="med" len="med"/>
          </a:ln>
          <a:effectLst/>
        </p:spPr>
      </p:cxnSp>
      <p:cxnSp>
        <p:nvCxnSpPr>
          <p:cNvPr id="1818" name="直接连接符 327"/>
          <p:cNvCxnSpPr>
            <a:stCxn id="1772" idx="3"/>
            <a:endCxn id="1770" idx="6"/>
          </p:cNvCxnSpPr>
          <p:nvPr/>
        </p:nvCxnSpPr>
        <p:spPr bwMode="auto">
          <a:xfrm flipH="1">
            <a:off x="2816333" y="4303325"/>
            <a:ext cx="338331" cy="66643"/>
          </a:xfrm>
          <a:prstGeom prst="line">
            <a:avLst/>
          </a:prstGeom>
          <a:noFill/>
          <a:ln w="9525" cap="flat" cmpd="sng" algn="ctr">
            <a:solidFill>
              <a:schemeClr val="tx1"/>
            </a:solidFill>
            <a:prstDash val="solid"/>
            <a:round/>
            <a:headEnd type="none" w="med" len="med"/>
            <a:tailEnd type="none" w="med" len="med"/>
          </a:ln>
          <a:effectLst/>
        </p:spPr>
      </p:cxnSp>
      <p:cxnSp>
        <p:nvCxnSpPr>
          <p:cNvPr id="1819" name="直接连接符 329"/>
          <p:cNvCxnSpPr>
            <a:stCxn id="1772" idx="5"/>
            <a:endCxn id="1773" idx="1"/>
          </p:cNvCxnSpPr>
          <p:nvPr/>
        </p:nvCxnSpPr>
        <p:spPr bwMode="auto">
          <a:xfrm>
            <a:off x="3266121" y="4303325"/>
            <a:ext cx="46168" cy="46091"/>
          </a:xfrm>
          <a:prstGeom prst="line">
            <a:avLst/>
          </a:prstGeom>
          <a:noFill/>
          <a:ln w="9525" cap="flat" cmpd="sng" algn="ctr">
            <a:solidFill>
              <a:schemeClr val="tx1"/>
            </a:solidFill>
            <a:prstDash val="solid"/>
            <a:round/>
            <a:headEnd type="none" w="med" len="med"/>
            <a:tailEnd type="none" w="med" len="med"/>
          </a:ln>
          <a:effectLst/>
        </p:spPr>
      </p:cxnSp>
      <p:cxnSp>
        <p:nvCxnSpPr>
          <p:cNvPr id="1820" name="直接连接符 331"/>
          <p:cNvCxnSpPr>
            <a:stCxn id="1773" idx="5"/>
            <a:endCxn id="1746" idx="2"/>
          </p:cNvCxnSpPr>
          <p:nvPr/>
        </p:nvCxnSpPr>
        <p:spPr bwMode="auto">
          <a:xfrm flipV="1">
            <a:off x="3423745" y="4369968"/>
            <a:ext cx="259520" cy="20552"/>
          </a:xfrm>
          <a:prstGeom prst="line">
            <a:avLst/>
          </a:prstGeom>
          <a:noFill/>
          <a:ln w="9525" cap="flat" cmpd="sng" algn="ctr">
            <a:solidFill>
              <a:schemeClr val="tx1"/>
            </a:solidFill>
            <a:prstDash val="solid"/>
            <a:round/>
            <a:headEnd type="none" w="med" len="med"/>
            <a:tailEnd type="none" w="med" len="med"/>
          </a:ln>
          <a:effectLst/>
        </p:spPr>
      </p:cxnSp>
      <p:cxnSp>
        <p:nvCxnSpPr>
          <p:cNvPr id="1821" name="直接连接符 333"/>
          <p:cNvCxnSpPr>
            <a:stCxn id="1745" idx="4"/>
            <a:endCxn id="1746" idx="0"/>
          </p:cNvCxnSpPr>
          <p:nvPr/>
        </p:nvCxnSpPr>
        <p:spPr bwMode="auto">
          <a:xfrm>
            <a:off x="3762076" y="4282773"/>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22" name="直接连接符 335"/>
          <p:cNvCxnSpPr>
            <a:endCxn id="1745" idx="1"/>
          </p:cNvCxnSpPr>
          <p:nvPr/>
        </p:nvCxnSpPr>
        <p:spPr bwMode="auto">
          <a:xfrm>
            <a:off x="3525641" y="4195578"/>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23" name="直接连接符 337"/>
          <p:cNvCxnSpPr>
            <a:stCxn id="1745" idx="2"/>
            <a:endCxn id="1773" idx="7"/>
          </p:cNvCxnSpPr>
          <p:nvPr/>
        </p:nvCxnSpPr>
        <p:spPr bwMode="auto">
          <a:xfrm flipH="1">
            <a:off x="3423745" y="4253708"/>
            <a:ext cx="259520" cy="95708"/>
          </a:xfrm>
          <a:prstGeom prst="line">
            <a:avLst/>
          </a:prstGeom>
          <a:noFill/>
          <a:ln w="9525" cap="flat" cmpd="sng" algn="ctr">
            <a:solidFill>
              <a:schemeClr val="tx1"/>
            </a:solidFill>
            <a:prstDash val="solid"/>
            <a:round/>
            <a:headEnd type="none" w="med" len="med"/>
            <a:tailEnd type="none" w="med" len="med"/>
          </a:ln>
          <a:effectLst/>
        </p:spPr>
      </p:cxnSp>
      <p:cxnSp>
        <p:nvCxnSpPr>
          <p:cNvPr id="1824" name="直接连接符 339"/>
          <p:cNvCxnSpPr>
            <a:stCxn id="1734" idx="6"/>
            <a:endCxn id="1733" idx="2"/>
          </p:cNvCxnSpPr>
          <p:nvPr/>
        </p:nvCxnSpPr>
        <p:spPr bwMode="auto">
          <a:xfrm>
            <a:off x="3131581" y="4137447"/>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825" name="直接连接符 341"/>
          <p:cNvCxnSpPr>
            <a:stCxn id="1772" idx="7"/>
            <a:endCxn id="1745" idx="2"/>
          </p:cNvCxnSpPr>
          <p:nvPr/>
        </p:nvCxnSpPr>
        <p:spPr bwMode="auto">
          <a:xfrm flipV="1">
            <a:off x="3266121" y="4253708"/>
            <a:ext cx="417143" cy="8513"/>
          </a:xfrm>
          <a:prstGeom prst="line">
            <a:avLst/>
          </a:prstGeom>
          <a:noFill/>
          <a:ln w="9525" cap="flat" cmpd="sng" algn="ctr">
            <a:solidFill>
              <a:schemeClr val="tx1"/>
            </a:solidFill>
            <a:prstDash val="solid"/>
            <a:round/>
            <a:headEnd type="none" w="med" len="med"/>
            <a:tailEnd type="none" w="med" len="med"/>
          </a:ln>
          <a:effectLst/>
        </p:spPr>
      </p:cxnSp>
      <p:cxnSp>
        <p:nvCxnSpPr>
          <p:cNvPr id="1826" name="直接连接符 343"/>
          <p:cNvCxnSpPr>
            <a:stCxn id="1734" idx="4"/>
            <a:endCxn id="1771" idx="0"/>
          </p:cNvCxnSpPr>
          <p:nvPr/>
        </p:nvCxnSpPr>
        <p:spPr bwMode="auto">
          <a:xfrm flipH="1">
            <a:off x="2895145" y="4166512"/>
            <a:ext cx="157624" cy="58130"/>
          </a:xfrm>
          <a:prstGeom prst="line">
            <a:avLst/>
          </a:prstGeom>
          <a:noFill/>
          <a:ln w="9525" cap="flat" cmpd="sng" algn="ctr">
            <a:solidFill>
              <a:schemeClr val="tx1"/>
            </a:solidFill>
            <a:prstDash val="solid"/>
            <a:round/>
            <a:headEnd type="none" w="med" len="med"/>
            <a:tailEnd type="none" w="med" len="med"/>
          </a:ln>
          <a:effectLst/>
        </p:spPr>
      </p:cxnSp>
      <p:cxnSp>
        <p:nvCxnSpPr>
          <p:cNvPr id="1827" name="直接连接符 345"/>
          <p:cNvCxnSpPr>
            <a:stCxn id="1735" idx="6"/>
            <a:endCxn id="1734" idx="2"/>
          </p:cNvCxnSpPr>
          <p:nvPr/>
        </p:nvCxnSpPr>
        <p:spPr bwMode="auto">
          <a:xfrm>
            <a:off x="2579898" y="4137447"/>
            <a:ext cx="394060" cy="0"/>
          </a:xfrm>
          <a:prstGeom prst="line">
            <a:avLst/>
          </a:prstGeom>
          <a:noFill/>
          <a:ln w="9525" cap="flat" cmpd="sng" algn="ctr">
            <a:solidFill>
              <a:schemeClr val="tx1"/>
            </a:solidFill>
            <a:prstDash val="solid"/>
            <a:round/>
            <a:headEnd type="none" w="med" len="med"/>
            <a:tailEnd type="none" w="med" len="med"/>
          </a:ln>
          <a:effectLst/>
        </p:spPr>
      </p:cxnSp>
      <p:cxnSp>
        <p:nvCxnSpPr>
          <p:cNvPr id="1828" name="直接连接符 347"/>
          <p:cNvCxnSpPr>
            <a:stCxn id="1735" idx="4"/>
            <a:endCxn id="1771" idx="1"/>
          </p:cNvCxnSpPr>
          <p:nvPr/>
        </p:nvCxnSpPr>
        <p:spPr bwMode="auto">
          <a:xfrm>
            <a:off x="2501086" y="4166512"/>
            <a:ext cx="338331" cy="66643"/>
          </a:xfrm>
          <a:prstGeom prst="line">
            <a:avLst/>
          </a:prstGeom>
          <a:noFill/>
          <a:ln w="9525" cap="flat" cmpd="sng" algn="ctr">
            <a:solidFill>
              <a:schemeClr val="tx1"/>
            </a:solidFill>
            <a:prstDash val="solid"/>
            <a:round/>
            <a:headEnd type="none" w="med" len="med"/>
            <a:tailEnd type="none" w="med" len="med"/>
          </a:ln>
          <a:effectLst/>
        </p:spPr>
      </p:cxnSp>
      <p:cxnSp>
        <p:nvCxnSpPr>
          <p:cNvPr id="1829" name="直接连接符 353"/>
          <p:cNvCxnSpPr>
            <a:stCxn id="1734" idx="5"/>
            <a:endCxn id="1772" idx="0"/>
          </p:cNvCxnSpPr>
          <p:nvPr/>
        </p:nvCxnSpPr>
        <p:spPr bwMode="auto">
          <a:xfrm>
            <a:off x="3108497" y="4158000"/>
            <a:ext cx="101896" cy="95708"/>
          </a:xfrm>
          <a:prstGeom prst="line">
            <a:avLst/>
          </a:prstGeom>
          <a:noFill/>
          <a:ln w="9525" cap="flat" cmpd="sng" algn="ctr">
            <a:solidFill>
              <a:schemeClr val="tx1"/>
            </a:solidFill>
            <a:prstDash val="solid"/>
            <a:round/>
            <a:headEnd type="none" w="med" len="med"/>
            <a:tailEnd type="none" w="med" len="med"/>
          </a:ln>
          <a:effectLst/>
        </p:spPr>
      </p:cxnSp>
      <p:cxnSp>
        <p:nvCxnSpPr>
          <p:cNvPr id="1830" name="直接连接符 356"/>
          <p:cNvCxnSpPr>
            <a:stCxn id="1742" idx="6"/>
            <a:endCxn id="1739" idx="2"/>
          </p:cNvCxnSpPr>
          <p:nvPr/>
        </p:nvCxnSpPr>
        <p:spPr bwMode="auto">
          <a:xfrm>
            <a:off x="4550195" y="4137447"/>
            <a:ext cx="315248" cy="0"/>
          </a:xfrm>
          <a:prstGeom prst="line">
            <a:avLst/>
          </a:prstGeom>
          <a:noFill/>
          <a:ln w="9525" cap="flat" cmpd="sng" algn="ctr">
            <a:solidFill>
              <a:schemeClr val="tx1"/>
            </a:solidFill>
            <a:prstDash val="solid"/>
            <a:round/>
            <a:headEnd type="none" w="med" len="med"/>
            <a:tailEnd type="none" w="med" len="med"/>
          </a:ln>
          <a:effectLst/>
        </p:spPr>
      </p:cxnSp>
      <p:cxnSp>
        <p:nvCxnSpPr>
          <p:cNvPr id="1831" name="直接连接符 358"/>
          <p:cNvCxnSpPr>
            <a:stCxn id="1739" idx="6"/>
            <a:endCxn id="1738" idx="2"/>
          </p:cNvCxnSpPr>
          <p:nvPr/>
        </p:nvCxnSpPr>
        <p:spPr bwMode="auto">
          <a:xfrm>
            <a:off x="5023067" y="4137447"/>
            <a:ext cx="551683" cy="0"/>
          </a:xfrm>
          <a:prstGeom prst="line">
            <a:avLst/>
          </a:prstGeom>
          <a:noFill/>
          <a:ln w="9525" cap="flat" cmpd="sng" algn="ctr">
            <a:solidFill>
              <a:schemeClr val="tx1"/>
            </a:solidFill>
            <a:prstDash val="solid"/>
            <a:round/>
            <a:headEnd type="none" w="med" len="med"/>
            <a:tailEnd type="none" w="med" len="med"/>
          </a:ln>
          <a:effectLst/>
        </p:spPr>
      </p:cxnSp>
      <p:cxnSp>
        <p:nvCxnSpPr>
          <p:cNvPr id="1832" name="直接连接符 360"/>
          <p:cNvCxnSpPr>
            <a:stCxn id="1742" idx="4"/>
            <a:endCxn id="1743" idx="0"/>
          </p:cNvCxnSpPr>
          <p:nvPr/>
        </p:nvCxnSpPr>
        <p:spPr bwMode="auto">
          <a:xfrm>
            <a:off x="4471383" y="4166512"/>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33" name="直接连接符 362"/>
          <p:cNvCxnSpPr>
            <a:stCxn id="1743" idx="4"/>
            <a:endCxn id="1744" idx="0"/>
          </p:cNvCxnSpPr>
          <p:nvPr/>
        </p:nvCxnSpPr>
        <p:spPr bwMode="auto">
          <a:xfrm>
            <a:off x="4471383" y="4282773"/>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34" name="直接连接符 364"/>
          <p:cNvCxnSpPr>
            <a:stCxn id="1744" idx="6"/>
            <a:endCxn id="1774" idx="3"/>
          </p:cNvCxnSpPr>
          <p:nvPr/>
        </p:nvCxnSpPr>
        <p:spPr bwMode="auto">
          <a:xfrm flipV="1">
            <a:off x="4550195" y="4332390"/>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35" name="直接连接符 366"/>
          <p:cNvCxnSpPr>
            <a:stCxn id="1743" idx="6"/>
            <a:endCxn id="1774" idx="1"/>
          </p:cNvCxnSpPr>
          <p:nvPr/>
        </p:nvCxnSpPr>
        <p:spPr bwMode="auto">
          <a:xfrm>
            <a:off x="4550195" y="4253708"/>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36" name="直接连接符 368"/>
          <p:cNvCxnSpPr>
            <a:stCxn id="1775" idx="3"/>
          </p:cNvCxnSpPr>
          <p:nvPr/>
        </p:nvCxnSpPr>
        <p:spPr bwMode="auto">
          <a:xfrm flipH="1">
            <a:off x="4763547" y="4245195"/>
            <a:ext cx="203792" cy="46091"/>
          </a:xfrm>
          <a:prstGeom prst="line">
            <a:avLst/>
          </a:prstGeom>
          <a:noFill/>
          <a:ln w="9525" cap="flat" cmpd="sng" algn="ctr">
            <a:solidFill>
              <a:schemeClr val="tx1"/>
            </a:solidFill>
            <a:prstDash val="solid"/>
            <a:round/>
            <a:headEnd type="none" w="med" len="med"/>
            <a:tailEnd type="none" w="med" len="med"/>
          </a:ln>
          <a:effectLst/>
        </p:spPr>
      </p:cxnSp>
      <p:cxnSp>
        <p:nvCxnSpPr>
          <p:cNvPr id="1837" name="直接连接符 370"/>
          <p:cNvCxnSpPr>
            <a:stCxn id="1739" idx="4"/>
            <a:endCxn id="1775" idx="0"/>
          </p:cNvCxnSpPr>
          <p:nvPr/>
        </p:nvCxnSpPr>
        <p:spPr bwMode="auto">
          <a:xfrm>
            <a:off x="4944255" y="4166512"/>
            <a:ext cx="78812" cy="29065"/>
          </a:xfrm>
          <a:prstGeom prst="line">
            <a:avLst/>
          </a:prstGeom>
          <a:noFill/>
          <a:ln w="9525" cap="flat" cmpd="sng" algn="ctr">
            <a:solidFill>
              <a:schemeClr val="tx1"/>
            </a:solidFill>
            <a:prstDash val="solid"/>
            <a:round/>
            <a:headEnd type="none" w="med" len="med"/>
            <a:tailEnd type="none" w="med" len="med"/>
          </a:ln>
          <a:effectLst/>
        </p:spPr>
      </p:cxnSp>
      <p:cxnSp>
        <p:nvCxnSpPr>
          <p:cNvPr id="1838" name="直接连接符 372"/>
          <p:cNvCxnSpPr>
            <a:stCxn id="1738" idx="4"/>
            <a:endCxn id="1777" idx="7"/>
          </p:cNvCxnSpPr>
          <p:nvPr/>
        </p:nvCxnSpPr>
        <p:spPr bwMode="auto">
          <a:xfrm flipH="1">
            <a:off x="5472854" y="4166512"/>
            <a:ext cx="180708" cy="37578"/>
          </a:xfrm>
          <a:prstGeom prst="line">
            <a:avLst/>
          </a:prstGeom>
          <a:noFill/>
          <a:ln w="9525" cap="flat" cmpd="sng" algn="ctr">
            <a:solidFill>
              <a:schemeClr val="tx1"/>
            </a:solidFill>
            <a:prstDash val="solid"/>
            <a:round/>
            <a:headEnd type="none" w="med" len="med"/>
            <a:tailEnd type="none" w="med" len="med"/>
          </a:ln>
          <a:effectLst/>
        </p:spPr>
      </p:cxnSp>
      <p:cxnSp>
        <p:nvCxnSpPr>
          <p:cNvPr id="1839" name="直接连接符 374"/>
          <p:cNvCxnSpPr>
            <a:stCxn id="1738" idx="4"/>
            <a:endCxn id="1778" idx="0"/>
          </p:cNvCxnSpPr>
          <p:nvPr/>
        </p:nvCxnSpPr>
        <p:spPr bwMode="auto">
          <a:xfrm>
            <a:off x="5653562" y="4166512"/>
            <a:ext cx="78812" cy="58130"/>
          </a:xfrm>
          <a:prstGeom prst="line">
            <a:avLst/>
          </a:prstGeom>
          <a:noFill/>
          <a:ln w="9525" cap="flat" cmpd="sng" algn="ctr">
            <a:solidFill>
              <a:schemeClr val="tx1"/>
            </a:solidFill>
            <a:prstDash val="solid"/>
            <a:round/>
            <a:headEnd type="none" w="med" len="med"/>
            <a:tailEnd type="none" w="med" len="med"/>
          </a:ln>
          <a:effectLst/>
        </p:spPr>
      </p:cxnSp>
      <p:cxnSp>
        <p:nvCxnSpPr>
          <p:cNvPr id="1840" name="直接连接符 376"/>
          <p:cNvCxnSpPr>
            <a:stCxn id="1778" idx="4"/>
            <a:endCxn id="1779" idx="0"/>
          </p:cNvCxnSpPr>
          <p:nvPr/>
        </p:nvCxnSpPr>
        <p:spPr bwMode="auto">
          <a:xfrm>
            <a:off x="5732374" y="4282773"/>
            <a:ext cx="0" cy="58130"/>
          </a:xfrm>
          <a:prstGeom prst="line">
            <a:avLst/>
          </a:prstGeom>
          <a:noFill/>
          <a:ln w="9525" cap="flat" cmpd="sng" algn="ctr">
            <a:solidFill>
              <a:schemeClr val="tx1"/>
            </a:solidFill>
            <a:prstDash val="solid"/>
            <a:round/>
            <a:headEnd type="none" w="med" len="med"/>
            <a:tailEnd type="none" w="med" len="med"/>
          </a:ln>
          <a:effectLst/>
        </p:spPr>
      </p:cxnSp>
      <p:cxnSp>
        <p:nvCxnSpPr>
          <p:cNvPr id="1841" name="直接连接符 379"/>
          <p:cNvCxnSpPr>
            <a:stCxn id="1776" idx="6"/>
            <a:endCxn id="1779" idx="2"/>
          </p:cNvCxnSpPr>
          <p:nvPr/>
        </p:nvCxnSpPr>
        <p:spPr bwMode="auto">
          <a:xfrm>
            <a:off x="5259502" y="4340903"/>
            <a:ext cx="394060" cy="29065"/>
          </a:xfrm>
          <a:prstGeom prst="line">
            <a:avLst/>
          </a:prstGeom>
          <a:noFill/>
          <a:ln w="9525" cap="flat" cmpd="sng" algn="ctr">
            <a:solidFill>
              <a:schemeClr val="tx1"/>
            </a:solidFill>
            <a:prstDash val="solid"/>
            <a:round/>
            <a:headEnd type="none" w="med" len="med"/>
            <a:tailEnd type="none" w="med" len="med"/>
          </a:ln>
          <a:effectLst/>
        </p:spPr>
      </p:cxnSp>
      <p:cxnSp>
        <p:nvCxnSpPr>
          <p:cNvPr id="1842" name="直接连接符 381"/>
          <p:cNvCxnSpPr>
            <a:stCxn id="1777" idx="3"/>
            <a:endCxn id="1776" idx="7"/>
          </p:cNvCxnSpPr>
          <p:nvPr/>
        </p:nvCxnSpPr>
        <p:spPr bwMode="auto">
          <a:xfrm flipH="1">
            <a:off x="5236419" y="4245195"/>
            <a:ext cx="124980" cy="75156"/>
          </a:xfrm>
          <a:prstGeom prst="line">
            <a:avLst/>
          </a:prstGeom>
          <a:noFill/>
          <a:ln w="9525" cap="flat" cmpd="sng" algn="ctr">
            <a:solidFill>
              <a:schemeClr val="tx1"/>
            </a:solidFill>
            <a:prstDash val="solid"/>
            <a:round/>
            <a:headEnd type="none" w="med" len="med"/>
            <a:tailEnd type="none" w="med" len="med"/>
          </a:ln>
          <a:effectLst/>
        </p:spPr>
      </p:cxnSp>
      <p:cxnSp>
        <p:nvCxnSpPr>
          <p:cNvPr id="1843" name="直接连接符 383"/>
          <p:cNvCxnSpPr>
            <a:stCxn id="1774" idx="6"/>
            <a:endCxn id="1776" idx="2"/>
          </p:cNvCxnSpPr>
          <p:nvPr/>
        </p:nvCxnSpPr>
        <p:spPr bwMode="auto">
          <a:xfrm>
            <a:off x="4865443" y="4311838"/>
            <a:ext cx="236436" cy="29065"/>
          </a:xfrm>
          <a:prstGeom prst="line">
            <a:avLst/>
          </a:prstGeom>
          <a:noFill/>
          <a:ln w="9525" cap="flat" cmpd="sng" algn="ctr">
            <a:solidFill>
              <a:schemeClr val="tx1"/>
            </a:solidFill>
            <a:prstDash val="solid"/>
            <a:round/>
            <a:headEnd type="none" w="med" len="med"/>
            <a:tailEnd type="none" w="med" len="med"/>
          </a:ln>
          <a:effectLst/>
        </p:spPr>
      </p:cxnSp>
      <p:cxnSp>
        <p:nvCxnSpPr>
          <p:cNvPr id="1844" name="直接连接符 385"/>
          <p:cNvCxnSpPr>
            <a:stCxn id="1775" idx="5"/>
            <a:endCxn id="1776" idx="0"/>
          </p:cNvCxnSpPr>
          <p:nvPr/>
        </p:nvCxnSpPr>
        <p:spPr bwMode="auto">
          <a:xfrm>
            <a:off x="5078795" y="4245195"/>
            <a:ext cx="101896" cy="66643"/>
          </a:xfrm>
          <a:prstGeom prst="line">
            <a:avLst/>
          </a:prstGeom>
          <a:noFill/>
          <a:ln w="9525" cap="flat" cmpd="sng" algn="ctr">
            <a:solidFill>
              <a:schemeClr val="tx1"/>
            </a:solidFill>
            <a:prstDash val="solid"/>
            <a:round/>
            <a:headEnd type="none" w="med" len="med"/>
            <a:tailEnd type="none" w="med" len="med"/>
          </a:ln>
          <a:effectLst/>
        </p:spPr>
      </p:cxnSp>
      <p:cxnSp>
        <p:nvCxnSpPr>
          <p:cNvPr id="1845" name="直接连接符 387"/>
          <p:cNvCxnSpPr>
            <a:stCxn id="1775" idx="6"/>
            <a:endCxn id="1777" idx="2"/>
          </p:cNvCxnSpPr>
          <p:nvPr/>
        </p:nvCxnSpPr>
        <p:spPr bwMode="auto">
          <a:xfrm>
            <a:off x="5101879" y="4224643"/>
            <a:ext cx="236436" cy="0"/>
          </a:xfrm>
          <a:prstGeom prst="line">
            <a:avLst/>
          </a:prstGeom>
          <a:noFill/>
          <a:ln w="9525" cap="flat" cmpd="sng" algn="ctr">
            <a:solidFill>
              <a:schemeClr val="tx1"/>
            </a:solidFill>
            <a:prstDash val="solid"/>
            <a:round/>
            <a:headEnd type="none" w="med" len="med"/>
            <a:tailEnd type="none" w="med" len="med"/>
          </a:ln>
          <a:effectLst/>
        </p:spPr>
      </p:cxnSp>
      <p:cxnSp>
        <p:nvCxnSpPr>
          <p:cNvPr id="1846" name="直接连接符 389"/>
          <p:cNvCxnSpPr>
            <a:stCxn id="1777" idx="5"/>
            <a:endCxn id="1778" idx="2"/>
          </p:cNvCxnSpPr>
          <p:nvPr/>
        </p:nvCxnSpPr>
        <p:spPr bwMode="auto">
          <a:xfrm>
            <a:off x="5472854" y="4245195"/>
            <a:ext cx="180708" cy="8513"/>
          </a:xfrm>
          <a:prstGeom prst="line">
            <a:avLst/>
          </a:prstGeom>
          <a:noFill/>
          <a:ln w="9525" cap="flat" cmpd="sng" algn="ctr">
            <a:solidFill>
              <a:schemeClr val="tx1"/>
            </a:solidFill>
            <a:prstDash val="solid"/>
            <a:round/>
            <a:headEnd type="none" w="med" len="med"/>
            <a:tailEnd type="none" w="med" len="med"/>
          </a:ln>
          <a:effectLst/>
        </p:spPr>
      </p:cxnSp>
      <p:cxnSp>
        <p:nvCxnSpPr>
          <p:cNvPr id="1847" name="直接连接符 391"/>
          <p:cNvCxnSpPr>
            <a:stCxn id="1743" idx="7"/>
            <a:endCxn id="1739" idx="3"/>
          </p:cNvCxnSpPr>
          <p:nvPr/>
        </p:nvCxnSpPr>
        <p:spPr bwMode="auto">
          <a:xfrm flipV="1">
            <a:off x="4527111" y="4158000"/>
            <a:ext cx="361415" cy="75156"/>
          </a:xfrm>
          <a:prstGeom prst="line">
            <a:avLst/>
          </a:prstGeom>
          <a:noFill/>
          <a:ln w="9525" cap="flat" cmpd="sng" algn="ctr">
            <a:solidFill>
              <a:schemeClr val="tx1"/>
            </a:solidFill>
            <a:prstDash val="solid"/>
            <a:round/>
            <a:headEnd type="none" w="med" len="med"/>
            <a:tailEnd type="none" w="med" len="med"/>
          </a:ln>
          <a:effectLst/>
        </p:spPr>
      </p:cxnSp>
      <p:cxnSp>
        <p:nvCxnSpPr>
          <p:cNvPr id="1848" name="直接连接符 414"/>
          <p:cNvCxnSpPr>
            <a:endCxn id="1718" idx="3"/>
          </p:cNvCxnSpPr>
          <p:nvPr/>
        </p:nvCxnSpPr>
        <p:spPr bwMode="auto">
          <a:xfrm flipV="1">
            <a:off x="2185838" y="3722023"/>
            <a:ext cx="259520" cy="31559"/>
          </a:xfrm>
          <a:prstGeom prst="line">
            <a:avLst/>
          </a:prstGeom>
          <a:noFill/>
          <a:ln w="9525" cap="flat" cmpd="sng" algn="ctr">
            <a:solidFill>
              <a:schemeClr val="tx1"/>
            </a:solidFill>
            <a:prstDash val="solid"/>
            <a:round/>
            <a:headEnd type="none" w="med" len="med"/>
            <a:tailEnd type="none" w="med" len="med"/>
          </a:ln>
          <a:effectLst/>
        </p:spPr>
      </p:cxnSp>
      <p:cxnSp>
        <p:nvCxnSpPr>
          <p:cNvPr id="1849" name="直接连接符 416"/>
          <p:cNvCxnSpPr>
            <a:stCxn id="1767" idx="6"/>
          </p:cNvCxnSpPr>
          <p:nvPr/>
        </p:nvCxnSpPr>
        <p:spPr bwMode="auto">
          <a:xfrm>
            <a:off x="5811186" y="3701471"/>
            <a:ext cx="236436" cy="72663"/>
          </a:xfrm>
          <a:prstGeom prst="line">
            <a:avLst/>
          </a:prstGeom>
          <a:noFill/>
          <a:ln w="9525" cap="flat" cmpd="sng" algn="ctr">
            <a:solidFill>
              <a:schemeClr val="tx1"/>
            </a:solidFill>
            <a:prstDash val="solid"/>
            <a:round/>
            <a:headEnd type="none" w="med" len="med"/>
            <a:tailEnd type="none" w="med" len="med"/>
          </a:ln>
          <a:effectLst/>
        </p:spPr>
      </p:cxnSp>
      <p:cxnSp>
        <p:nvCxnSpPr>
          <p:cNvPr id="1850" name="直接连接符 418"/>
          <p:cNvCxnSpPr>
            <a:endCxn id="1778" idx="6"/>
          </p:cNvCxnSpPr>
          <p:nvPr/>
        </p:nvCxnSpPr>
        <p:spPr bwMode="auto">
          <a:xfrm flipH="1">
            <a:off x="5811186" y="4239175"/>
            <a:ext cx="236436" cy="14533"/>
          </a:xfrm>
          <a:prstGeom prst="line">
            <a:avLst/>
          </a:prstGeom>
          <a:noFill/>
          <a:ln w="9525" cap="flat" cmpd="sng" algn="ctr">
            <a:solidFill>
              <a:schemeClr val="tx1"/>
            </a:solidFill>
            <a:prstDash val="solid"/>
            <a:round/>
            <a:headEnd type="none" w="med" len="med"/>
            <a:tailEnd type="none" w="med" len="med"/>
          </a:ln>
          <a:effectLst/>
        </p:spPr>
      </p:cxnSp>
      <p:cxnSp>
        <p:nvCxnSpPr>
          <p:cNvPr id="1851" name="直接连接符 420"/>
          <p:cNvCxnSpPr>
            <a:endCxn id="1769" idx="2"/>
          </p:cNvCxnSpPr>
          <p:nvPr/>
        </p:nvCxnSpPr>
        <p:spPr bwMode="auto">
          <a:xfrm>
            <a:off x="2185838" y="4239175"/>
            <a:ext cx="236436" cy="43598"/>
          </a:xfrm>
          <a:prstGeom prst="line">
            <a:avLst/>
          </a:prstGeom>
          <a:noFill/>
          <a:ln w="9525" cap="flat" cmpd="sng" algn="ctr">
            <a:solidFill>
              <a:schemeClr val="tx1"/>
            </a:solidFill>
            <a:prstDash val="solid"/>
            <a:round/>
            <a:headEnd type="none" w="med" len="med"/>
            <a:tailEnd type="none" w="med" len="med"/>
          </a:ln>
          <a:effectLst/>
        </p:spPr>
      </p:cxnSp>
      <p:sp>
        <p:nvSpPr>
          <p:cNvPr id="1852" name="TextBox 1851"/>
          <p:cNvSpPr txBox="1"/>
          <p:nvPr/>
        </p:nvSpPr>
        <p:spPr>
          <a:xfrm>
            <a:off x="419224" y="4595563"/>
            <a:ext cx="7839580" cy="369332"/>
          </a:xfrm>
          <a:prstGeom prst="rect">
            <a:avLst/>
          </a:prstGeom>
          <a:noFill/>
        </p:spPr>
        <p:txBody>
          <a:bodyPr wrap="square" rtlCol="0">
            <a:spAutoFit/>
          </a:bodyPr>
          <a:lstStyle/>
          <a:p>
            <a:pPr algn="ctr"/>
            <a:r>
              <a:rPr lang="en-US" altLang="zh-CN" b="1" dirty="0" smtClean="0">
                <a:latin typeface="Calibri" pitchFamily="34" charset="0"/>
                <a:cs typeface="Calibri" pitchFamily="34" charset="0"/>
              </a:rPr>
              <a:t>Shared Network Layer (VNF, routers, switches, ,,)</a:t>
            </a:r>
            <a:endParaRPr lang="zh-CN" altLang="en-US" b="1" dirty="0">
              <a:latin typeface="Calibri" pitchFamily="34" charset="0"/>
              <a:cs typeface="Calibri" pitchFamily="34" charset="0"/>
            </a:endParaRPr>
          </a:p>
        </p:txBody>
      </p:sp>
      <p:cxnSp>
        <p:nvCxnSpPr>
          <p:cNvPr id="1853" name="直接连接符 355"/>
          <p:cNvCxnSpPr>
            <a:stCxn id="1770" idx="6"/>
            <a:endCxn id="1773" idx="2"/>
          </p:cNvCxnSpPr>
          <p:nvPr/>
        </p:nvCxnSpPr>
        <p:spPr bwMode="auto">
          <a:xfrm>
            <a:off x="2816333" y="4369968"/>
            <a:ext cx="472871" cy="0"/>
          </a:xfrm>
          <a:prstGeom prst="line">
            <a:avLst/>
          </a:prstGeom>
          <a:noFill/>
          <a:ln w="9525" cap="flat" cmpd="sng" algn="ctr">
            <a:solidFill>
              <a:schemeClr val="tx1"/>
            </a:solidFill>
            <a:prstDash val="solid"/>
            <a:round/>
            <a:headEnd type="none" w="med" len="med"/>
            <a:tailEnd type="none" w="med" len="med"/>
          </a:ln>
          <a:effectLst/>
        </p:spPr>
      </p:cxnSp>
      <p:grpSp>
        <p:nvGrpSpPr>
          <p:cNvPr id="2" name="Group 2078"/>
          <p:cNvGrpSpPr>
            <a:grpSpLocks noChangeAspect="1"/>
          </p:cNvGrpSpPr>
          <p:nvPr/>
        </p:nvGrpSpPr>
        <p:grpSpPr bwMode="auto">
          <a:xfrm>
            <a:off x="1082471" y="3686099"/>
            <a:ext cx="1147322" cy="160717"/>
            <a:chOff x="-16" y="1808"/>
            <a:chExt cx="940" cy="343"/>
          </a:xfrm>
        </p:grpSpPr>
        <p:grpSp>
          <p:nvGrpSpPr>
            <p:cNvPr id="3" name="Group 2075"/>
            <p:cNvGrpSpPr>
              <a:grpSpLocks noChangeAspect="1"/>
            </p:cNvGrpSpPr>
            <p:nvPr/>
          </p:nvGrpSpPr>
          <p:grpSpPr bwMode="auto">
            <a:xfrm>
              <a:off x="-16" y="1808"/>
              <a:ext cx="940" cy="343"/>
              <a:chOff x="-16" y="1808"/>
              <a:chExt cx="940" cy="343"/>
            </a:xfrm>
          </p:grpSpPr>
          <p:sp>
            <p:nvSpPr>
              <p:cNvPr id="3297"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8"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9"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0"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1"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2"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3"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4"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5"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6"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7"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8"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09"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0"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1"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2"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3"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4"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5"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6"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7"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8"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19"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0"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1"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2"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3"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4"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5"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6"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7"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8"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29"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0"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1"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2"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3"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4"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5"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6"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7"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8"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39"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0"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1"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2"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3"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4"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5"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6"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7"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8"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49"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0"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1"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2"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3"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4"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5"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6"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7"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8"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59"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0"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1"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2"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3"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4"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5"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6"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7"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8"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69"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0"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1"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2"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3"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4"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5"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6"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7"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8"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79"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0"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1"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2"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3"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4"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5"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6"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7"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8"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89"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0"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1"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2"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3"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4"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5"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6"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7"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8"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399"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0"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1"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2"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3"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4"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5"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6"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7"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8"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09"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10"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411"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3026"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7"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8"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9"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0"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1"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2"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3"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4"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5"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6"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7"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8"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39"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0"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1"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2"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3"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4"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5"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6"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7"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8"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49"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0"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1"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2"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3"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4"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5"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6"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7"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8"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59"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0"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1"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2"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3"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4"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5"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6"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7"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8"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69"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0"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1"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2"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3"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4"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5"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6"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7"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8"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79"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0"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1"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2"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3"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4"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5"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6"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7"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8"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89"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0"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1"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2"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3"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4"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5"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6"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7"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8"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99"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0"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1"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2"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3"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4"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5"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6"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7"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8"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09"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0"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1"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2"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3"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4"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5"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6"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7"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8"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19"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0"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1"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2"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3"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4"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5"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6"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7"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8"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29"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0"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1"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2"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3"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4"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5"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6"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7"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8"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39"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0"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1"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2"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3"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4"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5"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6"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7"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8"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49"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0"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1"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2"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3"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4"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5"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6"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7"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8"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59"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0"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1"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2"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3"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4"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5"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6"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7"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8"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69"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0"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1"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2"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3"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4"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5"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6"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7"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8"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79"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0"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1"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2"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3"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4"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5"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6"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7"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8"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89"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0"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1"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2"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3"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4"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5"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6"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7"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8"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199"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0"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1"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2"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3"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4"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5"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6"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7"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8"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09"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0"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1"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2"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3"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4"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5"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6"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7"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8"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19"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0"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1"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2"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3"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4"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5"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6"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7"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8"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29"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0"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1"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2"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3"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4"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5"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6"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7"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8"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39"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0"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1"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2"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3"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4"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5"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6"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7"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8"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49"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0"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1"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2"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3"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4"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5"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6"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7"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8"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59"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0"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1"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2"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3"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4"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5"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6"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7"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8"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69"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0"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1"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2"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3"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4"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5"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6"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7"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8"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79"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0"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1"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2"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3"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4"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5"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6"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7"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8"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89"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0"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1"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2"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3"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4"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5"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296"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nvGrpSpPr>
          <p:cNvPr id="9" name="Group 2078"/>
          <p:cNvGrpSpPr>
            <a:grpSpLocks noChangeAspect="1"/>
          </p:cNvGrpSpPr>
          <p:nvPr/>
        </p:nvGrpSpPr>
        <p:grpSpPr bwMode="auto">
          <a:xfrm>
            <a:off x="1082471" y="4151120"/>
            <a:ext cx="1147322" cy="160717"/>
            <a:chOff x="-16" y="1808"/>
            <a:chExt cx="940" cy="343"/>
          </a:xfrm>
        </p:grpSpPr>
        <p:grpSp>
          <p:nvGrpSpPr>
            <p:cNvPr id="10" name="Group 2075"/>
            <p:cNvGrpSpPr>
              <a:grpSpLocks noChangeAspect="1"/>
            </p:cNvGrpSpPr>
            <p:nvPr/>
          </p:nvGrpSpPr>
          <p:grpSpPr bwMode="auto">
            <a:xfrm>
              <a:off x="-16" y="1808"/>
              <a:ext cx="940" cy="343"/>
              <a:chOff x="-16" y="1808"/>
              <a:chExt cx="940" cy="343"/>
            </a:xfrm>
          </p:grpSpPr>
          <p:sp>
            <p:nvSpPr>
              <p:cNvPr id="2910"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1"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2"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3"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4"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5"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6"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7"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8"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19"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0"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1"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2"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3"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4"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5"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6"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7"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8"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29"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0"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1"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2"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3"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4"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5"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6"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7"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8"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39"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0"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1"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2"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3"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4"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5"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6"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7"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8"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49"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0"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1"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2"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3"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4"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5"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6"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7"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8"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59"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0"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1"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2"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3"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4"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5"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6"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7"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8"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69"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0"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1"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2"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3"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4"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5"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6"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7"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8"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79"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0"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1"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2"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3"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4"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5"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6"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7"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8"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89"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0"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1"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2"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3"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4"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5"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6"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7"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8"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99"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0"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1"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2"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3"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4"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5"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6"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7"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8"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09"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0"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1"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2"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3"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4"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5"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6"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7"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8"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19"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0"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1"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2"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3"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3024"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2639"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0"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1"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2"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3"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4"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5"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6"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7"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8"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49"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0"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1"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2"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3"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4"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5"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6"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7"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8"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59"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0"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1"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2"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3"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4"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5"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6"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7"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8"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69"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0"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1"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2"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3"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4"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5"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6"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7"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8"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79"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0"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1"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2"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3"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4"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5"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6"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7"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8"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89"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0"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1"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2"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3"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4"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5"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6"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7"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8"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99"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0"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1"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2"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3"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4"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5"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6"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7"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8"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09"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0"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1"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2"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3"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4"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5"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6"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7"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8"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19"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0"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1"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2"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3"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4"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5"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6"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7"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8"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29"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0"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1"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2"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3"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4"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5"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6"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7"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8"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39"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0"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1"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2"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3"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4"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5"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6"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7"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8"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49"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0"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1"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2"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3"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4"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5"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6"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7"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8"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59"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0"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1"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2"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3"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4"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5"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6"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7"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8"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69"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0"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1"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2"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3"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4"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5"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6"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7"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8"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79"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0"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1"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2"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3"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4"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5"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6"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7"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8"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89"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0"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1"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2"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3"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4"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5"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6"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7"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8"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799"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0"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1"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2"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3"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4"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5"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6"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7"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8"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09"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0"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1"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2"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3"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4"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5"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6"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7"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8"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19"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0"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1"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2"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3"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4"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5"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6"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7"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8"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29"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0"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1"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2"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3"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4"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5"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6"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7"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8"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39"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0"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1"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2"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3"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4"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5"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6"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7"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8"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49"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0"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1"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2"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3"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4"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5"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6"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7"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8"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59"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0"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1"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2"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3"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4"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5"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6"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7"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8"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69"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0"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1"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2"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3"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4"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5"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6"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7"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8"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79"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0"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1"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2"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3"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4"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5"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6"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7"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8"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89"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0"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1"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2"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3"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4"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5"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6"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7"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8"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899"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0"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1"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2"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3"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4"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5"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6"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7"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8"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909"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nvGrpSpPr>
          <p:cNvPr id="11" name="Group 2078"/>
          <p:cNvGrpSpPr>
            <a:grpSpLocks noChangeAspect="1"/>
          </p:cNvGrpSpPr>
          <p:nvPr/>
        </p:nvGrpSpPr>
        <p:grpSpPr bwMode="auto">
          <a:xfrm>
            <a:off x="5889998" y="3701471"/>
            <a:ext cx="1147322" cy="160717"/>
            <a:chOff x="-16" y="1808"/>
            <a:chExt cx="940" cy="343"/>
          </a:xfrm>
        </p:grpSpPr>
        <p:grpSp>
          <p:nvGrpSpPr>
            <p:cNvPr id="12" name="Group 2075"/>
            <p:cNvGrpSpPr>
              <a:grpSpLocks noChangeAspect="1"/>
            </p:cNvGrpSpPr>
            <p:nvPr/>
          </p:nvGrpSpPr>
          <p:grpSpPr bwMode="auto">
            <a:xfrm>
              <a:off x="-16" y="1808"/>
              <a:ext cx="940" cy="343"/>
              <a:chOff x="-16" y="1808"/>
              <a:chExt cx="940" cy="343"/>
            </a:xfrm>
          </p:grpSpPr>
          <p:sp>
            <p:nvSpPr>
              <p:cNvPr id="2523"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4"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5"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6"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7"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8"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9"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0"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1"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2"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3"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4"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5"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6"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7"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8"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39"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0"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1"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2"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3"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4"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5"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6"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7"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8"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49"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0"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1"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2"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3"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4"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5"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6"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7"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8"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59"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0"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1"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2"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3"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4"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5"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6"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7"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8"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69"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0"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1"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2"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3"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4"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5"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6"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7"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8"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79"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0"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1"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2"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3"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4"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5"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6"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7"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8"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89"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0"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1"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2"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3"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4"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5"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6"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7"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8"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99"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0"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1"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2"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3"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4"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5"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6"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7"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8"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09"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0"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1"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2"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3"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4"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5"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6"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7"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8"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19"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0"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1"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2"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3"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4"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5"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6"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7"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8"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29"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0"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1"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2"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3"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4"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5"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6"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637"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2252"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3"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4"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5"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6"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7"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8"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9"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0"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1"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2"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3"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4"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5"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6"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7"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8"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69"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0"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1"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2"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3"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4"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5"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6"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7"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8"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79"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0"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1"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2"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3"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4"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5"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6"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7"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8"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89"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0"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1"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2"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3"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4"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5"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6"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7"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8"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99"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0"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1"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2"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3"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4"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5"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6"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7"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8"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09"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0"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1"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2"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3"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4"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5"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6"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7"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8"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19"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0"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1"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2"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3"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4"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5"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6"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7"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8"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29"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0"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1"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2"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3"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4"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5"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6"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7"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8"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39"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0"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1"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2"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3"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4"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5"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6"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7"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8"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49"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0"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1"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2"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3"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4"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5"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6"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7"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8"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59"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0"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1"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2"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3"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4"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5"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6"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7"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8"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69"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0"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1"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2"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3"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4"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5"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6"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7"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8"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79"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0"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1"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2"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3"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4"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5"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6"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7"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8"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89"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0"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1"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2"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3"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4"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5"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6"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7"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8"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399"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0"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1"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2"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3"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4"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5"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6"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7"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8"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09"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0"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1"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2"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3"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4"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5"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6"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7"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8"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19"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0"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1"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2"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3"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4"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5"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6"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7"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8"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29"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0"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1"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2"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3"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4"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5"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6"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7"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8"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39"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0"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1"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2"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3"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4"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5"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6"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7"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8"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49"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0"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1"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2"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3"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4"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5"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6"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7"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8"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59"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0"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1"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2"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3"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4"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5"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6"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7"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8"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69"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0"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1"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2"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3"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4"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5"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6"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7"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8"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79"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0"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1"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2"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3"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4"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5"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6"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7"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8"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89"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0"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1"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2"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3"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4"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5"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6"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7"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8"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499"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0"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1"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2"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3"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4"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5"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6"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7"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8"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09"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0"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1"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2"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3"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4"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5"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6"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7"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8"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19"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0"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1"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522"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grpSp>
        <p:nvGrpSpPr>
          <p:cNvPr id="13" name="Group 2078"/>
          <p:cNvGrpSpPr>
            <a:grpSpLocks noChangeAspect="1"/>
          </p:cNvGrpSpPr>
          <p:nvPr/>
        </p:nvGrpSpPr>
        <p:grpSpPr bwMode="auto">
          <a:xfrm>
            <a:off x="5968810" y="4166512"/>
            <a:ext cx="1147322" cy="160717"/>
            <a:chOff x="-16" y="1808"/>
            <a:chExt cx="940" cy="343"/>
          </a:xfrm>
        </p:grpSpPr>
        <p:grpSp>
          <p:nvGrpSpPr>
            <p:cNvPr id="16" name="Group 2075"/>
            <p:cNvGrpSpPr>
              <a:grpSpLocks noChangeAspect="1"/>
            </p:cNvGrpSpPr>
            <p:nvPr/>
          </p:nvGrpSpPr>
          <p:grpSpPr bwMode="auto">
            <a:xfrm>
              <a:off x="-16" y="1808"/>
              <a:ext cx="940" cy="343"/>
              <a:chOff x="-16" y="1808"/>
              <a:chExt cx="940" cy="343"/>
            </a:xfrm>
          </p:grpSpPr>
          <p:sp>
            <p:nvSpPr>
              <p:cNvPr id="2136" name="Freeform 661"/>
              <p:cNvSpPr>
                <a:spLocks noChangeAspect="1"/>
              </p:cNvSpPr>
              <p:nvPr/>
            </p:nvSpPr>
            <p:spPr bwMode="auto">
              <a:xfrm>
                <a:off x="614" y="1915"/>
                <a:ext cx="310" cy="236"/>
              </a:xfrm>
              <a:custGeom>
                <a:avLst/>
                <a:gdLst/>
                <a:ahLst/>
                <a:cxnLst>
                  <a:cxn ang="0">
                    <a:pos x="310" y="0"/>
                  </a:cxn>
                  <a:cxn ang="0">
                    <a:pos x="310" y="16"/>
                  </a:cxn>
                  <a:cxn ang="0">
                    <a:pos x="0" y="236"/>
                  </a:cxn>
                  <a:cxn ang="0">
                    <a:pos x="0" y="216"/>
                  </a:cxn>
                  <a:cxn ang="0">
                    <a:pos x="310" y="0"/>
                  </a:cxn>
                </a:cxnLst>
                <a:rect l="0" t="0" r="r" b="b"/>
                <a:pathLst>
                  <a:path w="310" h="236">
                    <a:moveTo>
                      <a:pt x="310" y="0"/>
                    </a:moveTo>
                    <a:lnTo>
                      <a:pt x="310" y="16"/>
                    </a:lnTo>
                    <a:lnTo>
                      <a:pt x="0" y="236"/>
                    </a:lnTo>
                    <a:lnTo>
                      <a:pt x="0" y="216"/>
                    </a:lnTo>
                    <a:lnTo>
                      <a:pt x="31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7" name="Freeform 662"/>
              <p:cNvSpPr>
                <a:spLocks noChangeAspect="1"/>
              </p:cNvSpPr>
              <p:nvPr/>
            </p:nvSpPr>
            <p:spPr bwMode="auto">
              <a:xfrm>
                <a:off x="-16" y="2025"/>
                <a:ext cx="630" cy="126"/>
              </a:xfrm>
              <a:custGeom>
                <a:avLst/>
                <a:gdLst/>
                <a:ahLst/>
                <a:cxnLst>
                  <a:cxn ang="0">
                    <a:pos x="630" y="106"/>
                  </a:cxn>
                  <a:cxn ang="0">
                    <a:pos x="0" y="0"/>
                  </a:cxn>
                  <a:cxn ang="0">
                    <a:pos x="0" y="14"/>
                  </a:cxn>
                  <a:cxn ang="0">
                    <a:pos x="630" y="126"/>
                  </a:cxn>
                  <a:cxn ang="0">
                    <a:pos x="630" y="106"/>
                  </a:cxn>
                </a:cxnLst>
                <a:rect l="0" t="0" r="r" b="b"/>
                <a:pathLst>
                  <a:path w="630" h="126">
                    <a:moveTo>
                      <a:pt x="630" y="106"/>
                    </a:moveTo>
                    <a:lnTo>
                      <a:pt x="0" y="0"/>
                    </a:lnTo>
                    <a:lnTo>
                      <a:pt x="0" y="14"/>
                    </a:lnTo>
                    <a:lnTo>
                      <a:pt x="630" y="126"/>
                    </a:lnTo>
                    <a:lnTo>
                      <a:pt x="630" y="10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8" name="Freeform 663"/>
              <p:cNvSpPr>
                <a:spLocks noChangeAspect="1"/>
              </p:cNvSpPr>
              <p:nvPr/>
            </p:nvSpPr>
            <p:spPr bwMode="auto">
              <a:xfrm>
                <a:off x="-16" y="1846"/>
                <a:ext cx="940" cy="289"/>
              </a:xfrm>
              <a:custGeom>
                <a:avLst/>
                <a:gdLst/>
                <a:ahLst/>
                <a:cxnLst>
                  <a:cxn ang="0">
                    <a:pos x="372" y="0"/>
                  </a:cxn>
                  <a:cxn ang="0">
                    <a:pos x="940" y="69"/>
                  </a:cxn>
                  <a:cxn ang="0">
                    <a:pos x="630" y="289"/>
                  </a:cxn>
                  <a:cxn ang="0">
                    <a:pos x="0" y="179"/>
                  </a:cxn>
                  <a:cxn ang="0">
                    <a:pos x="372" y="0"/>
                  </a:cxn>
                </a:cxnLst>
                <a:rect l="0" t="0" r="r" b="b"/>
                <a:pathLst>
                  <a:path w="940" h="289">
                    <a:moveTo>
                      <a:pt x="372" y="0"/>
                    </a:moveTo>
                    <a:lnTo>
                      <a:pt x="940" y="69"/>
                    </a:lnTo>
                    <a:lnTo>
                      <a:pt x="630" y="289"/>
                    </a:lnTo>
                    <a:lnTo>
                      <a:pt x="0" y="179"/>
                    </a:lnTo>
                    <a:lnTo>
                      <a:pt x="372" y="0"/>
                    </a:lnTo>
                    <a:close/>
                  </a:path>
                </a:pathLst>
              </a:custGeom>
              <a:solidFill>
                <a:srgbClr val="BDCDD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9" name="Line 664"/>
              <p:cNvSpPr>
                <a:spLocks noChangeAspect="1" noChangeShapeType="1"/>
              </p:cNvSpPr>
              <p:nvPr/>
            </p:nvSpPr>
            <p:spPr bwMode="auto">
              <a:xfrm>
                <a:off x="260" y="1917"/>
                <a:ext cx="440" cy="76"/>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0" name="Line 665"/>
              <p:cNvSpPr>
                <a:spLocks noChangeAspect="1" noChangeShapeType="1"/>
              </p:cNvSpPr>
              <p:nvPr/>
            </p:nvSpPr>
            <p:spPr bwMode="auto">
              <a:xfrm>
                <a:off x="242" y="2009"/>
                <a:ext cx="112" cy="18"/>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1" name="Freeform 666"/>
              <p:cNvSpPr>
                <a:spLocks noChangeAspect="1"/>
              </p:cNvSpPr>
              <p:nvPr/>
            </p:nvSpPr>
            <p:spPr bwMode="auto">
              <a:xfrm>
                <a:off x="138" y="1969"/>
                <a:ext cx="124" cy="40"/>
              </a:xfrm>
              <a:custGeom>
                <a:avLst/>
                <a:gdLst/>
                <a:ahLst/>
                <a:cxnLst>
                  <a:cxn ang="0">
                    <a:pos x="0" y="26"/>
                  </a:cxn>
                  <a:cxn ang="0">
                    <a:pos x="52" y="0"/>
                  </a:cxn>
                  <a:cxn ang="0">
                    <a:pos x="124" y="8"/>
                  </a:cxn>
                  <a:cxn ang="0">
                    <a:pos x="80" y="40"/>
                  </a:cxn>
                  <a:cxn ang="0">
                    <a:pos x="0" y="26"/>
                  </a:cxn>
                </a:cxnLst>
                <a:rect l="0" t="0" r="r" b="b"/>
                <a:pathLst>
                  <a:path w="124" h="40">
                    <a:moveTo>
                      <a:pt x="0" y="26"/>
                    </a:moveTo>
                    <a:lnTo>
                      <a:pt x="52" y="0"/>
                    </a:lnTo>
                    <a:lnTo>
                      <a:pt x="124" y="8"/>
                    </a:lnTo>
                    <a:lnTo>
                      <a:pt x="80" y="40"/>
                    </a:lnTo>
                    <a:lnTo>
                      <a:pt x="0" y="26"/>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2" name="Freeform 667"/>
              <p:cNvSpPr>
                <a:spLocks noChangeAspect="1"/>
              </p:cNvSpPr>
              <p:nvPr/>
            </p:nvSpPr>
            <p:spPr bwMode="auto">
              <a:xfrm>
                <a:off x="218" y="1977"/>
                <a:ext cx="44" cy="56"/>
              </a:xfrm>
              <a:custGeom>
                <a:avLst/>
                <a:gdLst/>
                <a:ahLst/>
                <a:cxnLst>
                  <a:cxn ang="0">
                    <a:pos x="0" y="32"/>
                  </a:cxn>
                  <a:cxn ang="0">
                    <a:pos x="0" y="56"/>
                  </a:cxn>
                  <a:cxn ang="0">
                    <a:pos x="44" y="24"/>
                  </a:cxn>
                  <a:cxn ang="0">
                    <a:pos x="44" y="0"/>
                  </a:cxn>
                  <a:cxn ang="0">
                    <a:pos x="0" y="32"/>
                  </a:cxn>
                </a:cxnLst>
                <a:rect l="0" t="0" r="r" b="b"/>
                <a:pathLst>
                  <a:path w="44" h="56">
                    <a:moveTo>
                      <a:pt x="0" y="32"/>
                    </a:moveTo>
                    <a:lnTo>
                      <a:pt x="0" y="56"/>
                    </a:lnTo>
                    <a:lnTo>
                      <a:pt x="44" y="24"/>
                    </a:lnTo>
                    <a:lnTo>
                      <a:pt x="44" y="0"/>
                    </a:lnTo>
                    <a:lnTo>
                      <a:pt x="0" y="3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3" name="Freeform 668"/>
              <p:cNvSpPr>
                <a:spLocks noChangeAspect="1"/>
              </p:cNvSpPr>
              <p:nvPr/>
            </p:nvSpPr>
            <p:spPr bwMode="auto">
              <a:xfrm>
                <a:off x="216" y="1977"/>
                <a:ext cx="46" cy="32"/>
              </a:xfrm>
              <a:custGeom>
                <a:avLst/>
                <a:gdLst/>
                <a:ahLst/>
                <a:cxnLst>
                  <a:cxn ang="0">
                    <a:pos x="2" y="32"/>
                  </a:cxn>
                  <a:cxn ang="0">
                    <a:pos x="46" y="0"/>
                  </a:cxn>
                  <a:cxn ang="0">
                    <a:pos x="46" y="0"/>
                  </a:cxn>
                  <a:cxn ang="0">
                    <a:pos x="46" y="0"/>
                  </a:cxn>
                  <a:cxn ang="0">
                    <a:pos x="0" y="32"/>
                  </a:cxn>
                  <a:cxn ang="0">
                    <a:pos x="2" y="32"/>
                  </a:cxn>
                </a:cxnLst>
                <a:rect l="0" t="0" r="r" b="b"/>
                <a:pathLst>
                  <a:path w="46" h="32">
                    <a:moveTo>
                      <a:pt x="2" y="32"/>
                    </a:moveTo>
                    <a:lnTo>
                      <a:pt x="46" y="0"/>
                    </a:lnTo>
                    <a:lnTo>
                      <a:pt x="46" y="0"/>
                    </a:lnTo>
                    <a:lnTo>
                      <a:pt x="46" y="0"/>
                    </a:lnTo>
                    <a:lnTo>
                      <a:pt x="0" y="32"/>
                    </a:lnTo>
                    <a:lnTo>
                      <a:pt x="2" y="32"/>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4" name="Freeform 669"/>
              <p:cNvSpPr>
                <a:spLocks noChangeAspect="1"/>
              </p:cNvSpPr>
              <p:nvPr/>
            </p:nvSpPr>
            <p:spPr bwMode="auto">
              <a:xfrm>
                <a:off x="138" y="1995"/>
                <a:ext cx="80" cy="38"/>
              </a:xfrm>
              <a:custGeom>
                <a:avLst/>
                <a:gdLst/>
                <a:ahLst/>
                <a:cxnLst>
                  <a:cxn ang="0">
                    <a:pos x="80" y="38"/>
                  </a:cxn>
                  <a:cxn ang="0">
                    <a:pos x="0" y="22"/>
                  </a:cxn>
                  <a:cxn ang="0">
                    <a:pos x="0" y="0"/>
                  </a:cxn>
                  <a:cxn ang="0">
                    <a:pos x="80" y="14"/>
                  </a:cxn>
                  <a:cxn ang="0">
                    <a:pos x="80" y="38"/>
                  </a:cxn>
                </a:cxnLst>
                <a:rect l="0" t="0" r="r" b="b"/>
                <a:pathLst>
                  <a:path w="80" h="38">
                    <a:moveTo>
                      <a:pt x="80" y="38"/>
                    </a:moveTo>
                    <a:lnTo>
                      <a:pt x="0" y="22"/>
                    </a:lnTo>
                    <a:lnTo>
                      <a:pt x="0" y="0"/>
                    </a:lnTo>
                    <a:lnTo>
                      <a:pt x="80" y="14"/>
                    </a:lnTo>
                    <a:lnTo>
                      <a:pt x="80" y="38"/>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5" name="Freeform 670"/>
              <p:cNvSpPr>
                <a:spLocks noChangeAspect="1" noEditPoints="1"/>
              </p:cNvSpPr>
              <p:nvPr/>
            </p:nvSpPr>
            <p:spPr bwMode="auto">
              <a:xfrm>
                <a:off x="140" y="1997"/>
                <a:ext cx="74" cy="32"/>
              </a:xfrm>
              <a:custGeom>
                <a:avLst/>
                <a:gdLst/>
                <a:ahLst/>
                <a:cxnLst>
                  <a:cxn ang="0">
                    <a:pos x="74" y="30"/>
                  </a:cxn>
                  <a:cxn ang="0">
                    <a:pos x="0" y="18"/>
                  </a:cxn>
                  <a:cxn ang="0">
                    <a:pos x="2" y="18"/>
                  </a:cxn>
                  <a:cxn ang="0">
                    <a:pos x="2" y="2"/>
                  </a:cxn>
                  <a:cxn ang="0">
                    <a:pos x="0" y="2"/>
                  </a:cxn>
                  <a:cxn ang="0">
                    <a:pos x="74" y="16"/>
                  </a:cxn>
                  <a:cxn ang="0">
                    <a:pos x="72" y="14"/>
                  </a:cxn>
                  <a:cxn ang="0">
                    <a:pos x="72" y="32"/>
                  </a:cxn>
                  <a:cxn ang="0">
                    <a:pos x="74" y="30"/>
                  </a:cxn>
                  <a:cxn ang="0">
                    <a:pos x="74" y="14"/>
                  </a:cxn>
                  <a:cxn ang="0">
                    <a:pos x="0" y="2"/>
                  </a:cxn>
                  <a:cxn ang="0">
                    <a:pos x="0" y="0"/>
                  </a:cxn>
                  <a:cxn ang="0">
                    <a:pos x="0" y="2"/>
                  </a:cxn>
                  <a:cxn ang="0">
                    <a:pos x="0" y="18"/>
                  </a:cxn>
                  <a:cxn ang="0">
                    <a:pos x="0" y="18"/>
                  </a:cxn>
                  <a:cxn ang="0">
                    <a:pos x="0" y="20"/>
                  </a:cxn>
                  <a:cxn ang="0">
                    <a:pos x="74" y="32"/>
                  </a:cxn>
                  <a:cxn ang="0">
                    <a:pos x="74" y="32"/>
                  </a:cxn>
                  <a:cxn ang="0">
                    <a:pos x="74" y="32"/>
                  </a:cxn>
                  <a:cxn ang="0">
                    <a:pos x="74" y="14"/>
                  </a:cxn>
                  <a:cxn ang="0">
                    <a:pos x="74" y="14"/>
                  </a:cxn>
                  <a:cxn ang="0">
                    <a:pos x="74" y="14"/>
                  </a:cxn>
                </a:cxnLst>
                <a:rect l="0" t="0" r="r" b="b"/>
                <a:pathLst>
                  <a:path w="74" h="32">
                    <a:moveTo>
                      <a:pt x="74" y="30"/>
                    </a:moveTo>
                    <a:lnTo>
                      <a:pt x="0" y="18"/>
                    </a:lnTo>
                    <a:lnTo>
                      <a:pt x="2" y="18"/>
                    </a:lnTo>
                    <a:lnTo>
                      <a:pt x="2" y="2"/>
                    </a:lnTo>
                    <a:lnTo>
                      <a:pt x="0" y="2"/>
                    </a:lnTo>
                    <a:lnTo>
                      <a:pt x="74" y="16"/>
                    </a:lnTo>
                    <a:lnTo>
                      <a:pt x="72" y="14"/>
                    </a:lnTo>
                    <a:lnTo>
                      <a:pt x="72" y="32"/>
                    </a:lnTo>
                    <a:lnTo>
                      <a:pt x="74" y="30"/>
                    </a:lnTo>
                    <a:close/>
                    <a:moveTo>
                      <a:pt x="74" y="14"/>
                    </a:moveTo>
                    <a:lnTo>
                      <a:pt x="0" y="2"/>
                    </a:lnTo>
                    <a:lnTo>
                      <a:pt x="0" y="0"/>
                    </a:lnTo>
                    <a:lnTo>
                      <a:pt x="0" y="2"/>
                    </a:lnTo>
                    <a:lnTo>
                      <a:pt x="0" y="18"/>
                    </a:lnTo>
                    <a:lnTo>
                      <a:pt x="0" y="18"/>
                    </a:lnTo>
                    <a:lnTo>
                      <a:pt x="0" y="20"/>
                    </a:lnTo>
                    <a:lnTo>
                      <a:pt x="74" y="32"/>
                    </a:lnTo>
                    <a:lnTo>
                      <a:pt x="74" y="32"/>
                    </a:lnTo>
                    <a:lnTo>
                      <a:pt x="74" y="32"/>
                    </a:lnTo>
                    <a:lnTo>
                      <a:pt x="74" y="14"/>
                    </a:lnTo>
                    <a:lnTo>
                      <a:pt x="74" y="14"/>
                    </a:lnTo>
                    <a:lnTo>
                      <a:pt x="7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6" name="Freeform 671"/>
              <p:cNvSpPr>
                <a:spLocks noChangeAspect="1"/>
              </p:cNvSpPr>
              <p:nvPr/>
            </p:nvSpPr>
            <p:spPr bwMode="auto">
              <a:xfrm>
                <a:off x="140" y="1999"/>
                <a:ext cx="74" cy="30"/>
              </a:xfrm>
              <a:custGeom>
                <a:avLst/>
                <a:gdLst/>
                <a:ahLst/>
                <a:cxnLst>
                  <a:cxn ang="0">
                    <a:pos x="74" y="30"/>
                  </a:cxn>
                  <a:cxn ang="0">
                    <a:pos x="0" y="16"/>
                  </a:cxn>
                  <a:cxn ang="0">
                    <a:pos x="0" y="0"/>
                  </a:cxn>
                  <a:cxn ang="0">
                    <a:pos x="74" y="12"/>
                  </a:cxn>
                  <a:cxn ang="0">
                    <a:pos x="74" y="30"/>
                  </a:cxn>
                </a:cxnLst>
                <a:rect l="0" t="0" r="r" b="b"/>
                <a:pathLst>
                  <a:path w="74" h="30">
                    <a:moveTo>
                      <a:pt x="74" y="30"/>
                    </a:moveTo>
                    <a:lnTo>
                      <a:pt x="0" y="16"/>
                    </a:lnTo>
                    <a:lnTo>
                      <a:pt x="0" y="0"/>
                    </a:lnTo>
                    <a:lnTo>
                      <a:pt x="74" y="12"/>
                    </a:lnTo>
                    <a:lnTo>
                      <a:pt x="74" y="3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7" name="Freeform 672"/>
              <p:cNvSpPr>
                <a:spLocks noChangeAspect="1"/>
              </p:cNvSpPr>
              <p:nvPr/>
            </p:nvSpPr>
            <p:spPr bwMode="auto">
              <a:xfrm>
                <a:off x="146" y="2003"/>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8" name="Freeform 673"/>
              <p:cNvSpPr>
                <a:spLocks noChangeAspect="1"/>
              </p:cNvSpPr>
              <p:nvPr/>
            </p:nvSpPr>
            <p:spPr bwMode="auto">
              <a:xfrm>
                <a:off x="180" y="2009"/>
                <a:ext cx="26" cy="14"/>
              </a:xfrm>
              <a:custGeom>
                <a:avLst/>
                <a:gdLst/>
                <a:ahLst/>
                <a:cxnLst>
                  <a:cxn ang="0">
                    <a:pos x="26" y="14"/>
                  </a:cxn>
                  <a:cxn ang="0">
                    <a:pos x="0" y="10"/>
                  </a:cxn>
                  <a:cxn ang="0">
                    <a:pos x="0" y="0"/>
                  </a:cxn>
                  <a:cxn ang="0">
                    <a:pos x="26" y="4"/>
                  </a:cxn>
                  <a:cxn ang="0">
                    <a:pos x="26" y="14"/>
                  </a:cxn>
                </a:cxnLst>
                <a:rect l="0" t="0" r="r" b="b"/>
                <a:pathLst>
                  <a:path w="26" h="14">
                    <a:moveTo>
                      <a:pt x="26" y="14"/>
                    </a:moveTo>
                    <a:lnTo>
                      <a:pt x="0" y="10"/>
                    </a:lnTo>
                    <a:lnTo>
                      <a:pt x="0" y="0"/>
                    </a:lnTo>
                    <a:lnTo>
                      <a:pt x="26" y="4"/>
                    </a:lnTo>
                    <a:lnTo>
                      <a:pt x="26" y="14"/>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49" name="Freeform 674"/>
              <p:cNvSpPr>
                <a:spLocks noChangeAspect="1"/>
              </p:cNvSpPr>
              <p:nvPr/>
            </p:nvSpPr>
            <p:spPr bwMode="auto">
              <a:xfrm>
                <a:off x="168" y="1979"/>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0" name="Freeform 675"/>
              <p:cNvSpPr>
                <a:spLocks noChangeAspect="1" noEditPoints="1"/>
              </p:cNvSpPr>
              <p:nvPr/>
            </p:nvSpPr>
            <p:spPr bwMode="auto">
              <a:xfrm>
                <a:off x="166" y="1979"/>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1" name="Oval 676"/>
              <p:cNvSpPr>
                <a:spLocks noChangeAspect="1" noChangeArrowheads="1"/>
              </p:cNvSpPr>
              <p:nvPr/>
            </p:nvSpPr>
            <p:spPr bwMode="auto">
              <a:xfrm>
                <a:off x="188" y="1985"/>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2" name="Freeform 677"/>
              <p:cNvSpPr>
                <a:spLocks noChangeAspect="1" noEditPoints="1"/>
              </p:cNvSpPr>
              <p:nvPr/>
            </p:nvSpPr>
            <p:spPr bwMode="auto">
              <a:xfrm>
                <a:off x="186" y="1985"/>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1"/>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3" name="Oval 678"/>
              <p:cNvSpPr>
                <a:spLocks noChangeAspect="1" noChangeArrowheads="1"/>
              </p:cNvSpPr>
              <p:nvPr/>
            </p:nvSpPr>
            <p:spPr bwMode="auto">
              <a:xfrm>
                <a:off x="204" y="1987"/>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4" name="Freeform 679"/>
              <p:cNvSpPr>
                <a:spLocks noChangeAspect="1" noEditPoints="1"/>
              </p:cNvSpPr>
              <p:nvPr/>
            </p:nvSpPr>
            <p:spPr bwMode="auto">
              <a:xfrm>
                <a:off x="204" y="1987"/>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5" name="Freeform 680"/>
              <p:cNvSpPr>
                <a:spLocks noChangeAspect="1"/>
              </p:cNvSpPr>
              <p:nvPr/>
            </p:nvSpPr>
            <p:spPr bwMode="auto">
              <a:xfrm>
                <a:off x="168" y="1977"/>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6" name="Freeform 681"/>
              <p:cNvSpPr>
                <a:spLocks noChangeAspect="1" noEditPoints="1"/>
              </p:cNvSpPr>
              <p:nvPr/>
            </p:nvSpPr>
            <p:spPr bwMode="auto">
              <a:xfrm>
                <a:off x="166" y="1975"/>
                <a:ext cx="70" cy="22"/>
              </a:xfrm>
              <a:custGeom>
                <a:avLst/>
                <a:gdLst/>
                <a:ahLst/>
                <a:cxnLst>
                  <a:cxn ang="0">
                    <a:pos x="0" y="7"/>
                  </a:cxn>
                  <a:cxn ang="0">
                    <a:pos x="24" y="11"/>
                  </a:cxn>
                  <a:cxn ang="0">
                    <a:pos x="35" y="4"/>
                  </a:cxn>
                  <a:cxn ang="0">
                    <a:pos x="12" y="0"/>
                  </a:cxn>
                  <a:cxn ang="0">
                    <a:pos x="0" y="7"/>
                  </a:cxn>
                  <a:cxn ang="0">
                    <a:pos x="12" y="1"/>
                  </a:cxn>
                  <a:cxn ang="0">
                    <a:pos x="34" y="4"/>
                  </a:cxn>
                  <a:cxn ang="0">
                    <a:pos x="24" y="11"/>
                  </a:cxn>
                  <a:cxn ang="0">
                    <a:pos x="1" y="7"/>
                  </a:cxn>
                  <a:cxn ang="0">
                    <a:pos x="12" y="1"/>
                  </a:cxn>
                </a:cxnLst>
                <a:rect l="0" t="0" r="r" b="b"/>
                <a:pathLst>
                  <a:path w="35" h="11">
                    <a:moveTo>
                      <a:pt x="0" y="7"/>
                    </a:moveTo>
                    <a:cubicBezTo>
                      <a:pt x="24" y="11"/>
                      <a:pt x="24" y="11"/>
                      <a:pt x="24" y="11"/>
                    </a:cubicBezTo>
                    <a:cubicBezTo>
                      <a:pt x="35" y="4"/>
                      <a:pt x="35" y="4"/>
                      <a:pt x="35" y="4"/>
                    </a:cubicBezTo>
                    <a:cubicBezTo>
                      <a:pt x="12" y="0"/>
                      <a:pt x="12" y="0"/>
                      <a:pt x="12" y="0"/>
                    </a:cubicBezTo>
                    <a:lnTo>
                      <a:pt x="0" y="7"/>
                    </a:lnTo>
                    <a:close/>
                    <a:moveTo>
                      <a:pt x="12" y="1"/>
                    </a:moveTo>
                    <a:cubicBezTo>
                      <a:pt x="12" y="1"/>
                      <a:pt x="33" y="4"/>
                      <a:pt x="34" y="4"/>
                    </a:cubicBezTo>
                    <a:cubicBezTo>
                      <a:pt x="33" y="4"/>
                      <a:pt x="24" y="10"/>
                      <a:pt x="24" y="11"/>
                    </a:cubicBezTo>
                    <a:cubicBezTo>
                      <a:pt x="24" y="11"/>
                      <a:pt x="2" y="7"/>
                      <a:pt x="1" y="7"/>
                    </a:cubicBezTo>
                    <a:cubicBezTo>
                      <a:pt x="2" y="6"/>
                      <a:pt x="12" y="1"/>
                      <a:pt x="12"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7" name="Oval 682"/>
              <p:cNvSpPr>
                <a:spLocks noChangeAspect="1" noChangeArrowheads="1"/>
              </p:cNvSpPr>
              <p:nvPr/>
            </p:nvSpPr>
            <p:spPr bwMode="auto">
              <a:xfrm>
                <a:off x="188" y="1981"/>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8" name="Freeform 683"/>
              <p:cNvSpPr>
                <a:spLocks noChangeAspect="1" noEditPoints="1"/>
              </p:cNvSpPr>
              <p:nvPr/>
            </p:nvSpPr>
            <p:spPr bwMode="auto">
              <a:xfrm>
                <a:off x="186" y="1981"/>
                <a:ext cx="12" cy="8"/>
              </a:xfrm>
              <a:custGeom>
                <a:avLst/>
                <a:gdLst/>
                <a:ahLst/>
                <a:cxnLst>
                  <a:cxn ang="0">
                    <a:pos x="3" y="0"/>
                  </a:cxn>
                  <a:cxn ang="0">
                    <a:pos x="0" y="2"/>
                  </a:cxn>
                  <a:cxn ang="0">
                    <a:pos x="1" y="3"/>
                  </a:cxn>
                  <a:cxn ang="0">
                    <a:pos x="3" y="4"/>
                  </a:cxn>
                  <a:cxn ang="0">
                    <a:pos x="6" y="2"/>
                  </a:cxn>
                  <a:cxn ang="0">
                    <a:pos x="6" y="2"/>
                  </a:cxn>
                  <a:cxn ang="0">
                    <a:pos x="6" y="1"/>
                  </a:cxn>
                  <a:cxn ang="0">
                    <a:pos x="3" y="0"/>
                  </a:cxn>
                  <a:cxn ang="0">
                    <a:pos x="1" y="2"/>
                  </a:cxn>
                  <a:cxn ang="0">
                    <a:pos x="1" y="2"/>
                  </a:cxn>
                  <a:cxn ang="0">
                    <a:pos x="3" y="1"/>
                  </a:cxn>
                  <a:cxn ang="0">
                    <a:pos x="6" y="1"/>
                  </a:cxn>
                  <a:cxn ang="0">
                    <a:pos x="6" y="2"/>
                  </a:cxn>
                  <a:cxn ang="0">
                    <a:pos x="6" y="2"/>
                  </a:cxn>
                  <a:cxn ang="0">
                    <a:pos x="3" y="3"/>
                  </a:cxn>
                  <a:cxn ang="0">
                    <a:pos x="1" y="2"/>
                  </a:cxn>
                </a:cxnLst>
                <a:rect l="0" t="0" r="r" b="b"/>
                <a:pathLst>
                  <a:path w="6" h="4">
                    <a:moveTo>
                      <a:pt x="3" y="0"/>
                    </a:moveTo>
                    <a:cubicBezTo>
                      <a:pt x="2" y="0"/>
                      <a:pt x="0" y="1"/>
                      <a:pt x="0" y="2"/>
                    </a:cubicBezTo>
                    <a:cubicBezTo>
                      <a:pt x="0" y="2"/>
                      <a:pt x="1" y="2"/>
                      <a:pt x="1" y="3"/>
                    </a:cubicBezTo>
                    <a:cubicBezTo>
                      <a:pt x="1" y="3"/>
                      <a:pt x="2" y="4"/>
                      <a:pt x="3" y="4"/>
                    </a:cubicBezTo>
                    <a:cubicBezTo>
                      <a:pt x="5" y="4"/>
                      <a:pt x="6" y="3"/>
                      <a:pt x="6" y="2"/>
                    </a:cubicBezTo>
                    <a:cubicBezTo>
                      <a:pt x="6" y="2"/>
                      <a:pt x="6" y="2"/>
                      <a:pt x="6" y="2"/>
                    </a:cubicBezTo>
                    <a:cubicBezTo>
                      <a:pt x="6" y="2"/>
                      <a:pt x="6" y="1"/>
                      <a:pt x="6" y="1"/>
                    </a:cubicBezTo>
                    <a:cubicBezTo>
                      <a:pt x="6" y="1"/>
                      <a:pt x="5" y="0"/>
                      <a:pt x="3" y="0"/>
                    </a:cubicBezTo>
                    <a:close/>
                    <a:moveTo>
                      <a:pt x="1" y="2"/>
                    </a:moveTo>
                    <a:cubicBezTo>
                      <a:pt x="1" y="2"/>
                      <a:pt x="1" y="2"/>
                      <a:pt x="1" y="2"/>
                    </a:cubicBezTo>
                    <a:cubicBezTo>
                      <a:pt x="1" y="1"/>
                      <a:pt x="2" y="1"/>
                      <a:pt x="3" y="1"/>
                    </a:cubicBezTo>
                    <a:cubicBezTo>
                      <a:pt x="4" y="1"/>
                      <a:pt x="5" y="1"/>
                      <a:pt x="6" y="1"/>
                    </a:cubicBezTo>
                    <a:cubicBezTo>
                      <a:pt x="6" y="2"/>
                      <a:pt x="6" y="2"/>
                      <a:pt x="6" y="2"/>
                    </a:cubicBezTo>
                    <a:cubicBezTo>
                      <a:pt x="6" y="2"/>
                      <a:pt x="6" y="2"/>
                      <a:pt x="6" y="2"/>
                    </a:cubicBezTo>
                    <a:cubicBezTo>
                      <a:pt x="6" y="3"/>
                      <a:pt x="5" y="3"/>
                      <a:pt x="3" y="3"/>
                    </a:cubicBezTo>
                    <a:cubicBezTo>
                      <a:pt x="2" y="3"/>
                      <a:pt x="2"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59" name="Oval 684"/>
              <p:cNvSpPr>
                <a:spLocks noChangeAspect="1" noChangeArrowheads="1"/>
              </p:cNvSpPr>
              <p:nvPr/>
            </p:nvSpPr>
            <p:spPr bwMode="auto">
              <a:xfrm>
                <a:off x="204" y="1985"/>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0" name="Freeform 685"/>
              <p:cNvSpPr>
                <a:spLocks noChangeAspect="1" noEditPoints="1"/>
              </p:cNvSpPr>
              <p:nvPr/>
            </p:nvSpPr>
            <p:spPr bwMode="auto">
              <a:xfrm>
                <a:off x="204" y="1985"/>
                <a:ext cx="12" cy="6"/>
              </a:xfrm>
              <a:custGeom>
                <a:avLst/>
                <a:gdLst/>
                <a:ahLst/>
                <a:cxnLst>
                  <a:cxn ang="0">
                    <a:pos x="3" y="0"/>
                  </a:cxn>
                  <a:cxn ang="0">
                    <a:pos x="0" y="1"/>
                  </a:cxn>
                  <a:cxn ang="0">
                    <a:pos x="1" y="2"/>
                  </a:cxn>
                  <a:cxn ang="0">
                    <a:pos x="3" y="3"/>
                  </a:cxn>
                  <a:cxn ang="0">
                    <a:pos x="6" y="1"/>
                  </a:cxn>
                  <a:cxn ang="0">
                    <a:pos x="6" y="1"/>
                  </a:cxn>
                  <a:cxn ang="0">
                    <a:pos x="6" y="0"/>
                  </a:cxn>
                  <a:cxn ang="0">
                    <a:pos x="3" y="0"/>
                  </a:cxn>
                  <a:cxn ang="0">
                    <a:pos x="1" y="2"/>
                  </a:cxn>
                  <a:cxn ang="0">
                    <a:pos x="1" y="1"/>
                  </a:cxn>
                  <a:cxn ang="0">
                    <a:pos x="3" y="0"/>
                  </a:cxn>
                  <a:cxn ang="0">
                    <a:pos x="6" y="1"/>
                  </a:cxn>
                  <a:cxn ang="0">
                    <a:pos x="6" y="1"/>
                  </a:cxn>
                  <a:cxn ang="0">
                    <a:pos x="6" y="1"/>
                  </a:cxn>
                  <a:cxn ang="0">
                    <a:pos x="3" y="2"/>
                  </a:cxn>
                  <a:cxn ang="0">
                    <a:pos x="1" y="2"/>
                  </a:cxn>
                </a:cxnLst>
                <a:rect l="0" t="0" r="r" b="b"/>
                <a:pathLst>
                  <a:path w="6" h="3">
                    <a:moveTo>
                      <a:pt x="3" y="0"/>
                    </a:moveTo>
                    <a:cubicBezTo>
                      <a:pt x="2" y="0"/>
                      <a:pt x="0" y="0"/>
                      <a:pt x="0" y="1"/>
                    </a:cubicBezTo>
                    <a:cubicBezTo>
                      <a:pt x="0" y="1"/>
                      <a:pt x="0" y="2"/>
                      <a:pt x="1" y="2"/>
                    </a:cubicBezTo>
                    <a:cubicBezTo>
                      <a:pt x="1" y="2"/>
                      <a:pt x="2" y="3"/>
                      <a:pt x="3" y="3"/>
                    </a:cubicBezTo>
                    <a:cubicBezTo>
                      <a:pt x="5" y="3"/>
                      <a:pt x="6" y="2"/>
                      <a:pt x="6" y="1"/>
                    </a:cubicBezTo>
                    <a:cubicBezTo>
                      <a:pt x="6" y="1"/>
                      <a:pt x="6" y="1"/>
                      <a:pt x="6" y="1"/>
                    </a:cubicBezTo>
                    <a:cubicBezTo>
                      <a:pt x="6" y="1"/>
                      <a:pt x="6" y="1"/>
                      <a:pt x="6" y="0"/>
                    </a:cubicBezTo>
                    <a:cubicBezTo>
                      <a:pt x="5" y="0"/>
                      <a:pt x="4" y="0"/>
                      <a:pt x="3" y="0"/>
                    </a:cubicBezTo>
                    <a:close/>
                    <a:moveTo>
                      <a:pt x="1" y="2"/>
                    </a:moveTo>
                    <a:cubicBezTo>
                      <a:pt x="1" y="2"/>
                      <a:pt x="1" y="1"/>
                      <a:pt x="1" y="1"/>
                    </a:cubicBezTo>
                    <a:cubicBezTo>
                      <a:pt x="1" y="0"/>
                      <a:pt x="2" y="0"/>
                      <a:pt x="3" y="0"/>
                    </a:cubicBezTo>
                    <a:cubicBezTo>
                      <a:pt x="4" y="0"/>
                      <a:pt x="5" y="0"/>
                      <a:pt x="6" y="1"/>
                    </a:cubicBezTo>
                    <a:cubicBezTo>
                      <a:pt x="6" y="1"/>
                      <a:pt x="6" y="1"/>
                      <a:pt x="6" y="1"/>
                    </a:cubicBezTo>
                    <a:cubicBezTo>
                      <a:pt x="6" y="1"/>
                      <a:pt x="6" y="1"/>
                      <a:pt x="6" y="1"/>
                    </a:cubicBezTo>
                    <a:cubicBezTo>
                      <a:pt x="6" y="2"/>
                      <a:pt x="5" y="2"/>
                      <a:pt x="3" y="2"/>
                    </a:cubicBezTo>
                    <a:cubicBezTo>
                      <a:pt x="2" y="2"/>
                      <a:pt x="1"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1" name="Freeform 686"/>
              <p:cNvSpPr>
                <a:spLocks noChangeAspect="1"/>
              </p:cNvSpPr>
              <p:nvPr/>
            </p:nvSpPr>
            <p:spPr bwMode="auto">
              <a:xfrm>
                <a:off x="168" y="1973"/>
                <a:ext cx="68" cy="20"/>
              </a:xfrm>
              <a:custGeom>
                <a:avLst/>
                <a:gdLst/>
                <a:ahLst/>
                <a:cxnLst>
                  <a:cxn ang="0">
                    <a:pos x="46" y="20"/>
                  </a:cxn>
                  <a:cxn ang="0">
                    <a:pos x="0" y="12"/>
                  </a:cxn>
                  <a:cxn ang="0">
                    <a:pos x="22" y="0"/>
                  </a:cxn>
                  <a:cxn ang="0">
                    <a:pos x="68" y="6"/>
                  </a:cxn>
                  <a:cxn ang="0">
                    <a:pos x="46" y="20"/>
                  </a:cxn>
                </a:cxnLst>
                <a:rect l="0" t="0" r="r" b="b"/>
                <a:pathLst>
                  <a:path w="68" h="20">
                    <a:moveTo>
                      <a:pt x="46" y="20"/>
                    </a:moveTo>
                    <a:lnTo>
                      <a:pt x="0" y="12"/>
                    </a:lnTo>
                    <a:lnTo>
                      <a:pt x="22" y="0"/>
                    </a:lnTo>
                    <a:lnTo>
                      <a:pt x="68" y="6"/>
                    </a:lnTo>
                    <a:lnTo>
                      <a:pt x="46" y="2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2" name="Freeform 687"/>
              <p:cNvSpPr>
                <a:spLocks noChangeAspect="1" noEditPoints="1"/>
              </p:cNvSpPr>
              <p:nvPr/>
            </p:nvSpPr>
            <p:spPr bwMode="auto">
              <a:xfrm>
                <a:off x="166" y="1973"/>
                <a:ext cx="70" cy="20"/>
              </a:xfrm>
              <a:custGeom>
                <a:avLst/>
                <a:gdLst/>
                <a:ahLst/>
                <a:cxnLst>
                  <a:cxn ang="0">
                    <a:pos x="0" y="6"/>
                  </a:cxn>
                  <a:cxn ang="0">
                    <a:pos x="24" y="10"/>
                  </a:cxn>
                  <a:cxn ang="0">
                    <a:pos x="35" y="3"/>
                  </a:cxn>
                  <a:cxn ang="0">
                    <a:pos x="12" y="0"/>
                  </a:cxn>
                  <a:cxn ang="0">
                    <a:pos x="0" y="6"/>
                  </a:cxn>
                  <a:cxn ang="0">
                    <a:pos x="12" y="0"/>
                  </a:cxn>
                  <a:cxn ang="0">
                    <a:pos x="34" y="3"/>
                  </a:cxn>
                  <a:cxn ang="0">
                    <a:pos x="24" y="10"/>
                  </a:cxn>
                  <a:cxn ang="0">
                    <a:pos x="1" y="6"/>
                  </a:cxn>
                  <a:cxn ang="0">
                    <a:pos x="12" y="0"/>
                  </a:cxn>
                </a:cxnLst>
                <a:rect l="0" t="0" r="r" b="b"/>
                <a:pathLst>
                  <a:path w="35" h="10">
                    <a:moveTo>
                      <a:pt x="0" y="6"/>
                    </a:moveTo>
                    <a:cubicBezTo>
                      <a:pt x="24" y="10"/>
                      <a:pt x="24" y="10"/>
                      <a:pt x="24" y="10"/>
                    </a:cubicBezTo>
                    <a:cubicBezTo>
                      <a:pt x="35" y="3"/>
                      <a:pt x="35" y="3"/>
                      <a:pt x="35" y="3"/>
                    </a:cubicBezTo>
                    <a:cubicBezTo>
                      <a:pt x="12" y="0"/>
                      <a:pt x="12" y="0"/>
                      <a:pt x="12" y="0"/>
                    </a:cubicBezTo>
                    <a:lnTo>
                      <a:pt x="0" y="6"/>
                    </a:lnTo>
                    <a:close/>
                    <a:moveTo>
                      <a:pt x="12" y="0"/>
                    </a:moveTo>
                    <a:cubicBezTo>
                      <a:pt x="12" y="0"/>
                      <a:pt x="33" y="3"/>
                      <a:pt x="34" y="3"/>
                    </a:cubicBezTo>
                    <a:cubicBezTo>
                      <a:pt x="33" y="4"/>
                      <a:pt x="24" y="10"/>
                      <a:pt x="24" y="10"/>
                    </a:cubicBezTo>
                    <a:cubicBezTo>
                      <a:pt x="24" y="10"/>
                      <a:pt x="2" y="6"/>
                      <a:pt x="1" y="6"/>
                    </a:cubicBezTo>
                    <a:cubicBezTo>
                      <a:pt x="2" y="6"/>
                      <a:pt x="12" y="0"/>
                      <a:pt x="12"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3" name="Oval 688"/>
              <p:cNvSpPr>
                <a:spLocks noChangeAspect="1" noChangeArrowheads="1"/>
              </p:cNvSpPr>
              <p:nvPr/>
            </p:nvSpPr>
            <p:spPr bwMode="auto">
              <a:xfrm>
                <a:off x="188" y="1979"/>
                <a:ext cx="10"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4" name="Freeform 689"/>
              <p:cNvSpPr>
                <a:spLocks noChangeAspect="1" noEditPoints="1"/>
              </p:cNvSpPr>
              <p:nvPr/>
            </p:nvSpPr>
            <p:spPr bwMode="auto">
              <a:xfrm>
                <a:off x="186" y="1979"/>
                <a:ext cx="12" cy="6"/>
              </a:xfrm>
              <a:custGeom>
                <a:avLst/>
                <a:gdLst/>
                <a:ahLst/>
                <a:cxnLst>
                  <a:cxn ang="0">
                    <a:pos x="3" y="0"/>
                  </a:cxn>
                  <a:cxn ang="0">
                    <a:pos x="0" y="1"/>
                  </a:cxn>
                  <a:cxn ang="0">
                    <a:pos x="1" y="2"/>
                  </a:cxn>
                  <a:cxn ang="0">
                    <a:pos x="3" y="3"/>
                  </a:cxn>
                  <a:cxn ang="0">
                    <a:pos x="6" y="1"/>
                  </a:cxn>
                  <a:cxn ang="0">
                    <a:pos x="6" y="1"/>
                  </a:cxn>
                  <a:cxn ang="0">
                    <a:pos x="6" y="1"/>
                  </a:cxn>
                  <a:cxn ang="0">
                    <a:pos x="3" y="0"/>
                  </a:cxn>
                  <a:cxn ang="0">
                    <a:pos x="1" y="2"/>
                  </a:cxn>
                  <a:cxn ang="0">
                    <a:pos x="1" y="1"/>
                  </a:cxn>
                  <a:cxn ang="0">
                    <a:pos x="3" y="0"/>
                  </a:cxn>
                  <a:cxn ang="0">
                    <a:pos x="6" y="1"/>
                  </a:cxn>
                  <a:cxn ang="0">
                    <a:pos x="6" y="1"/>
                  </a:cxn>
                  <a:cxn ang="0">
                    <a:pos x="6" y="1"/>
                  </a:cxn>
                  <a:cxn ang="0">
                    <a:pos x="3" y="3"/>
                  </a:cxn>
                  <a:cxn ang="0">
                    <a:pos x="1" y="2"/>
                  </a:cxn>
                </a:cxnLst>
                <a:rect l="0" t="0" r="r" b="b"/>
                <a:pathLst>
                  <a:path w="6" h="3">
                    <a:moveTo>
                      <a:pt x="3" y="0"/>
                    </a:moveTo>
                    <a:cubicBezTo>
                      <a:pt x="2" y="0"/>
                      <a:pt x="0" y="0"/>
                      <a:pt x="0" y="1"/>
                    </a:cubicBezTo>
                    <a:cubicBezTo>
                      <a:pt x="0" y="2"/>
                      <a:pt x="1" y="2"/>
                      <a:pt x="1" y="2"/>
                    </a:cubicBezTo>
                    <a:cubicBezTo>
                      <a:pt x="1" y="3"/>
                      <a:pt x="2" y="3"/>
                      <a:pt x="3" y="3"/>
                    </a:cubicBezTo>
                    <a:cubicBezTo>
                      <a:pt x="5" y="3"/>
                      <a:pt x="6" y="2"/>
                      <a:pt x="6" y="1"/>
                    </a:cubicBezTo>
                    <a:cubicBezTo>
                      <a:pt x="6" y="1"/>
                      <a:pt x="6" y="1"/>
                      <a:pt x="6" y="1"/>
                    </a:cubicBezTo>
                    <a:cubicBezTo>
                      <a:pt x="6" y="1"/>
                      <a:pt x="6" y="1"/>
                      <a:pt x="6" y="1"/>
                    </a:cubicBezTo>
                    <a:cubicBezTo>
                      <a:pt x="6" y="0"/>
                      <a:pt x="5" y="0"/>
                      <a:pt x="3" y="0"/>
                    </a:cubicBezTo>
                    <a:close/>
                    <a:moveTo>
                      <a:pt x="1" y="2"/>
                    </a:moveTo>
                    <a:cubicBezTo>
                      <a:pt x="1" y="2"/>
                      <a:pt x="1" y="2"/>
                      <a:pt x="1" y="1"/>
                    </a:cubicBezTo>
                    <a:cubicBezTo>
                      <a:pt x="1" y="1"/>
                      <a:pt x="2" y="0"/>
                      <a:pt x="3" y="0"/>
                    </a:cubicBezTo>
                    <a:cubicBezTo>
                      <a:pt x="4" y="0"/>
                      <a:pt x="5" y="0"/>
                      <a:pt x="6" y="1"/>
                    </a:cubicBezTo>
                    <a:cubicBezTo>
                      <a:pt x="6" y="1"/>
                      <a:pt x="6" y="1"/>
                      <a:pt x="6" y="1"/>
                    </a:cubicBezTo>
                    <a:cubicBezTo>
                      <a:pt x="6" y="1"/>
                      <a:pt x="6" y="1"/>
                      <a:pt x="6" y="1"/>
                    </a:cubicBezTo>
                    <a:cubicBezTo>
                      <a:pt x="6" y="2"/>
                      <a:pt x="5" y="3"/>
                      <a:pt x="3" y="3"/>
                    </a:cubicBezTo>
                    <a:cubicBezTo>
                      <a:pt x="2" y="3"/>
                      <a:pt x="2" y="2"/>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5" name="Oval 690"/>
              <p:cNvSpPr>
                <a:spLocks noChangeAspect="1" noChangeArrowheads="1"/>
              </p:cNvSpPr>
              <p:nvPr/>
            </p:nvSpPr>
            <p:spPr bwMode="auto">
              <a:xfrm>
                <a:off x="204" y="1981"/>
                <a:ext cx="12" cy="6"/>
              </a:xfrm>
              <a:prstGeom prst="ellipse">
                <a:avLst/>
              </a:pr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6" name="Freeform 691"/>
              <p:cNvSpPr>
                <a:spLocks noChangeAspect="1" noEditPoints="1"/>
              </p:cNvSpPr>
              <p:nvPr/>
            </p:nvSpPr>
            <p:spPr bwMode="auto">
              <a:xfrm>
                <a:off x="204" y="1981"/>
                <a:ext cx="12" cy="6"/>
              </a:xfrm>
              <a:custGeom>
                <a:avLst/>
                <a:gdLst/>
                <a:ahLst/>
                <a:cxnLst>
                  <a:cxn ang="0">
                    <a:pos x="3" y="0"/>
                  </a:cxn>
                  <a:cxn ang="0">
                    <a:pos x="0" y="2"/>
                  </a:cxn>
                  <a:cxn ang="0">
                    <a:pos x="1" y="2"/>
                  </a:cxn>
                  <a:cxn ang="0">
                    <a:pos x="3" y="3"/>
                  </a:cxn>
                  <a:cxn ang="0">
                    <a:pos x="6" y="2"/>
                  </a:cxn>
                  <a:cxn ang="0">
                    <a:pos x="6" y="2"/>
                  </a:cxn>
                  <a:cxn ang="0">
                    <a:pos x="6" y="1"/>
                  </a:cxn>
                  <a:cxn ang="0">
                    <a:pos x="3" y="0"/>
                  </a:cxn>
                  <a:cxn ang="0">
                    <a:pos x="1" y="2"/>
                  </a:cxn>
                  <a:cxn ang="0">
                    <a:pos x="1" y="2"/>
                  </a:cxn>
                  <a:cxn ang="0">
                    <a:pos x="3" y="0"/>
                  </a:cxn>
                  <a:cxn ang="0">
                    <a:pos x="6" y="1"/>
                  </a:cxn>
                  <a:cxn ang="0">
                    <a:pos x="6" y="2"/>
                  </a:cxn>
                  <a:cxn ang="0">
                    <a:pos x="6" y="2"/>
                  </a:cxn>
                  <a:cxn ang="0">
                    <a:pos x="3" y="3"/>
                  </a:cxn>
                  <a:cxn ang="0">
                    <a:pos x="1" y="2"/>
                  </a:cxn>
                </a:cxnLst>
                <a:rect l="0" t="0" r="r" b="b"/>
                <a:pathLst>
                  <a:path w="6" h="3">
                    <a:moveTo>
                      <a:pt x="3" y="0"/>
                    </a:moveTo>
                    <a:cubicBezTo>
                      <a:pt x="2" y="0"/>
                      <a:pt x="0" y="1"/>
                      <a:pt x="0" y="2"/>
                    </a:cubicBezTo>
                    <a:cubicBezTo>
                      <a:pt x="0" y="2"/>
                      <a:pt x="0" y="2"/>
                      <a:pt x="1" y="2"/>
                    </a:cubicBezTo>
                    <a:cubicBezTo>
                      <a:pt x="1" y="3"/>
                      <a:pt x="2" y="3"/>
                      <a:pt x="3" y="3"/>
                    </a:cubicBezTo>
                    <a:cubicBezTo>
                      <a:pt x="5" y="3"/>
                      <a:pt x="6" y="3"/>
                      <a:pt x="6" y="2"/>
                    </a:cubicBezTo>
                    <a:cubicBezTo>
                      <a:pt x="6" y="2"/>
                      <a:pt x="6" y="2"/>
                      <a:pt x="6" y="2"/>
                    </a:cubicBezTo>
                    <a:cubicBezTo>
                      <a:pt x="6" y="1"/>
                      <a:pt x="6" y="1"/>
                      <a:pt x="6" y="1"/>
                    </a:cubicBezTo>
                    <a:cubicBezTo>
                      <a:pt x="5" y="0"/>
                      <a:pt x="4" y="0"/>
                      <a:pt x="3" y="0"/>
                    </a:cubicBezTo>
                    <a:close/>
                    <a:moveTo>
                      <a:pt x="1" y="2"/>
                    </a:moveTo>
                    <a:cubicBezTo>
                      <a:pt x="1" y="2"/>
                      <a:pt x="1" y="2"/>
                      <a:pt x="1" y="2"/>
                    </a:cubicBezTo>
                    <a:cubicBezTo>
                      <a:pt x="1" y="1"/>
                      <a:pt x="2" y="0"/>
                      <a:pt x="3" y="0"/>
                    </a:cubicBezTo>
                    <a:cubicBezTo>
                      <a:pt x="4" y="0"/>
                      <a:pt x="5" y="1"/>
                      <a:pt x="6" y="1"/>
                    </a:cubicBezTo>
                    <a:cubicBezTo>
                      <a:pt x="6" y="1"/>
                      <a:pt x="6" y="1"/>
                      <a:pt x="6" y="2"/>
                    </a:cubicBezTo>
                    <a:cubicBezTo>
                      <a:pt x="6" y="2"/>
                      <a:pt x="6" y="2"/>
                      <a:pt x="6" y="2"/>
                    </a:cubicBezTo>
                    <a:cubicBezTo>
                      <a:pt x="6" y="2"/>
                      <a:pt x="5" y="3"/>
                      <a:pt x="3" y="3"/>
                    </a:cubicBezTo>
                    <a:cubicBezTo>
                      <a:pt x="2" y="3"/>
                      <a:pt x="1" y="3"/>
                      <a:pt x="1" y="2"/>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7" name="Line 692"/>
              <p:cNvSpPr>
                <a:spLocks noChangeAspect="1" noChangeShapeType="1"/>
              </p:cNvSpPr>
              <p:nvPr/>
            </p:nvSpPr>
            <p:spPr bwMode="auto">
              <a:xfrm flipV="1">
                <a:off x="522" y="1973"/>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8" name="Line 693"/>
              <p:cNvSpPr>
                <a:spLocks noChangeAspect="1" noChangeShapeType="1"/>
              </p:cNvSpPr>
              <p:nvPr/>
            </p:nvSpPr>
            <p:spPr bwMode="auto">
              <a:xfrm flipV="1">
                <a:off x="368" y="1947"/>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69" name="Line 694"/>
              <p:cNvSpPr>
                <a:spLocks noChangeAspect="1" noChangeShapeType="1"/>
              </p:cNvSpPr>
              <p:nvPr/>
            </p:nvSpPr>
            <p:spPr bwMode="auto">
              <a:xfrm flipV="1">
                <a:off x="350" y="1881"/>
                <a:ext cx="64"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0" name="Line 695"/>
              <p:cNvSpPr>
                <a:spLocks noChangeAspect="1" noChangeShapeType="1"/>
              </p:cNvSpPr>
              <p:nvPr/>
            </p:nvSpPr>
            <p:spPr bwMode="auto">
              <a:xfrm flipV="1">
                <a:off x="502" y="1905"/>
                <a:ext cx="66" cy="52"/>
              </a:xfrm>
              <a:prstGeom prst="line">
                <a:avLst/>
              </a:prstGeom>
              <a:noFill/>
              <a:ln w="9525">
                <a:solidFill>
                  <a:srgbClr val="456488"/>
                </a:solid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1" name="Freeform 696"/>
              <p:cNvSpPr>
                <a:spLocks noChangeAspect="1"/>
              </p:cNvSpPr>
              <p:nvPr/>
            </p:nvSpPr>
            <p:spPr bwMode="auto">
              <a:xfrm>
                <a:off x="354" y="1959"/>
                <a:ext cx="28" cy="120"/>
              </a:xfrm>
              <a:custGeom>
                <a:avLst/>
                <a:gdLst/>
                <a:ahLst/>
                <a:cxnLst>
                  <a:cxn ang="0">
                    <a:pos x="14" y="0"/>
                  </a:cxn>
                  <a:cxn ang="0">
                    <a:pos x="1" y="9"/>
                  </a:cxn>
                  <a:cxn ang="0">
                    <a:pos x="0" y="60"/>
                  </a:cxn>
                  <a:cxn ang="0">
                    <a:pos x="3" y="59"/>
                  </a:cxn>
                  <a:cxn ang="0">
                    <a:pos x="13" y="48"/>
                  </a:cxn>
                  <a:cxn ang="0">
                    <a:pos x="14" y="45"/>
                  </a:cxn>
                  <a:cxn ang="0">
                    <a:pos x="14" y="2"/>
                  </a:cxn>
                  <a:cxn ang="0">
                    <a:pos x="14" y="0"/>
                  </a:cxn>
                </a:cxnLst>
                <a:rect l="0" t="0" r="r" b="b"/>
                <a:pathLst>
                  <a:path w="14" h="60">
                    <a:moveTo>
                      <a:pt x="14" y="0"/>
                    </a:moveTo>
                    <a:cubicBezTo>
                      <a:pt x="13" y="0"/>
                      <a:pt x="1" y="9"/>
                      <a:pt x="1" y="9"/>
                    </a:cubicBezTo>
                    <a:cubicBezTo>
                      <a:pt x="0" y="60"/>
                      <a:pt x="0" y="60"/>
                      <a:pt x="0" y="60"/>
                    </a:cubicBezTo>
                    <a:cubicBezTo>
                      <a:pt x="0" y="60"/>
                      <a:pt x="1" y="60"/>
                      <a:pt x="3" y="59"/>
                    </a:cubicBezTo>
                    <a:cubicBezTo>
                      <a:pt x="4" y="58"/>
                      <a:pt x="13" y="49"/>
                      <a:pt x="13" y="48"/>
                    </a:cubicBezTo>
                    <a:cubicBezTo>
                      <a:pt x="14" y="47"/>
                      <a:pt x="14" y="45"/>
                      <a:pt x="14" y="45"/>
                    </a:cubicBezTo>
                    <a:cubicBezTo>
                      <a:pt x="14" y="2"/>
                      <a:pt x="14" y="2"/>
                      <a:pt x="14" y="2"/>
                    </a:cubicBezTo>
                    <a:cubicBezTo>
                      <a:pt x="14" y="2"/>
                      <a:pt x="14" y="1"/>
                      <a:pt x="14" y="0"/>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2" name="Freeform 697"/>
              <p:cNvSpPr>
                <a:spLocks noChangeAspect="1"/>
              </p:cNvSpPr>
              <p:nvPr/>
            </p:nvSpPr>
            <p:spPr bwMode="auto">
              <a:xfrm>
                <a:off x="312" y="1953"/>
                <a:ext cx="70" cy="26"/>
              </a:xfrm>
              <a:custGeom>
                <a:avLst/>
                <a:gdLst/>
                <a:ahLst/>
                <a:cxnLst>
                  <a:cxn ang="0">
                    <a:pos x="35" y="3"/>
                  </a:cxn>
                  <a:cxn ang="0">
                    <a:pos x="23" y="13"/>
                  </a:cxn>
                  <a:cxn ang="0">
                    <a:pos x="1" y="9"/>
                  </a:cxn>
                  <a:cxn ang="0">
                    <a:pos x="0" y="10"/>
                  </a:cxn>
                  <a:cxn ang="0">
                    <a:pos x="0" y="8"/>
                  </a:cxn>
                  <a:cxn ang="0">
                    <a:pos x="12" y="0"/>
                  </a:cxn>
                  <a:cxn ang="0">
                    <a:pos x="13" y="0"/>
                  </a:cxn>
                  <a:cxn ang="0">
                    <a:pos x="34" y="3"/>
                  </a:cxn>
                  <a:cxn ang="0">
                    <a:pos x="35" y="3"/>
                  </a:cxn>
                </a:cxnLst>
                <a:rect l="0" t="0" r="r" b="b"/>
                <a:pathLst>
                  <a:path w="35" h="13">
                    <a:moveTo>
                      <a:pt x="35" y="3"/>
                    </a:moveTo>
                    <a:cubicBezTo>
                      <a:pt x="23" y="13"/>
                      <a:pt x="23" y="13"/>
                      <a:pt x="23" y="13"/>
                    </a:cubicBezTo>
                    <a:cubicBezTo>
                      <a:pt x="2" y="9"/>
                      <a:pt x="3" y="9"/>
                      <a:pt x="1" y="9"/>
                    </a:cubicBezTo>
                    <a:cubicBezTo>
                      <a:pt x="0" y="8"/>
                      <a:pt x="0" y="10"/>
                      <a:pt x="0" y="10"/>
                    </a:cubicBezTo>
                    <a:cubicBezTo>
                      <a:pt x="0" y="10"/>
                      <a:pt x="0" y="9"/>
                      <a:pt x="0" y="8"/>
                    </a:cubicBezTo>
                    <a:cubicBezTo>
                      <a:pt x="1" y="8"/>
                      <a:pt x="11" y="1"/>
                      <a:pt x="12" y="0"/>
                    </a:cubicBezTo>
                    <a:cubicBezTo>
                      <a:pt x="13" y="0"/>
                      <a:pt x="13" y="0"/>
                      <a:pt x="13" y="0"/>
                    </a:cubicBezTo>
                    <a:cubicBezTo>
                      <a:pt x="13" y="0"/>
                      <a:pt x="33" y="3"/>
                      <a:pt x="34" y="3"/>
                    </a:cubicBezTo>
                    <a:cubicBezTo>
                      <a:pt x="34" y="3"/>
                      <a:pt x="35" y="3"/>
                      <a:pt x="35" y="3"/>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3" name="Freeform 698"/>
              <p:cNvSpPr>
                <a:spLocks noChangeAspect="1"/>
              </p:cNvSpPr>
              <p:nvPr/>
            </p:nvSpPr>
            <p:spPr bwMode="auto">
              <a:xfrm>
                <a:off x="356" y="1959"/>
                <a:ext cx="26" cy="22"/>
              </a:xfrm>
              <a:custGeom>
                <a:avLst/>
                <a:gdLst/>
                <a:ahLst/>
                <a:cxnLst>
                  <a:cxn ang="0">
                    <a:pos x="13" y="1"/>
                  </a:cxn>
                  <a:cxn ang="0">
                    <a:pos x="12" y="0"/>
                  </a:cxn>
                  <a:cxn ang="0">
                    <a:pos x="0" y="9"/>
                  </a:cxn>
                  <a:cxn ang="0">
                    <a:pos x="1" y="11"/>
                  </a:cxn>
                </a:cxnLst>
                <a:rect l="0" t="0" r="r" b="b"/>
                <a:pathLst>
                  <a:path w="13" h="11">
                    <a:moveTo>
                      <a:pt x="13" y="1"/>
                    </a:moveTo>
                    <a:cubicBezTo>
                      <a:pt x="13" y="1"/>
                      <a:pt x="13" y="1"/>
                      <a:pt x="12"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4" name="Freeform 699"/>
              <p:cNvSpPr>
                <a:spLocks noChangeAspect="1"/>
              </p:cNvSpPr>
              <p:nvPr/>
            </p:nvSpPr>
            <p:spPr bwMode="auto">
              <a:xfrm>
                <a:off x="312" y="1969"/>
                <a:ext cx="46" cy="110"/>
              </a:xfrm>
              <a:custGeom>
                <a:avLst/>
                <a:gdLst/>
                <a:ahLst/>
                <a:cxnLst>
                  <a:cxn ang="0">
                    <a:pos x="22" y="4"/>
                  </a:cxn>
                  <a:cxn ang="0">
                    <a:pos x="1" y="1"/>
                  </a:cxn>
                  <a:cxn ang="0">
                    <a:pos x="0" y="1"/>
                  </a:cxn>
                  <a:cxn ang="0">
                    <a:pos x="0" y="48"/>
                  </a:cxn>
                  <a:cxn ang="0">
                    <a:pos x="1" y="50"/>
                  </a:cxn>
                  <a:cxn ang="0">
                    <a:pos x="21" y="55"/>
                  </a:cxn>
                  <a:cxn ang="0">
                    <a:pos x="23" y="53"/>
                  </a:cxn>
                  <a:cxn ang="0">
                    <a:pos x="23" y="6"/>
                  </a:cxn>
                  <a:cxn ang="0">
                    <a:pos x="22" y="4"/>
                  </a:cxn>
                </a:cxnLst>
                <a:rect l="0" t="0" r="r" b="b"/>
                <a:pathLst>
                  <a:path w="23" h="55">
                    <a:moveTo>
                      <a:pt x="22" y="4"/>
                    </a:moveTo>
                    <a:cubicBezTo>
                      <a:pt x="3" y="1"/>
                      <a:pt x="3" y="1"/>
                      <a:pt x="1" y="1"/>
                    </a:cubicBezTo>
                    <a:cubicBezTo>
                      <a:pt x="0" y="0"/>
                      <a:pt x="0" y="1"/>
                      <a:pt x="0" y="1"/>
                    </a:cubicBezTo>
                    <a:cubicBezTo>
                      <a:pt x="0" y="1"/>
                      <a:pt x="0" y="45"/>
                      <a:pt x="0" y="48"/>
                    </a:cubicBezTo>
                    <a:cubicBezTo>
                      <a:pt x="0" y="50"/>
                      <a:pt x="0" y="50"/>
                      <a:pt x="1" y="50"/>
                    </a:cubicBezTo>
                    <a:cubicBezTo>
                      <a:pt x="1" y="50"/>
                      <a:pt x="15" y="53"/>
                      <a:pt x="21" y="55"/>
                    </a:cubicBezTo>
                    <a:cubicBezTo>
                      <a:pt x="23" y="55"/>
                      <a:pt x="23" y="53"/>
                      <a:pt x="23" y="53"/>
                    </a:cubicBezTo>
                    <a:cubicBezTo>
                      <a:pt x="23" y="53"/>
                      <a:pt x="23" y="7"/>
                      <a:pt x="23" y="6"/>
                    </a:cubicBezTo>
                    <a:cubicBezTo>
                      <a:pt x="23" y="5"/>
                      <a:pt x="23" y="4"/>
                      <a:pt x="22"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5" name="Freeform 700"/>
              <p:cNvSpPr>
                <a:spLocks noChangeAspect="1"/>
              </p:cNvSpPr>
              <p:nvPr/>
            </p:nvSpPr>
            <p:spPr bwMode="auto">
              <a:xfrm>
                <a:off x="324" y="1977"/>
                <a:ext cx="32" cy="18"/>
              </a:xfrm>
              <a:custGeom>
                <a:avLst/>
                <a:gdLst/>
                <a:ahLst/>
                <a:cxnLst>
                  <a:cxn ang="0">
                    <a:pos x="0" y="0"/>
                  </a:cxn>
                  <a:cxn ang="0">
                    <a:pos x="0" y="12"/>
                  </a:cxn>
                  <a:cxn ang="0">
                    <a:pos x="32" y="18"/>
                  </a:cxn>
                  <a:cxn ang="0">
                    <a:pos x="32" y="4"/>
                  </a:cxn>
                  <a:cxn ang="0">
                    <a:pos x="0" y="0"/>
                  </a:cxn>
                </a:cxnLst>
                <a:rect l="0" t="0" r="r" b="b"/>
                <a:pathLst>
                  <a:path w="32" h="18">
                    <a:moveTo>
                      <a:pt x="0" y="0"/>
                    </a:moveTo>
                    <a:lnTo>
                      <a:pt x="0" y="12"/>
                    </a:lnTo>
                    <a:lnTo>
                      <a:pt x="32" y="18"/>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6" name="Freeform 701"/>
              <p:cNvSpPr>
                <a:spLocks noChangeAspect="1"/>
              </p:cNvSpPr>
              <p:nvPr/>
            </p:nvSpPr>
            <p:spPr bwMode="auto">
              <a:xfrm>
                <a:off x="324" y="1993"/>
                <a:ext cx="32" cy="30"/>
              </a:xfrm>
              <a:custGeom>
                <a:avLst/>
                <a:gdLst/>
                <a:ahLst/>
                <a:cxnLst>
                  <a:cxn ang="0">
                    <a:pos x="0" y="0"/>
                  </a:cxn>
                  <a:cxn ang="0">
                    <a:pos x="0" y="24"/>
                  </a:cxn>
                  <a:cxn ang="0">
                    <a:pos x="32" y="30"/>
                  </a:cxn>
                  <a:cxn ang="0">
                    <a:pos x="32" y="4"/>
                  </a:cxn>
                  <a:cxn ang="0">
                    <a:pos x="0" y="0"/>
                  </a:cxn>
                </a:cxnLst>
                <a:rect l="0" t="0" r="r" b="b"/>
                <a:pathLst>
                  <a:path w="32" h="30">
                    <a:moveTo>
                      <a:pt x="0" y="0"/>
                    </a:moveTo>
                    <a:lnTo>
                      <a:pt x="0" y="24"/>
                    </a:lnTo>
                    <a:lnTo>
                      <a:pt x="32" y="30"/>
                    </a:lnTo>
                    <a:lnTo>
                      <a:pt x="32"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7" name="Freeform 702"/>
              <p:cNvSpPr>
                <a:spLocks noChangeAspect="1"/>
              </p:cNvSpPr>
              <p:nvPr/>
            </p:nvSpPr>
            <p:spPr bwMode="auto">
              <a:xfrm>
                <a:off x="324" y="2021"/>
                <a:ext cx="32" cy="52"/>
              </a:xfrm>
              <a:custGeom>
                <a:avLst/>
                <a:gdLst/>
                <a:ahLst/>
                <a:cxnLst>
                  <a:cxn ang="0">
                    <a:pos x="0" y="0"/>
                  </a:cxn>
                  <a:cxn ang="0">
                    <a:pos x="0" y="46"/>
                  </a:cxn>
                  <a:cxn ang="0">
                    <a:pos x="32" y="52"/>
                  </a:cxn>
                  <a:cxn ang="0">
                    <a:pos x="32" y="6"/>
                  </a:cxn>
                  <a:cxn ang="0">
                    <a:pos x="0" y="0"/>
                  </a:cxn>
                </a:cxnLst>
                <a:rect l="0" t="0" r="r" b="b"/>
                <a:pathLst>
                  <a:path w="32" h="52">
                    <a:moveTo>
                      <a:pt x="0" y="0"/>
                    </a:moveTo>
                    <a:lnTo>
                      <a:pt x="0" y="46"/>
                    </a:lnTo>
                    <a:lnTo>
                      <a:pt x="32" y="52"/>
                    </a:lnTo>
                    <a:lnTo>
                      <a:pt x="32"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8" name="Freeform 703"/>
              <p:cNvSpPr>
                <a:spLocks noChangeAspect="1"/>
              </p:cNvSpPr>
              <p:nvPr/>
            </p:nvSpPr>
            <p:spPr bwMode="auto">
              <a:xfrm>
                <a:off x="328" y="1979"/>
                <a:ext cx="26" cy="8"/>
              </a:xfrm>
              <a:custGeom>
                <a:avLst/>
                <a:gdLst/>
                <a:ahLst/>
                <a:cxnLst>
                  <a:cxn ang="0">
                    <a:pos x="0" y="0"/>
                  </a:cxn>
                  <a:cxn ang="0">
                    <a:pos x="0" y="4"/>
                  </a:cxn>
                  <a:cxn ang="0">
                    <a:pos x="26" y="8"/>
                  </a:cxn>
                  <a:cxn ang="0">
                    <a:pos x="26" y="6"/>
                  </a:cxn>
                  <a:cxn ang="0">
                    <a:pos x="0" y="0"/>
                  </a:cxn>
                </a:cxnLst>
                <a:rect l="0" t="0" r="r" b="b"/>
                <a:pathLst>
                  <a:path w="26" h="8">
                    <a:moveTo>
                      <a:pt x="0" y="0"/>
                    </a:moveTo>
                    <a:lnTo>
                      <a:pt x="0" y="4"/>
                    </a:lnTo>
                    <a:lnTo>
                      <a:pt x="26" y="8"/>
                    </a:lnTo>
                    <a:lnTo>
                      <a:pt x="26" y="6"/>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79" name="Freeform 704"/>
              <p:cNvSpPr>
                <a:spLocks noChangeAspect="1"/>
              </p:cNvSpPr>
              <p:nvPr/>
            </p:nvSpPr>
            <p:spPr bwMode="auto">
              <a:xfrm>
                <a:off x="328" y="199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0" name="Freeform 705"/>
              <p:cNvSpPr>
                <a:spLocks noChangeAspect="1"/>
              </p:cNvSpPr>
              <p:nvPr/>
            </p:nvSpPr>
            <p:spPr bwMode="auto">
              <a:xfrm>
                <a:off x="496" y="1983"/>
                <a:ext cx="30" cy="122"/>
              </a:xfrm>
              <a:custGeom>
                <a:avLst/>
                <a:gdLst/>
                <a:ahLst/>
                <a:cxnLst>
                  <a:cxn ang="0">
                    <a:pos x="14" y="1"/>
                  </a:cxn>
                  <a:cxn ang="0">
                    <a:pos x="1" y="9"/>
                  </a:cxn>
                  <a:cxn ang="0">
                    <a:pos x="0" y="60"/>
                  </a:cxn>
                  <a:cxn ang="0">
                    <a:pos x="3" y="60"/>
                  </a:cxn>
                  <a:cxn ang="0">
                    <a:pos x="14" y="48"/>
                  </a:cxn>
                  <a:cxn ang="0">
                    <a:pos x="14" y="46"/>
                  </a:cxn>
                  <a:cxn ang="0">
                    <a:pos x="15" y="3"/>
                  </a:cxn>
                  <a:cxn ang="0">
                    <a:pos x="14" y="1"/>
                  </a:cxn>
                </a:cxnLst>
                <a:rect l="0" t="0" r="r" b="b"/>
                <a:pathLst>
                  <a:path w="15" h="61">
                    <a:moveTo>
                      <a:pt x="14" y="1"/>
                    </a:moveTo>
                    <a:cubicBezTo>
                      <a:pt x="13" y="0"/>
                      <a:pt x="1" y="9"/>
                      <a:pt x="1" y="9"/>
                    </a:cubicBezTo>
                    <a:cubicBezTo>
                      <a:pt x="0" y="60"/>
                      <a:pt x="0" y="60"/>
                      <a:pt x="0" y="60"/>
                    </a:cubicBezTo>
                    <a:cubicBezTo>
                      <a:pt x="0" y="60"/>
                      <a:pt x="2" y="61"/>
                      <a:pt x="3" y="60"/>
                    </a:cubicBezTo>
                    <a:cubicBezTo>
                      <a:pt x="4" y="58"/>
                      <a:pt x="13" y="49"/>
                      <a:pt x="14" y="48"/>
                    </a:cubicBezTo>
                    <a:cubicBezTo>
                      <a:pt x="15" y="47"/>
                      <a:pt x="14" y="46"/>
                      <a:pt x="14" y="46"/>
                    </a:cubicBezTo>
                    <a:cubicBezTo>
                      <a:pt x="15" y="3"/>
                      <a:pt x="15" y="3"/>
                      <a:pt x="15" y="3"/>
                    </a:cubicBezTo>
                    <a:cubicBezTo>
                      <a:pt x="15" y="3"/>
                      <a:pt x="14" y="1"/>
                      <a:pt x="14" y="1"/>
                    </a:cubicBez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1" name="Freeform 706"/>
              <p:cNvSpPr>
                <a:spLocks noChangeAspect="1"/>
              </p:cNvSpPr>
              <p:nvPr/>
            </p:nvSpPr>
            <p:spPr bwMode="auto">
              <a:xfrm>
                <a:off x="454" y="1977"/>
                <a:ext cx="70" cy="26"/>
              </a:xfrm>
              <a:custGeom>
                <a:avLst/>
                <a:gdLst/>
                <a:ahLst/>
                <a:cxnLst>
                  <a:cxn ang="0">
                    <a:pos x="35" y="4"/>
                  </a:cxn>
                  <a:cxn ang="0">
                    <a:pos x="23" y="13"/>
                  </a:cxn>
                  <a:cxn ang="0">
                    <a:pos x="1" y="9"/>
                  </a:cxn>
                  <a:cxn ang="0">
                    <a:pos x="0" y="10"/>
                  </a:cxn>
                  <a:cxn ang="0">
                    <a:pos x="1" y="9"/>
                  </a:cxn>
                  <a:cxn ang="0">
                    <a:pos x="13" y="1"/>
                  </a:cxn>
                  <a:cxn ang="0">
                    <a:pos x="14" y="0"/>
                  </a:cxn>
                  <a:cxn ang="0">
                    <a:pos x="34" y="3"/>
                  </a:cxn>
                  <a:cxn ang="0">
                    <a:pos x="35" y="4"/>
                  </a:cxn>
                </a:cxnLst>
                <a:rect l="0" t="0" r="r" b="b"/>
                <a:pathLst>
                  <a:path w="35" h="13">
                    <a:moveTo>
                      <a:pt x="35" y="4"/>
                    </a:moveTo>
                    <a:cubicBezTo>
                      <a:pt x="23" y="13"/>
                      <a:pt x="23" y="13"/>
                      <a:pt x="23" y="13"/>
                    </a:cubicBezTo>
                    <a:cubicBezTo>
                      <a:pt x="3" y="10"/>
                      <a:pt x="3" y="10"/>
                      <a:pt x="1" y="9"/>
                    </a:cubicBezTo>
                    <a:cubicBezTo>
                      <a:pt x="0" y="9"/>
                      <a:pt x="0" y="10"/>
                      <a:pt x="0" y="10"/>
                    </a:cubicBezTo>
                    <a:cubicBezTo>
                      <a:pt x="0" y="10"/>
                      <a:pt x="0" y="9"/>
                      <a:pt x="1" y="9"/>
                    </a:cubicBezTo>
                    <a:cubicBezTo>
                      <a:pt x="1" y="8"/>
                      <a:pt x="12" y="1"/>
                      <a:pt x="13" y="1"/>
                    </a:cubicBezTo>
                    <a:cubicBezTo>
                      <a:pt x="13" y="0"/>
                      <a:pt x="14" y="0"/>
                      <a:pt x="14" y="0"/>
                    </a:cubicBezTo>
                    <a:cubicBezTo>
                      <a:pt x="14" y="0"/>
                      <a:pt x="34" y="3"/>
                      <a:pt x="34" y="3"/>
                    </a:cubicBezTo>
                    <a:cubicBezTo>
                      <a:pt x="35" y="3"/>
                      <a:pt x="35" y="4"/>
                      <a:pt x="35" y="4"/>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2" name="Freeform 707"/>
              <p:cNvSpPr>
                <a:spLocks noChangeAspect="1"/>
              </p:cNvSpPr>
              <p:nvPr/>
            </p:nvSpPr>
            <p:spPr bwMode="auto">
              <a:xfrm>
                <a:off x="498" y="1985"/>
                <a:ext cx="26" cy="22"/>
              </a:xfrm>
              <a:custGeom>
                <a:avLst/>
                <a:gdLst/>
                <a:ahLst/>
                <a:cxnLst>
                  <a:cxn ang="0">
                    <a:pos x="13" y="1"/>
                  </a:cxn>
                  <a:cxn ang="0">
                    <a:pos x="13" y="0"/>
                  </a:cxn>
                  <a:cxn ang="0">
                    <a:pos x="0" y="9"/>
                  </a:cxn>
                  <a:cxn ang="0">
                    <a:pos x="1" y="11"/>
                  </a:cxn>
                </a:cxnLst>
                <a:rect l="0" t="0" r="r" b="b"/>
                <a:pathLst>
                  <a:path w="13" h="11">
                    <a:moveTo>
                      <a:pt x="13" y="1"/>
                    </a:moveTo>
                    <a:cubicBezTo>
                      <a:pt x="13" y="1"/>
                      <a:pt x="13" y="0"/>
                      <a:pt x="13" y="0"/>
                    </a:cubicBezTo>
                    <a:cubicBezTo>
                      <a:pt x="12" y="0"/>
                      <a:pt x="0" y="9"/>
                      <a:pt x="0" y="9"/>
                    </a:cubicBezTo>
                    <a:cubicBezTo>
                      <a:pt x="1" y="11"/>
                      <a:pt x="1" y="11"/>
                      <a:pt x="1" y="11"/>
                    </a:cubicBezTo>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3" name="Freeform 708"/>
              <p:cNvSpPr>
                <a:spLocks noChangeAspect="1"/>
              </p:cNvSpPr>
              <p:nvPr/>
            </p:nvSpPr>
            <p:spPr bwMode="auto">
              <a:xfrm>
                <a:off x="454" y="1995"/>
                <a:ext cx="46" cy="110"/>
              </a:xfrm>
              <a:custGeom>
                <a:avLst/>
                <a:gdLst/>
                <a:ahLst/>
                <a:cxnLst>
                  <a:cxn ang="0">
                    <a:pos x="23" y="4"/>
                  </a:cxn>
                  <a:cxn ang="0">
                    <a:pos x="1" y="0"/>
                  </a:cxn>
                  <a:cxn ang="0">
                    <a:pos x="0" y="1"/>
                  </a:cxn>
                  <a:cxn ang="0">
                    <a:pos x="0" y="47"/>
                  </a:cxn>
                  <a:cxn ang="0">
                    <a:pos x="1" y="50"/>
                  </a:cxn>
                  <a:cxn ang="0">
                    <a:pos x="22" y="54"/>
                  </a:cxn>
                  <a:cxn ang="0">
                    <a:pos x="23" y="53"/>
                  </a:cxn>
                  <a:cxn ang="0">
                    <a:pos x="23" y="5"/>
                  </a:cxn>
                  <a:cxn ang="0">
                    <a:pos x="23" y="4"/>
                  </a:cxn>
                </a:cxnLst>
                <a:rect l="0" t="0" r="r" b="b"/>
                <a:pathLst>
                  <a:path w="23" h="55">
                    <a:moveTo>
                      <a:pt x="23" y="4"/>
                    </a:moveTo>
                    <a:cubicBezTo>
                      <a:pt x="3" y="1"/>
                      <a:pt x="3" y="1"/>
                      <a:pt x="1" y="0"/>
                    </a:cubicBezTo>
                    <a:cubicBezTo>
                      <a:pt x="0" y="0"/>
                      <a:pt x="0" y="1"/>
                      <a:pt x="0" y="1"/>
                    </a:cubicBezTo>
                    <a:cubicBezTo>
                      <a:pt x="0" y="1"/>
                      <a:pt x="0" y="45"/>
                      <a:pt x="0" y="47"/>
                    </a:cubicBezTo>
                    <a:cubicBezTo>
                      <a:pt x="0" y="49"/>
                      <a:pt x="0" y="49"/>
                      <a:pt x="1" y="50"/>
                    </a:cubicBezTo>
                    <a:cubicBezTo>
                      <a:pt x="2" y="50"/>
                      <a:pt x="16" y="53"/>
                      <a:pt x="22" y="54"/>
                    </a:cubicBezTo>
                    <a:cubicBezTo>
                      <a:pt x="23" y="55"/>
                      <a:pt x="23" y="53"/>
                      <a:pt x="23" y="53"/>
                    </a:cubicBezTo>
                    <a:cubicBezTo>
                      <a:pt x="23" y="53"/>
                      <a:pt x="23" y="6"/>
                      <a:pt x="23" y="5"/>
                    </a:cubicBezTo>
                    <a:cubicBezTo>
                      <a:pt x="23" y="4"/>
                      <a:pt x="23" y="4"/>
                      <a:pt x="23" y="4"/>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4" name="Freeform 709"/>
              <p:cNvSpPr>
                <a:spLocks noChangeAspect="1"/>
              </p:cNvSpPr>
              <p:nvPr/>
            </p:nvSpPr>
            <p:spPr bwMode="auto">
              <a:xfrm>
                <a:off x="468" y="2001"/>
                <a:ext cx="30" cy="20"/>
              </a:xfrm>
              <a:custGeom>
                <a:avLst/>
                <a:gdLst/>
                <a:ahLst/>
                <a:cxnLst>
                  <a:cxn ang="0">
                    <a:pos x="0" y="0"/>
                  </a:cxn>
                  <a:cxn ang="0">
                    <a:pos x="0" y="14"/>
                  </a:cxn>
                  <a:cxn ang="0">
                    <a:pos x="30" y="20"/>
                  </a:cxn>
                  <a:cxn ang="0">
                    <a:pos x="30" y="6"/>
                  </a:cxn>
                  <a:cxn ang="0">
                    <a:pos x="0" y="0"/>
                  </a:cxn>
                </a:cxnLst>
                <a:rect l="0" t="0" r="r" b="b"/>
                <a:pathLst>
                  <a:path w="30" h="20">
                    <a:moveTo>
                      <a:pt x="0" y="0"/>
                    </a:moveTo>
                    <a:lnTo>
                      <a:pt x="0" y="14"/>
                    </a:lnTo>
                    <a:lnTo>
                      <a:pt x="30" y="20"/>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5" name="Freeform 710"/>
              <p:cNvSpPr>
                <a:spLocks noChangeAspect="1"/>
              </p:cNvSpPr>
              <p:nvPr/>
            </p:nvSpPr>
            <p:spPr bwMode="auto">
              <a:xfrm>
                <a:off x="468" y="2017"/>
                <a:ext cx="30" cy="32"/>
              </a:xfrm>
              <a:custGeom>
                <a:avLst/>
                <a:gdLst/>
                <a:ahLst/>
                <a:cxnLst>
                  <a:cxn ang="0">
                    <a:pos x="0" y="0"/>
                  </a:cxn>
                  <a:cxn ang="0">
                    <a:pos x="0" y="26"/>
                  </a:cxn>
                  <a:cxn ang="0">
                    <a:pos x="30" y="32"/>
                  </a:cxn>
                  <a:cxn ang="0">
                    <a:pos x="30" y="6"/>
                  </a:cxn>
                  <a:cxn ang="0">
                    <a:pos x="0" y="0"/>
                  </a:cxn>
                </a:cxnLst>
                <a:rect l="0" t="0" r="r" b="b"/>
                <a:pathLst>
                  <a:path w="30" h="32">
                    <a:moveTo>
                      <a:pt x="0" y="0"/>
                    </a:moveTo>
                    <a:lnTo>
                      <a:pt x="0" y="26"/>
                    </a:lnTo>
                    <a:lnTo>
                      <a:pt x="30" y="32"/>
                    </a:lnTo>
                    <a:lnTo>
                      <a:pt x="30" y="6"/>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6" name="Freeform 711"/>
              <p:cNvSpPr>
                <a:spLocks noChangeAspect="1"/>
              </p:cNvSpPr>
              <p:nvPr/>
            </p:nvSpPr>
            <p:spPr bwMode="auto">
              <a:xfrm>
                <a:off x="468" y="2047"/>
                <a:ext cx="30" cy="52"/>
              </a:xfrm>
              <a:custGeom>
                <a:avLst/>
                <a:gdLst/>
                <a:ahLst/>
                <a:cxnLst>
                  <a:cxn ang="0">
                    <a:pos x="0" y="0"/>
                  </a:cxn>
                  <a:cxn ang="0">
                    <a:pos x="0" y="46"/>
                  </a:cxn>
                  <a:cxn ang="0">
                    <a:pos x="30" y="52"/>
                  </a:cxn>
                  <a:cxn ang="0">
                    <a:pos x="30" y="4"/>
                  </a:cxn>
                  <a:cxn ang="0">
                    <a:pos x="0" y="0"/>
                  </a:cxn>
                </a:cxnLst>
                <a:rect l="0" t="0" r="r" b="b"/>
                <a:pathLst>
                  <a:path w="30" h="52">
                    <a:moveTo>
                      <a:pt x="0" y="0"/>
                    </a:moveTo>
                    <a:lnTo>
                      <a:pt x="0" y="46"/>
                    </a:lnTo>
                    <a:lnTo>
                      <a:pt x="30" y="52"/>
                    </a:lnTo>
                    <a:lnTo>
                      <a:pt x="30" y="4"/>
                    </a:lnTo>
                    <a:lnTo>
                      <a:pt x="0" y="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7" name="Freeform 712"/>
              <p:cNvSpPr>
                <a:spLocks noChangeAspect="1"/>
              </p:cNvSpPr>
              <p:nvPr/>
            </p:nvSpPr>
            <p:spPr bwMode="auto">
              <a:xfrm>
                <a:off x="470" y="2005"/>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8" name="Freeform 713"/>
              <p:cNvSpPr>
                <a:spLocks noChangeAspect="1"/>
              </p:cNvSpPr>
              <p:nvPr/>
            </p:nvSpPr>
            <p:spPr bwMode="auto">
              <a:xfrm>
                <a:off x="470" y="2021"/>
                <a:ext cx="26" cy="8"/>
              </a:xfrm>
              <a:custGeom>
                <a:avLst/>
                <a:gdLst/>
                <a:ahLst/>
                <a:cxnLst>
                  <a:cxn ang="0">
                    <a:pos x="0" y="0"/>
                  </a:cxn>
                  <a:cxn ang="0">
                    <a:pos x="0" y="4"/>
                  </a:cxn>
                  <a:cxn ang="0">
                    <a:pos x="26" y="8"/>
                  </a:cxn>
                  <a:cxn ang="0">
                    <a:pos x="26" y="4"/>
                  </a:cxn>
                  <a:cxn ang="0">
                    <a:pos x="0" y="0"/>
                  </a:cxn>
                </a:cxnLst>
                <a:rect l="0" t="0" r="r" b="b"/>
                <a:pathLst>
                  <a:path w="26" h="8">
                    <a:moveTo>
                      <a:pt x="0" y="0"/>
                    </a:moveTo>
                    <a:lnTo>
                      <a:pt x="0" y="4"/>
                    </a:lnTo>
                    <a:lnTo>
                      <a:pt x="26" y="8"/>
                    </a:lnTo>
                    <a:lnTo>
                      <a:pt x="26" y="4"/>
                    </a:lnTo>
                    <a:lnTo>
                      <a:pt x="0" y="0"/>
                    </a:ln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89" name="Freeform 714"/>
              <p:cNvSpPr>
                <a:spLocks noChangeAspect="1"/>
              </p:cNvSpPr>
              <p:nvPr/>
            </p:nvSpPr>
            <p:spPr bwMode="auto">
              <a:xfrm>
                <a:off x="374" y="1871"/>
                <a:ext cx="62" cy="32"/>
              </a:xfrm>
              <a:custGeom>
                <a:avLst/>
                <a:gdLst/>
                <a:ahLst/>
                <a:cxnLst>
                  <a:cxn ang="0">
                    <a:pos x="0" y="0"/>
                  </a:cxn>
                  <a:cxn ang="0">
                    <a:pos x="62" y="16"/>
                  </a:cxn>
                  <a:cxn ang="0">
                    <a:pos x="62" y="32"/>
                  </a:cxn>
                  <a:cxn ang="0">
                    <a:pos x="0" y="12"/>
                  </a:cxn>
                  <a:cxn ang="0">
                    <a:pos x="0" y="0"/>
                  </a:cxn>
                </a:cxnLst>
                <a:rect l="0" t="0" r="r" b="b"/>
                <a:pathLst>
                  <a:path w="62" h="32">
                    <a:moveTo>
                      <a:pt x="0" y="0"/>
                    </a:moveTo>
                    <a:lnTo>
                      <a:pt x="62" y="16"/>
                    </a:lnTo>
                    <a:lnTo>
                      <a:pt x="62" y="32"/>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0" name="Freeform 715"/>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1" name="Freeform 716"/>
              <p:cNvSpPr>
                <a:spLocks noChangeAspect="1"/>
              </p:cNvSpPr>
              <p:nvPr/>
            </p:nvSpPr>
            <p:spPr bwMode="auto">
              <a:xfrm>
                <a:off x="436" y="1868"/>
                <a:ext cx="26" cy="33"/>
              </a:xfrm>
              <a:custGeom>
                <a:avLst/>
                <a:gdLst/>
                <a:ahLst/>
                <a:cxnLst>
                  <a:cxn ang="0">
                    <a:pos x="26" y="0"/>
                  </a:cxn>
                  <a:cxn ang="0">
                    <a:pos x="0" y="19"/>
                  </a:cxn>
                  <a:cxn ang="0">
                    <a:pos x="0" y="33"/>
                  </a:cxn>
                  <a:cxn ang="0">
                    <a:pos x="26" y="13"/>
                  </a:cxn>
                  <a:cxn ang="0">
                    <a:pos x="26" y="0"/>
                  </a:cxn>
                </a:cxnLst>
                <a:rect l="0" t="0" r="r" b="b"/>
                <a:pathLst>
                  <a:path w="26" h="33">
                    <a:moveTo>
                      <a:pt x="26" y="0"/>
                    </a:moveTo>
                    <a:lnTo>
                      <a:pt x="0" y="19"/>
                    </a:lnTo>
                    <a:lnTo>
                      <a:pt x="0" y="33"/>
                    </a:lnTo>
                    <a:lnTo>
                      <a:pt x="26" y="13"/>
                    </a:lnTo>
                    <a:lnTo>
                      <a:pt x="26"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2" name="Freeform 717"/>
              <p:cNvSpPr>
                <a:spLocks noChangeAspect="1"/>
              </p:cNvSpPr>
              <p:nvPr/>
            </p:nvSpPr>
            <p:spPr bwMode="auto">
              <a:xfrm>
                <a:off x="436" y="1887"/>
                <a:ext cx="2" cy="14"/>
              </a:xfrm>
              <a:custGeom>
                <a:avLst/>
                <a:gdLst/>
                <a:ahLst/>
                <a:cxnLst>
                  <a:cxn ang="0">
                    <a:pos x="2" y="12"/>
                  </a:cxn>
                  <a:cxn ang="0">
                    <a:pos x="0" y="14"/>
                  </a:cxn>
                  <a:cxn ang="0">
                    <a:pos x="0" y="12"/>
                  </a:cxn>
                  <a:cxn ang="0">
                    <a:pos x="0" y="0"/>
                  </a:cxn>
                  <a:cxn ang="0">
                    <a:pos x="2" y="0"/>
                  </a:cxn>
                  <a:cxn ang="0">
                    <a:pos x="2" y="12"/>
                  </a:cxn>
                </a:cxnLst>
                <a:rect l="0" t="0" r="r" b="b"/>
                <a:pathLst>
                  <a:path w="2" h="14">
                    <a:moveTo>
                      <a:pt x="2" y="12"/>
                    </a:moveTo>
                    <a:lnTo>
                      <a:pt x="0"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3" name="Freeform 718"/>
              <p:cNvSpPr>
                <a:spLocks noChangeAspect="1"/>
              </p:cNvSpPr>
              <p:nvPr/>
            </p:nvSpPr>
            <p:spPr bwMode="auto">
              <a:xfrm>
                <a:off x="374" y="1852"/>
                <a:ext cx="88" cy="35"/>
              </a:xfrm>
              <a:custGeom>
                <a:avLst/>
                <a:gdLst/>
                <a:ahLst/>
                <a:cxnLst>
                  <a:cxn ang="0">
                    <a:pos x="30" y="0"/>
                  </a:cxn>
                  <a:cxn ang="0">
                    <a:pos x="88" y="16"/>
                  </a:cxn>
                  <a:cxn ang="0">
                    <a:pos x="62" y="35"/>
                  </a:cxn>
                  <a:cxn ang="0">
                    <a:pos x="0" y="19"/>
                  </a:cxn>
                  <a:cxn ang="0">
                    <a:pos x="30" y="0"/>
                  </a:cxn>
                </a:cxnLst>
                <a:rect l="0" t="0" r="r" b="b"/>
                <a:pathLst>
                  <a:path w="88" h="35">
                    <a:moveTo>
                      <a:pt x="30" y="0"/>
                    </a:moveTo>
                    <a:lnTo>
                      <a:pt x="88" y="16"/>
                    </a:lnTo>
                    <a:lnTo>
                      <a:pt x="62" y="35"/>
                    </a:lnTo>
                    <a:lnTo>
                      <a:pt x="0" y="19"/>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4" name="Freeform 719"/>
              <p:cNvSpPr>
                <a:spLocks noChangeAspect="1"/>
              </p:cNvSpPr>
              <p:nvPr/>
            </p:nvSpPr>
            <p:spPr bwMode="auto">
              <a:xfrm>
                <a:off x="374" y="1868"/>
                <a:ext cx="88" cy="19"/>
              </a:xfrm>
              <a:custGeom>
                <a:avLst/>
                <a:gdLst/>
                <a:ahLst/>
                <a:cxnLst>
                  <a:cxn ang="0">
                    <a:pos x="62" y="19"/>
                  </a:cxn>
                  <a:cxn ang="0">
                    <a:pos x="2" y="3"/>
                  </a:cxn>
                  <a:cxn ang="0">
                    <a:pos x="0" y="3"/>
                  </a:cxn>
                  <a:cxn ang="0">
                    <a:pos x="62" y="19"/>
                  </a:cxn>
                  <a:cxn ang="0">
                    <a:pos x="88" y="0"/>
                  </a:cxn>
                  <a:cxn ang="0">
                    <a:pos x="86" y="0"/>
                  </a:cxn>
                  <a:cxn ang="0">
                    <a:pos x="62" y="19"/>
                  </a:cxn>
                </a:cxnLst>
                <a:rect l="0" t="0" r="r" b="b"/>
                <a:pathLst>
                  <a:path w="88" h="19">
                    <a:moveTo>
                      <a:pt x="62" y="19"/>
                    </a:moveTo>
                    <a:lnTo>
                      <a:pt x="2" y="3"/>
                    </a:lnTo>
                    <a:lnTo>
                      <a:pt x="0" y="3"/>
                    </a:lnTo>
                    <a:lnTo>
                      <a:pt x="62" y="19"/>
                    </a:lnTo>
                    <a:lnTo>
                      <a:pt x="88" y="0"/>
                    </a:lnTo>
                    <a:lnTo>
                      <a:pt x="86" y="0"/>
                    </a:lnTo>
                    <a:lnTo>
                      <a:pt x="62" y="19"/>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5" name="Freeform 720"/>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 ang="0">
                    <a:pos x="12" y="2"/>
                  </a:cxn>
                </a:cxnLst>
                <a:rect l="0" t="0" r="r" b="b"/>
                <a:pathLst>
                  <a:path w="14" h="19">
                    <a:moveTo>
                      <a:pt x="12" y="2"/>
                    </a:moveTo>
                    <a:lnTo>
                      <a:pt x="0" y="13"/>
                    </a:lnTo>
                    <a:lnTo>
                      <a:pt x="0" y="19"/>
                    </a:lnTo>
                    <a:lnTo>
                      <a:pt x="14" y="6"/>
                    </a:lnTo>
                    <a:lnTo>
                      <a:pt x="12" y="0"/>
                    </a:lnTo>
                    <a:lnTo>
                      <a:pt x="12"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6" name="Freeform 721"/>
              <p:cNvSpPr>
                <a:spLocks noChangeAspect="1"/>
              </p:cNvSpPr>
              <p:nvPr/>
            </p:nvSpPr>
            <p:spPr bwMode="auto">
              <a:xfrm>
                <a:off x="430" y="1862"/>
                <a:ext cx="14" cy="19"/>
              </a:xfrm>
              <a:custGeom>
                <a:avLst/>
                <a:gdLst/>
                <a:ahLst/>
                <a:cxnLst>
                  <a:cxn ang="0">
                    <a:pos x="12" y="2"/>
                  </a:cxn>
                  <a:cxn ang="0">
                    <a:pos x="0" y="13"/>
                  </a:cxn>
                  <a:cxn ang="0">
                    <a:pos x="0" y="19"/>
                  </a:cxn>
                  <a:cxn ang="0">
                    <a:pos x="14" y="6"/>
                  </a:cxn>
                  <a:cxn ang="0">
                    <a:pos x="12" y="0"/>
                  </a:cxn>
                </a:cxnLst>
                <a:rect l="0" t="0" r="r" b="b"/>
                <a:pathLst>
                  <a:path w="14" h="19">
                    <a:moveTo>
                      <a:pt x="12" y="2"/>
                    </a:moveTo>
                    <a:lnTo>
                      <a:pt x="0" y="13"/>
                    </a:lnTo>
                    <a:lnTo>
                      <a:pt x="0" y="19"/>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7" name="Freeform 722"/>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8" name="Freeform 723"/>
              <p:cNvSpPr>
                <a:spLocks noChangeAspect="1"/>
              </p:cNvSpPr>
              <p:nvPr/>
            </p:nvSpPr>
            <p:spPr bwMode="auto">
              <a:xfrm>
                <a:off x="390" y="1864"/>
                <a:ext cx="40" cy="17"/>
              </a:xfrm>
              <a:custGeom>
                <a:avLst/>
                <a:gdLst/>
                <a:ahLst/>
                <a:cxnLst>
                  <a:cxn ang="0">
                    <a:pos x="0" y="0"/>
                  </a:cxn>
                  <a:cxn ang="0">
                    <a:pos x="40" y="11"/>
                  </a:cxn>
                  <a:cxn ang="0">
                    <a:pos x="40" y="17"/>
                  </a:cxn>
                  <a:cxn ang="0">
                    <a:pos x="0" y="7"/>
                  </a:cxn>
                  <a:cxn ang="0">
                    <a:pos x="0" y="0"/>
                  </a:cxn>
                </a:cxnLst>
                <a:rect l="0" t="0" r="r" b="b"/>
                <a:pathLst>
                  <a:path w="40" h="17">
                    <a:moveTo>
                      <a:pt x="0" y="0"/>
                    </a:moveTo>
                    <a:lnTo>
                      <a:pt x="40" y="11"/>
                    </a:lnTo>
                    <a:lnTo>
                      <a:pt x="40" y="17"/>
                    </a:lnTo>
                    <a:lnTo>
                      <a:pt x="0" y="7"/>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99" name="Freeform 724"/>
              <p:cNvSpPr>
                <a:spLocks noChangeAspect="1"/>
              </p:cNvSpPr>
              <p:nvPr/>
            </p:nvSpPr>
            <p:spPr bwMode="auto">
              <a:xfrm>
                <a:off x="390" y="1862"/>
                <a:ext cx="44" cy="15"/>
              </a:xfrm>
              <a:custGeom>
                <a:avLst/>
                <a:gdLst/>
                <a:ahLst/>
                <a:cxnLst>
                  <a:cxn ang="0">
                    <a:pos x="0" y="2"/>
                  </a:cxn>
                  <a:cxn ang="0">
                    <a:pos x="38" y="15"/>
                  </a:cxn>
                  <a:cxn ang="0">
                    <a:pos x="44" y="11"/>
                  </a:cxn>
                  <a:cxn ang="0">
                    <a:pos x="8" y="0"/>
                  </a:cxn>
                  <a:cxn ang="0">
                    <a:pos x="0" y="2"/>
                  </a:cxn>
                </a:cxnLst>
                <a:rect l="0" t="0" r="r" b="b"/>
                <a:pathLst>
                  <a:path w="44" h="15">
                    <a:moveTo>
                      <a:pt x="0" y="2"/>
                    </a:moveTo>
                    <a:lnTo>
                      <a:pt x="38" y="15"/>
                    </a:lnTo>
                    <a:lnTo>
                      <a:pt x="44" y="11"/>
                    </a:lnTo>
                    <a:lnTo>
                      <a:pt x="8" y="0"/>
                    </a:lnTo>
                    <a:lnTo>
                      <a:pt x="0" y="2"/>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0" name="Freeform 725"/>
              <p:cNvSpPr>
                <a:spLocks noChangeAspect="1"/>
              </p:cNvSpPr>
              <p:nvPr/>
            </p:nvSpPr>
            <p:spPr bwMode="auto">
              <a:xfrm>
                <a:off x="380" y="187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1" name="Freeform 726"/>
              <p:cNvSpPr>
                <a:spLocks noChangeAspect="1"/>
              </p:cNvSpPr>
              <p:nvPr/>
            </p:nvSpPr>
            <p:spPr bwMode="auto">
              <a:xfrm>
                <a:off x="380" y="187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2" name="Freeform 727"/>
              <p:cNvSpPr>
                <a:spLocks noChangeAspect="1"/>
              </p:cNvSpPr>
              <p:nvPr/>
            </p:nvSpPr>
            <p:spPr bwMode="auto">
              <a:xfrm>
                <a:off x="424" y="1887"/>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3" name="Freeform 728"/>
              <p:cNvSpPr>
                <a:spLocks noChangeAspect="1"/>
              </p:cNvSpPr>
              <p:nvPr/>
            </p:nvSpPr>
            <p:spPr bwMode="auto">
              <a:xfrm>
                <a:off x="424" y="1887"/>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4" name="Freeform 729"/>
              <p:cNvSpPr>
                <a:spLocks noChangeAspect="1"/>
              </p:cNvSpPr>
              <p:nvPr/>
            </p:nvSpPr>
            <p:spPr bwMode="auto">
              <a:xfrm>
                <a:off x="424" y="1891"/>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5" name="Freeform 730"/>
              <p:cNvSpPr>
                <a:spLocks noChangeAspect="1"/>
              </p:cNvSpPr>
              <p:nvPr/>
            </p:nvSpPr>
            <p:spPr bwMode="auto">
              <a:xfrm>
                <a:off x="424" y="1891"/>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6" name="Freeform 731"/>
              <p:cNvSpPr>
                <a:spLocks noChangeAspect="1"/>
              </p:cNvSpPr>
              <p:nvPr/>
            </p:nvSpPr>
            <p:spPr bwMode="auto">
              <a:xfrm>
                <a:off x="424" y="1893"/>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7" name="Freeform 732"/>
              <p:cNvSpPr>
                <a:spLocks noChangeAspect="1"/>
              </p:cNvSpPr>
              <p:nvPr/>
            </p:nvSpPr>
            <p:spPr bwMode="auto">
              <a:xfrm>
                <a:off x="424" y="1893"/>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8" name="Freeform 733"/>
              <p:cNvSpPr>
                <a:spLocks noChangeAspect="1"/>
              </p:cNvSpPr>
              <p:nvPr/>
            </p:nvSpPr>
            <p:spPr bwMode="auto">
              <a:xfrm>
                <a:off x="408" y="1895"/>
                <a:ext cx="24" cy="22"/>
              </a:xfrm>
              <a:custGeom>
                <a:avLst/>
                <a:gdLst/>
                <a:ahLst/>
                <a:cxnLst>
                  <a:cxn ang="0">
                    <a:pos x="24" y="0"/>
                  </a:cxn>
                  <a:cxn ang="0">
                    <a:pos x="24" y="2"/>
                  </a:cxn>
                  <a:cxn ang="0">
                    <a:pos x="0" y="22"/>
                  </a:cxn>
                  <a:cxn ang="0">
                    <a:pos x="0" y="20"/>
                  </a:cxn>
                  <a:cxn ang="0">
                    <a:pos x="24" y="0"/>
                  </a:cxn>
                </a:cxnLst>
                <a:rect l="0" t="0" r="r" b="b"/>
                <a:pathLst>
                  <a:path w="24" h="22">
                    <a:moveTo>
                      <a:pt x="24" y="0"/>
                    </a:moveTo>
                    <a:lnTo>
                      <a:pt x="24" y="2"/>
                    </a:lnTo>
                    <a:lnTo>
                      <a:pt x="0" y="22"/>
                    </a:lnTo>
                    <a:lnTo>
                      <a:pt x="0" y="20"/>
                    </a:lnTo>
                    <a:lnTo>
                      <a:pt x="24"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09" name="Freeform 734"/>
              <p:cNvSpPr>
                <a:spLocks noChangeAspect="1"/>
              </p:cNvSpPr>
              <p:nvPr/>
            </p:nvSpPr>
            <p:spPr bwMode="auto">
              <a:xfrm>
                <a:off x="352" y="1897"/>
                <a:ext cx="56" cy="20"/>
              </a:xfrm>
              <a:custGeom>
                <a:avLst/>
                <a:gdLst/>
                <a:ahLst/>
                <a:cxnLst>
                  <a:cxn ang="0">
                    <a:pos x="56" y="18"/>
                  </a:cxn>
                  <a:cxn ang="0">
                    <a:pos x="0" y="0"/>
                  </a:cxn>
                  <a:cxn ang="0">
                    <a:pos x="0" y="2"/>
                  </a:cxn>
                  <a:cxn ang="0">
                    <a:pos x="56" y="20"/>
                  </a:cxn>
                  <a:cxn ang="0">
                    <a:pos x="56" y="18"/>
                  </a:cxn>
                </a:cxnLst>
                <a:rect l="0" t="0" r="r" b="b"/>
                <a:pathLst>
                  <a:path w="56" h="20">
                    <a:moveTo>
                      <a:pt x="56" y="18"/>
                    </a:moveTo>
                    <a:lnTo>
                      <a:pt x="0" y="0"/>
                    </a:lnTo>
                    <a:lnTo>
                      <a:pt x="0" y="2"/>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0" name="Freeform 736"/>
              <p:cNvSpPr>
                <a:spLocks noChangeAspect="1"/>
              </p:cNvSpPr>
              <p:nvPr/>
            </p:nvSpPr>
            <p:spPr bwMode="auto">
              <a:xfrm>
                <a:off x="352" y="1881"/>
                <a:ext cx="80" cy="36"/>
              </a:xfrm>
              <a:custGeom>
                <a:avLst/>
                <a:gdLst/>
                <a:ahLst/>
                <a:cxnLst>
                  <a:cxn ang="0">
                    <a:pos x="26" y="0"/>
                  </a:cxn>
                  <a:cxn ang="0">
                    <a:pos x="80" y="14"/>
                  </a:cxn>
                  <a:cxn ang="0">
                    <a:pos x="56" y="36"/>
                  </a:cxn>
                  <a:cxn ang="0">
                    <a:pos x="0" y="16"/>
                  </a:cxn>
                  <a:cxn ang="0">
                    <a:pos x="26" y="0"/>
                  </a:cxn>
                </a:cxnLst>
                <a:rect l="0" t="0" r="r" b="b"/>
                <a:pathLst>
                  <a:path w="80" h="36">
                    <a:moveTo>
                      <a:pt x="26" y="0"/>
                    </a:moveTo>
                    <a:lnTo>
                      <a:pt x="80" y="14"/>
                    </a:lnTo>
                    <a:lnTo>
                      <a:pt x="56" y="36"/>
                    </a:lnTo>
                    <a:lnTo>
                      <a:pt x="0" y="16"/>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1" name="Freeform 737"/>
              <p:cNvSpPr>
                <a:spLocks noChangeAspect="1"/>
              </p:cNvSpPr>
              <p:nvPr/>
            </p:nvSpPr>
            <p:spPr bwMode="auto">
              <a:xfrm>
                <a:off x="412" y="1812"/>
                <a:ext cx="46" cy="52"/>
              </a:xfrm>
              <a:custGeom>
                <a:avLst/>
                <a:gdLst/>
                <a:ahLst/>
                <a:cxnLst>
                  <a:cxn ang="0">
                    <a:pos x="16" y="26"/>
                  </a:cxn>
                  <a:cxn ang="0">
                    <a:pos x="22" y="21"/>
                  </a:cxn>
                  <a:cxn ang="0">
                    <a:pos x="22" y="9"/>
                  </a:cxn>
                  <a:cxn ang="0">
                    <a:pos x="20" y="0"/>
                  </a:cxn>
                  <a:cxn ang="0">
                    <a:pos x="7" y="0"/>
                  </a:cxn>
                  <a:cxn ang="0">
                    <a:pos x="0" y="1"/>
                  </a:cxn>
                  <a:cxn ang="0">
                    <a:pos x="7" y="25"/>
                  </a:cxn>
                  <a:cxn ang="0">
                    <a:pos x="16" y="26"/>
                  </a:cxn>
                </a:cxnLst>
                <a:rect l="0" t="0" r="r" b="b"/>
                <a:pathLst>
                  <a:path w="23" h="26">
                    <a:moveTo>
                      <a:pt x="16" y="26"/>
                    </a:moveTo>
                    <a:cubicBezTo>
                      <a:pt x="22" y="21"/>
                      <a:pt x="22" y="21"/>
                      <a:pt x="22" y="21"/>
                    </a:cubicBezTo>
                    <a:cubicBezTo>
                      <a:pt x="23" y="16"/>
                      <a:pt x="23" y="13"/>
                      <a:pt x="22" y="9"/>
                    </a:cubicBezTo>
                    <a:cubicBezTo>
                      <a:pt x="21" y="5"/>
                      <a:pt x="20" y="0"/>
                      <a:pt x="20" y="0"/>
                    </a:cubicBezTo>
                    <a:cubicBezTo>
                      <a:pt x="7" y="0"/>
                      <a:pt x="7" y="0"/>
                      <a:pt x="7" y="0"/>
                    </a:cubicBezTo>
                    <a:cubicBezTo>
                      <a:pt x="0" y="1"/>
                      <a:pt x="0" y="1"/>
                      <a:pt x="0" y="1"/>
                    </a:cubicBezTo>
                    <a:cubicBezTo>
                      <a:pt x="7" y="25"/>
                      <a:pt x="7" y="25"/>
                      <a:pt x="7" y="25"/>
                    </a:cubicBezTo>
                    <a:lnTo>
                      <a:pt x="16" y="26"/>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2" name="Freeform 738"/>
              <p:cNvSpPr>
                <a:spLocks noChangeAspect="1"/>
              </p:cNvSpPr>
              <p:nvPr/>
            </p:nvSpPr>
            <p:spPr bwMode="auto">
              <a:xfrm>
                <a:off x="410" y="1808"/>
                <a:ext cx="42" cy="12"/>
              </a:xfrm>
              <a:custGeom>
                <a:avLst/>
                <a:gdLst/>
                <a:ahLst/>
                <a:cxnLst>
                  <a:cxn ang="0">
                    <a:pos x="32" y="10"/>
                  </a:cxn>
                  <a:cxn ang="0">
                    <a:pos x="42" y="4"/>
                  </a:cxn>
                  <a:cxn ang="0">
                    <a:pos x="20" y="0"/>
                  </a:cxn>
                  <a:cxn ang="0">
                    <a:pos x="0" y="6"/>
                  </a:cxn>
                  <a:cxn ang="0">
                    <a:pos x="30" y="12"/>
                  </a:cxn>
                  <a:cxn ang="0">
                    <a:pos x="32" y="10"/>
                  </a:cxn>
                </a:cxnLst>
                <a:rect l="0" t="0" r="r" b="b"/>
                <a:pathLst>
                  <a:path w="42" h="12">
                    <a:moveTo>
                      <a:pt x="32" y="10"/>
                    </a:moveTo>
                    <a:lnTo>
                      <a:pt x="42" y="4"/>
                    </a:lnTo>
                    <a:lnTo>
                      <a:pt x="20" y="0"/>
                    </a:lnTo>
                    <a:lnTo>
                      <a:pt x="0" y="6"/>
                    </a:lnTo>
                    <a:lnTo>
                      <a:pt x="30" y="12"/>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3" name="Freeform 739"/>
              <p:cNvSpPr>
                <a:spLocks noChangeAspect="1"/>
              </p:cNvSpPr>
              <p:nvPr/>
            </p:nvSpPr>
            <p:spPr bwMode="auto">
              <a:xfrm>
                <a:off x="388" y="1814"/>
                <a:ext cx="56" cy="63"/>
              </a:xfrm>
              <a:custGeom>
                <a:avLst/>
                <a:gdLst/>
                <a:ahLst/>
                <a:cxnLst>
                  <a:cxn ang="0">
                    <a:pos x="1" y="1"/>
                  </a:cxn>
                  <a:cxn ang="0">
                    <a:pos x="3" y="0"/>
                  </a:cxn>
                  <a:cxn ang="0">
                    <a:pos x="28" y="2"/>
                  </a:cxn>
                  <a:cxn ang="0">
                    <a:pos x="28" y="3"/>
                  </a:cxn>
                  <a:cxn ang="0">
                    <a:pos x="28" y="28"/>
                  </a:cxn>
                  <a:cxn ang="0">
                    <a:pos x="28" y="28"/>
                  </a:cxn>
                  <a:cxn ang="0">
                    <a:pos x="25" y="31"/>
                  </a:cxn>
                  <a:cxn ang="0">
                    <a:pos x="24" y="31"/>
                  </a:cxn>
                  <a:cxn ang="0">
                    <a:pos x="0" y="23"/>
                  </a:cxn>
                  <a:cxn ang="0">
                    <a:pos x="1" y="1"/>
                  </a:cxn>
                </a:cxnLst>
                <a:rect l="0" t="0" r="r" b="b"/>
                <a:pathLst>
                  <a:path w="28" h="31">
                    <a:moveTo>
                      <a:pt x="1" y="1"/>
                    </a:moveTo>
                    <a:cubicBezTo>
                      <a:pt x="3" y="0"/>
                      <a:pt x="3" y="0"/>
                      <a:pt x="3" y="0"/>
                    </a:cubicBezTo>
                    <a:cubicBezTo>
                      <a:pt x="28" y="2"/>
                      <a:pt x="28" y="2"/>
                      <a:pt x="28" y="2"/>
                    </a:cubicBezTo>
                    <a:cubicBezTo>
                      <a:pt x="28" y="2"/>
                      <a:pt x="28" y="2"/>
                      <a:pt x="28" y="3"/>
                    </a:cubicBezTo>
                    <a:cubicBezTo>
                      <a:pt x="28" y="3"/>
                      <a:pt x="28" y="24"/>
                      <a:pt x="28" y="28"/>
                    </a:cubicBezTo>
                    <a:cubicBezTo>
                      <a:pt x="28" y="28"/>
                      <a:pt x="28" y="28"/>
                      <a:pt x="28" y="28"/>
                    </a:cubicBezTo>
                    <a:cubicBezTo>
                      <a:pt x="28" y="28"/>
                      <a:pt x="26" y="30"/>
                      <a:pt x="25" y="31"/>
                    </a:cubicBezTo>
                    <a:cubicBezTo>
                      <a:pt x="24" y="31"/>
                      <a:pt x="24" y="31"/>
                      <a:pt x="24" y="31"/>
                    </a:cubicBezTo>
                    <a:cubicBezTo>
                      <a:pt x="0" y="23"/>
                      <a:pt x="0" y="23"/>
                      <a:pt x="0" y="23"/>
                    </a:cubicBezTo>
                    <a:lnTo>
                      <a:pt x="1" y="1"/>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4" name="Freeform 740"/>
              <p:cNvSpPr>
                <a:spLocks noChangeAspect="1"/>
              </p:cNvSpPr>
              <p:nvPr/>
            </p:nvSpPr>
            <p:spPr bwMode="auto">
              <a:xfrm>
                <a:off x="386" y="1810"/>
                <a:ext cx="58" cy="61"/>
              </a:xfrm>
              <a:custGeom>
                <a:avLst/>
                <a:gdLst/>
                <a:ahLst/>
                <a:cxnLst>
                  <a:cxn ang="0">
                    <a:pos x="4" y="1"/>
                  </a:cxn>
                  <a:cxn ang="0">
                    <a:pos x="5" y="0"/>
                  </a:cxn>
                  <a:cxn ang="0">
                    <a:pos x="28" y="4"/>
                  </a:cxn>
                  <a:cxn ang="0">
                    <a:pos x="29" y="4"/>
                  </a:cxn>
                  <a:cxn ang="0">
                    <a:pos x="25" y="7"/>
                  </a:cxn>
                  <a:cxn ang="0">
                    <a:pos x="16" y="24"/>
                  </a:cxn>
                  <a:cxn ang="0">
                    <a:pos x="19" y="30"/>
                  </a:cxn>
                  <a:cxn ang="0">
                    <a:pos x="1" y="25"/>
                  </a:cxn>
                  <a:cxn ang="0">
                    <a:pos x="0" y="2"/>
                  </a:cxn>
                  <a:cxn ang="0">
                    <a:pos x="4" y="1"/>
                  </a:cxn>
                </a:cxnLst>
                <a:rect l="0" t="0" r="r" b="b"/>
                <a:pathLst>
                  <a:path w="29" h="30">
                    <a:moveTo>
                      <a:pt x="4" y="1"/>
                    </a:moveTo>
                    <a:cubicBezTo>
                      <a:pt x="5" y="0"/>
                      <a:pt x="5" y="0"/>
                      <a:pt x="5" y="0"/>
                    </a:cubicBezTo>
                    <a:cubicBezTo>
                      <a:pt x="5" y="0"/>
                      <a:pt x="28" y="4"/>
                      <a:pt x="28" y="4"/>
                    </a:cubicBezTo>
                    <a:cubicBezTo>
                      <a:pt x="29" y="4"/>
                      <a:pt x="29" y="4"/>
                      <a:pt x="29" y="4"/>
                    </a:cubicBezTo>
                    <a:cubicBezTo>
                      <a:pt x="25" y="7"/>
                      <a:pt x="25" y="7"/>
                      <a:pt x="25" y="7"/>
                    </a:cubicBezTo>
                    <a:cubicBezTo>
                      <a:pt x="25" y="7"/>
                      <a:pt x="16" y="23"/>
                      <a:pt x="16" y="24"/>
                    </a:cubicBezTo>
                    <a:cubicBezTo>
                      <a:pt x="16" y="24"/>
                      <a:pt x="18" y="28"/>
                      <a:pt x="19" y="30"/>
                    </a:cubicBezTo>
                    <a:cubicBezTo>
                      <a:pt x="1" y="25"/>
                      <a:pt x="1" y="25"/>
                      <a:pt x="1" y="25"/>
                    </a:cubicBezTo>
                    <a:cubicBezTo>
                      <a:pt x="0" y="2"/>
                      <a:pt x="0" y="2"/>
                      <a:pt x="0" y="2"/>
                    </a:cubicBezTo>
                    <a:cubicBezTo>
                      <a:pt x="0" y="2"/>
                      <a:pt x="4" y="1"/>
                      <a:pt x="4"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5" name="Freeform 741"/>
              <p:cNvSpPr>
                <a:spLocks noChangeAspect="1"/>
              </p:cNvSpPr>
              <p:nvPr/>
            </p:nvSpPr>
            <p:spPr bwMode="auto">
              <a:xfrm>
                <a:off x="436" y="1818"/>
                <a:ext cx="8" cy="6"/>
              </a:xfrm>
              <a:custGeom>
                <a:avLst/>
                <a:gdLst/>
                <a:ahLst/>
                <a:cxnLst>
                  <a:cxn ang="0">
                    <a:pos x="4" y="0"/>
                  </a:cxn>
                  <a:cxn ang="0">
                    <a:pos x="4" y="1"/>
                  </a:cxn>
                  <a:cxn ang="0">
                    <a:pos x="0" y="3"/>
                  </a:cxn>
                  <a:cxn ang="0">
                    <a:pos x="0" y="2"/>
                  </a:cxn>
                  <a:cxn ang="0">
                    <a:pos x="4" y="0"/>
                  </a:cxn>
                </a:cxnLst>
                <a:rect l="0" t="0" r="r" b="b"/>
                <a:pathLst>
                  <a:path w="4" h="3">
                    <a:moveTo>
                      <a:pt x="4" y="0"/>
                    </a:moveTo>
                    <a:cubicBezTo>
                      <a:pt x="4" y="0"/>
                      <a:pt x="4" y="1"/>
                      <a:pt x="4" y="1"/>
                    </a:cubicBezTo>
                    <a:cubicBezTo>
                      <a:pt x="0" y="3"/>
                      <a:pt x="0" y="3"/>
                      <a:pt x="0"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6" name="Freeform 742"/>
              <p:cNvSpPr>
                <a:spLocks noChangeAspect="1"/>
              </p:cNvSpPr>
              <p:nvPr/>
            </p:nvSpPr>
            <p:spPr bwMode="auto">
              <a:xfrm>
                <a:off x="386" y="1814"/>
                <a:ext cx="52" cy="63"/>
              </a:xfrm>
              <a:custGeom>
                <a:avLst/>
                <a:gdLst/>
                <a:ahLst/>
                <a:cxnLst>
                  <a:cxn ang="0">
                    <a:pos x="0" y="1"/>
                  </a:cxn>
                  <a:cxn ang="0">
                    <a:pos x="0" y="23"/>
                  </a:cxn>
                  <a:cxn ang="0">
                    <a:pos x="1" y="24"/>
                  </a:cxn>
                  <a:cxn ang="0">
                    <a:pos x="25" y="31"/>
                  </a:cxn>
                  <a:cxn ang="0">
                    <a:pos x="25" y="30"/>
                  </a:cxn>
                  <a:cxn ang="0">
                    <a:pos x="25" y="5"/>
                  </a:cxn>
                  <a:cxn ang="0">
                    <a:pos x="24" y="4"/>
                  </a:cxn>
                  <a:cxn ang="0">
                    <a:pos x="1" y="0"/>
                  </a:cxn>
                  <a:cxn ang="0">
                    <a:pos x="0" y="1"/>
                  </a:cxn>
                </a:cxnLst>
                <a:rect l="0" t="0" r="r" b="b"/>
                <a:pathLst>
                  <a:path w="26" h="31">
                    <a:moveTo>
                      <a:pt x="0" y="1"/>
                    </a:moveTo>
                    <a:cubicBezTo>
                      <a:pt x="0" y="2"/>
                      <a:pt x="0" y="19"/>
                      <a:pt x="0" y="23"/>
                    </a:cubicBezTo>
                    <a:cubicBezTo>
                      <a:pt x="0" y="24"/>
                      <a:pt x="1" y="24"/>
                      <a:pt x="1" y="24"/>
                    </a:cubicBezTo>
                    <a:cubicBezTo>
                      <a:pt x="25" y="31"/>
                      <a:pt x="25" y="31"/>
                      <a:pt x="25" y="31"/>
                    </a:cubicBezTo>
                    <a:cubicBezTo>
                      <a:pt x="25" y="31"/>
                      <a:pt x="25" y="31"/>
                      <a:pt x="25" y="30"/>
                    </a:cubicBezTo>
                    <a:cubicBezTo>
                      <a:pt x="25" y="29"/>
                      <a:pt x="25" y="5"/>
                      <a:pt x="25" y="5"/>
                    </a:cubicBezTo>
                    <a:cubicBezTo>
                      <a:pt x="25" y="5"/>
                      <a:pt x="26" y="4"/>
                      <a:pt x="24" y="4"/>
                    </a:cubicBezTo>
                    <a:cubicBezTo>
                      <a:pt x="23" y="4"/>
                      <a:pt x="1" y="0"/>
                      <a:pt x="1" y="0"/>
                    </a:cubicBezTo>
                    <a:cubicBezTo>
                      <a:pt x="1"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7" name="Freeform 743"/>
              <p:cNvSpPr>
                <a:spLocks noChangeAspect="1"/>
              </p:cNvSpPr>
              <p:nvPr/>
            </p:nvSpPr>
            <p:spPr bwMode="auto">
              <a:xfrm>
                <a:off x="392" y="1820"/>
                <a:ext cx="40" cy="48"/>
              </a:xfrm>
              <a:custGeom>
                <a:avLst/>
                <a:gdLst/>
                <a:ahLst/>
                <a:cxnLst>
                  <a:cxn ang="0">
                    <a:pos x="19" y="3"/>
                  </a:cxn>
                  <a:cxn ang="0">
                    <a:pos x="0" y="0"/>
                  </a:cxn>
                  <a:cxn ang="0">
                    <a:pos x="0" y="0"/>
                  </a:cxn>
                  <a:cxn ang="0">
                    <a:pos x="0" y="18"/>
                  </a:cxn>
                  <a:cxn ang="0">
                    <a:pos x="0" y="19"/>
                  </a:cxn>
                  <a:cxn ang="0">
                    <a:pos x="19" y="24"/>
                  </a:cxn>
                  <a:cxn ang="0">
                    <a:pos x="20" y="23"/>
                  </a:cxn>
                  <a:cxn ang="0">
                    <a:pos x="20" y="4"/>
                  </a:cxn>
                  <a:cxn ang="0">
                    <a:pos x="19" y="3"/>
                  </a:cxn>
                </a:cxnLst>
                <a:rect l="0" t="0" r="r" b="b"/>
                <a:pathLst>
                  <a:path w="20" h="24">
                    <a:moveTo>
                      <a:pt x="19" y="3"/>
                    </a:moveTo>
                    <a:cubicBezTo>
                      <a:pt x="8" y="1"/>
                      <a:pt x="1" y="0"/>
                      <a:pt x="0" y="0"/>
                    </a:cubicBezTo>
                    <a:cubicBezTo>
                      <a:pt x="0" y="0"/>
                      <a:pt x="0" y="0"/>
                      <a:pt x="0" y="0"/>
                    </a:cubicBezTo>
                    <a:cubicBezTo>
                      <a:pt x="0" y="0"/>
                      <a:pt x="0" y="17"/>
                      <a:pt x="0" y="18"/>
                    </a:cubicBezTo>
                    <a:cubicBezTo>
                      <a:pt x="0" y="19"/>
                      <a:pt x="0" y="19"/>
                      <a:pt x="0" y="19"/>
                    </a:cubicBezTo>
                    <a:cubicBezTo>
                      <a:pt x="1" y="19"/>
                      <a:pt x="15" y="23"/>
                      <a:pt x="19" y="24"/>
                    </a:cubicBezTo>
                    <a:cubicBezTo>
                      <a:pt x="19" y="24"/>
                      <a:pt x="20" y="23"/>
                      <a:pt x="20" y="23"/>
                    </a:cubicBezTo>
                    <a:cubicBezTo>
                      <a:pt x="20" y="23"/>
                      <a:pt x="20" y="5"/>
                      <a:pt x="20" y="4"/>
                    </a:cubicBezTo>
                    <a:cubicBezTo>
                      <a:pt x="20" y="4"/>
                      <a:pt x="19" y="3"/>
                      <a:pt x="19"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8" name="Freeform 744"/>
              <p:cNvSpPr>
                <a:spLocks noChangeAspect="1"/>
              </p:cNvSpPr>
              <p:nvPr/>
            </p:nvSpPr>
            <p:spPr bwMode="auto">
              <a:xfrm>
                <a:off x="392" y="1822"/>
                <a:ext cx="38" cy="44"/>
              </a:xfrm>
              <a:custGeom>
                <a:avLst/>
                <a:gdLst/>
                <a:ahLst/>
                <a:cxnLst>
                  <a:cxn ang="0">
                    <a:pos x="18" y="3"/>
                  </a:cxn>
                  <a:cxn ang="0">
                    <a:pos x="1" y="0"/>
                  </a:cxn>
                  <a:cxn ang="0">
                    <a:pos x="0" y="0"/>
                  </a:cxn>
                  <a:cxn ang="0">
                    <a:pos x="0" y="17"/>
                  </a:cxn>
                  <a:cxn ang="0">
                    <a:pos x="1" y="18"/>
                  </a:cxn>
                  <a:cxn ang="0">
                    <a:pos x="18" y="22"/>
                  </a:cxn>
                  <a:cxn ang="0">
                    <a:pos x="19" y="21"/>
                  </a:cxn>
                  <a:cxn ang="0">
                    <a:pos x="19" y="4"/>
                  </a:cxn>
                  <a:cxn ang="0">
                    <a:pos x="18" y="3"/>
                  </a:cxn>
                </a:cxnLst>
                <a:rect l="0" t="0" r="r" b="b"/>
                <a:pathLst>
                  <a:path w="19" h="22">
                    <a:moveTo>
                      <a:pt x="18" y="3"/>
                    </a:moveTo>
                    <a:cubicBezTo>
                      <a:pt x="8" y="1"/>
                      <a:pt x="2" y="0"/>
                      <a:pt x="1" y="0"/>
                    </a:cubicBezTo>
                    <a:cubicBezTo>
                      <a:pt x="0" y="0"/>
                      <a:pt x="0" y="0"/>
                      <a:pt x="0" y="0"/>
                    </a:cubicBezTo>
                    <a:cubicBezTo>
                      <a:pt x="0" y="0"/>
                      <a:pt x="0" y="16"/>
                      <a:pt x="0" y="17"/>
                    </a:cubicBezTo>
                    <a:cubicBezTo>
                      <a:pt x="0" y="18"/>
                      <a:pt x="0" y="18"/>
                      <a:pt x="1" y="18"/>
                    </a:cubicBezTo>
                    <a:cubicBezTo>
                      <a:pt x="1" y="18"/>
                      <a:pt x="15" y="21"/>
                      <a:pt x="18" y="22"/>
                    </a:cubicBezTo>
                    <a:cubicBezTo>
                      <a:pt x="19" y="22"/>
                      <a:pt x="19" y="21"/>
                      <a:pt x="19" y="21"/>
                    </a:cubicBezTo>
                    <a:cubicBezTo>
                      <a:pt x="19" y="21"/>
                      <a:pt x="19" y="4"/>
                      <a:pt x="19" y="4"/>
                    </a:cubicBezTo>
                    <a:cubicBezTo>
                      <a:pt x="19" y="3"/>
                      <a:pt x="19"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19" name="Freeform 745"/>
              <p:cNvSpPr>
                <a:spLocks noChangeAspect="1" noEditPoints="1"/>
              </p:cNvSpPr>
              <p:nvPr/>
            </p:nvSpPr>
            <p:spPr bwMode="auto">
              <a:xfrm>
                <a:off x="392" y="1822"/>
                <a:ext cx="38" cy="44"/>
              </a:xfrm>
              <a:custGeom>
                <a:avLst/>
                <a:gdLst/>
                <a:ahLst/>
                <a:cxnLst>
                  <a:cxn ang="0">
                    <a:pos x="0" y="0"/>
                  </a:cxn>
                  <a:cxn ang="0">
                    <a:pos x="0" y="0"/>
                  </a:cxn>
                  <a:cxn ang="0">
                    <a:pos x="0" y="17"/>
                  </a:cxn>
                  <a:cxn ang="0">
                    <a:pos x="1" y="18"/>
                  </a:cxn>
                  <a:cxn ang="0">
                    <a:pos x="18" y="22"/>
                  </a:cxn>
                  <a:cxn ang="0">
                    <a:pos x="19" y="21"/>
                  </a:cxn>
                  <a:cxn ang="0">
                    <a:pos x="19" y="4"/>
                  </a:cxn>
                  <a:cxn ang="0">
                    <a:pos x="18" y="3"/>
                  </a:cxn>
                  <a:cxn ang="0">
                    <a:pos x="18" y="3"/>
                  </a:cxn>
                  <a:cxn ang="0">
                    <a:pos x="1" y="0"/>
                  </a:cxn>
                  <a:cxn ang="0">
                    <a:pos x="0" y="0"/>
                  </a:cxn>
                  <a:cxn ang="0">
                    <a:pos x="1" y="0"/>
                  </a:cxn>
                  <a:cxn ang="0">
                    <a:pos x="1" y="0"/>
                  </a:cxn>
                  <a:cxn ang="0">
                    <a:pos x="18" y="3"/>
                  </a:cxn>
                  <a:cxn ang="0">
                    <a:pos x="19" y="4"/>
                  </a:cxn>
                  <a:cxn ang="0">
                    <a:pos x="19" y="21"/>
                  </a:cxn>
                  <a:cxn ang="0">
                    <a:pos x="18" y="22"/>
                  </a:cxn>
                  <a:cxn ang="0">
                    <a:pos x="1" y="17"/>
                  </a:cxn>
                  <a:cxn ang="0">
                    <a:pos x="1" y="17"/>
                  </a:cxn>
                  <a:cxn ang="0">
                    <a:pos x="1" y="0"/>
                  </a:cxn>
                  <a:cxn ang="0">
                    <a:pos x="1" y="0"/>
                  </a:cxn>
                </a:cxnLst>
                <a:rect l="0" t="0" r="r" b="b"/>
                <a:pathLst>
                  <a:path w="19" h="22">
                    <a:moveTo>
                      <a:pt x="0" y="0"/>
                    </a:moveTo>
                    <a:cubicBezTo>
                      <a:pt x="0" y="0"/>
                      <a:pt x="0" y="0"/>
                      <a:pt x="0" y="0"/>
                    </a:cubicBezTo>
                    <a:cubicBezTo>
                      <a:pt x="0" y="0"/>
                      <a:pt x="0" y="17"/>
                      <a:pt x="0" y="17"/>
                    </a:cubicBezTo>
                    <a:cubicBezTo>
                      <a:pt x="0" y="18"/>
                      <a:pt x="0" y="18"/>
                      <a:pt x="1" y="18"/>
                    </a:cubicBezTo>
                    <a:cubicBezTo>
                      <a:pt x="1" y="18"/>
                      <a:pt x="15" y="21"/>
                      <a:pt x="18" y="22"/>
                    </a:cubicBezTo>
                    <a:cubicBezTo>
                      <a:pt x="19" y="22"/>
                      <a:pt x="19" y="22"/>
                      <a:pt x="19" y="21"/>
                    </a:cubicBezTo>
                    <a:cubicBezTo>
                      <a:pt x="19" y="21"/>
                      <a:pt x="19" y="4"/>
                      <a:pt x="19" y="4"/>
                    </a:cubicBezTo>
                    <a:cubicBezTo>
                      <a:pt x="19" y="3"/>
                      <a:pt x="19" y="3"/>
                      <a:pt x="18" y="3"/>
                    </a:cubicBezTo>
                    <a:cubicBezTo>
                      <a:pt x="18" y="3"/>
                      <a:pt x="18" y="3"/>
                      <a:pt x="18" y="3"/>
                    </a:cubicBezTo>
                    <a:cubicBezTo>
                      <a:pt x="1" y="0"/>
                      <a:pt x="1" y="0"/>
                      <a:pt x="1" y="0"/>
                    </a:cubicBezTo>
                    <a:cubicBezTo>
                      <a:pt x="1" y="0"/>
                      <a:pt x="0" y="0"/>
                      <a:pt x="0" y="0"/>
                    </a:cubicBezTo>
                    <a:close/>
                    <a:moveTo>
                      <a:pt x="1" y="0"/>
                    </a:moveTo>
                    <a:cubicBezTo>
                      <a:pt x="1" y="0"/>
                      <a:pt x="1" y="0"/>
                      <a:pt x="1" y="0"/>
                    </a:cubicBezTo>
                    <a:cubicBezTo>
                      <a:pt x="18" y="3"/>
                      <a:pt x="18" y="3"/>
                      <a:pt x="18" y="3"/>
                    </a:cubicBezTo>
                    <a:cubicBezTo>
                      <a:pt x="18" y="3"/>
                      <a:pt x="19" y="3"/>
                      <a:pt x="19" y="4"/>
                    </a:cubicBezTo>
                    <a:cubicBezTo>
                      <a:pt x="19" y="21"/>
                      <a:pt x="19" y="21"/>
                      <a:pt x="19" y="21"/>
                    </a:cubicBezTo>
                    <a:cubicBezTo>
                      <a:pt x="19" y="21"/>
                      <a:pt x="18" y="22"/>
                      <a:pt x="18" y="22"/>
                    </a:cubicBezTo>
                    <a:cubicBezTo>
                      <a:pt x="15" y="21"/>
                      <a:pt x="1" y="18"/>
                      <a:pt x="1" y="17"/>
                    </a:cubicBezTo>
                    <a:cubicBezTo>
                      <a:pt x="1" y="17"/>
                      <a:pt x="1" y="17"/>
                      <a:pt x="1" y="17"/>
                    </a:cubicBezTo>
                    <a:cubicBezTo>
                      <a:pt x="1" y="17"/>
                      <a:pt x="1" y="0"/>
                      <a:pt x="1" y="0"/>
                    </a:cubicBezTo>
                    <a:cubicBezTo>
                      <a:pt x="1" y="0"/>
                      <a:pt x="1" y="0"/>
                      <a:pt x="1" y="0"/>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0" name="Freeform 746"/>
              <p:cNvSpPr>
                <a:spLocks noChangeAspect="1"/>
              </p:cNvSpPr>
              <p:nvPr/>
            </p:nvSpPr>
            <p:spPr bwMode="auto">
              <a:xfrm>
                <a:off x="520" y="1897"/>
                <a:ext cx="64" cy="30"/>
              </a:xfrm>
              <a:custGeom>
                <a:avLst/>
                <a:gdLst/>
                <a:ahLst/>
                <a:cxnLst>
                  <a:cxn ang="0">
                    <a:pos x="0" y="0"/>
                  </a:cxn>
                  <a:cxn ang="0">
                    <a:pos x="64" y="16"/>
                  </a:cxn>
                  <a:cxn ang="0">
                    <a:pos x="64" y="30"/>
                  </a:cxn>
                  <a:cxn ang="0">
                    <a:pos x="0" y="12"/>
                  </a:cxn>
                  <a:cxn ang="0">
                    <a:pos x="0" y="0"/>
                  </a:cxn>
                </a:cxnLst>
                <a:rect l="0" t="0" r="r" b="b"/>
                <a:pathLst>
                  <a:path w="64" h="30">
                    <a:moveTo>
                      <a:pt x="0" y="0"/>
                    </a:moveTo>
                    <a:lnTo>
                      <a:pt x="64" y="16"/>
                    </a:lnTo>
                    <a:lnTo>
                      <a:pt x="64" y="30"/>
                    </a:lnTo>
                    <a:lnTo>
                      <a:pt x="0" y="12"/>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1" name="Freeform 747"/>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2" name="Freeform 748"/>
              <p:cNvSpPr>
                <a:spLocks noChangeAspect="1"/>
              </p:cNvSpPr>
              <p:nvPr/>
            </p:nvSpPr>
            <p:spPr bwMode="auto">
              <a:xfrm>
                <a:off x="584" y="1893"/>
                <a:ext cx="24" cy="34"/>
              </a:xfrm>
              <a:custGeom>
                <a:avLst/>
                <a:gdLst/>
                <a:ahLst/>
                <a:cxnLst>
                  <a:cxn ang="0">
                    <a:pos x="24" y="0"/>
                  </a:cxn>
                  <a:cxn ang="0">
                    <a:pos x="0" y="20"/>
                  </a:cxn>
                  <a:cxn ang="0">
                    <a:pos x="0" y="34"/>
                  </a:cxn>
                  <a:cxn ang="0">
                    <a:pos x="24" y="12"/>
                  </a:cxn>
                  <a:cxn ang="0">
                    <a:pos x="24" y="0"/>
                  </a:cxn>
                </a:cxnLst>
                <a:rect l="0" t="0" r="r" b="b"/>
                <a:pathLst>
                  <a:path w="24" h="34">
                    <a:moveTo>
                      <a:pt x="24" y="0"/>
                    </a:moveTo>
                    <a:lnTo>
                      <a:pt x="0" y="20"/>
                    </a:lnTo>
                    <a:lnTo>
                      <a:pt x="0" y="34"/>
                    </a:lnTo>
                    <a:lnTo>
                      <a:pt x="24" y="12"/>
                    </a:lnTo>
                    <a:lnTo>
                      <a:pt x="24"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3" name="Freeform 749"/>
              <p:cNvSpPr>
                <a:spLocks noChangeAspect="1"/>
              </p:cNvSpPr>
              <p:nvPr/>
            </p:nvSpPr>
            <p:spPr bwMode="auto">
              <a:xfrm>
                <a:off x="582" y="1913"/>
                <a:ext cx="2" cy="14"/>
              </a:xfrm>
              <a:custGeom>
                <a:avLst/>
                <a:gdLst/>
                <a:ahLst/>
                <a:cxnLst>
                  <a:cxn ang="0">
                    <a:pos x="2" y="12"/>
                  </a:cxn>
                  <a:cxn ang="0">
                    <a:pos x="2" y="14"/>
                  </a:cxn>
                  <a:cxn ang="0">
                    <a:pos x="0" y="12"/>
                  </a:cxn>
                  <a:cxn ang="0">
                    <a:pos x="0" y="0"/>
                  </a:cxn>
                  <a:cxn ang="0">
                    <a:pos x="2" y="0"/>
                  </a:cxn>
                  <a:cxn ang="0">
                    <a:pos x="2" y="12"/>
                  </a:cxn>
                </a:cxnLst>
                <a:rect l="0" t="0" r="r" b="b"/>
                <a:pathLst>
                  <a:path w="2" h="14">
                    <a:moveTo>
                      <a:pt x="2" y="12"/>
                    </a:moveTo>
                    <a:lnTo>
                      <a:pt x="2" y="14"/>
                    </a:lnTo>
                    <a:lnTo>
                      <a:pt x="0" y="12"/>
                    </a:lnTo>
                    <a:lnTo>
                      <a:pt x="0" y="0"/>
                    </a:lnTo>
                    <a:lnTo>
                      <a:pt x="2" y="0"/>
                    </a:lnTo>
                    <a:lnTo>
                      <a:pt x="2" y="1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4" name="Freeform 750"/>
              <p:cNvSpPr>
                <a:spLocks noChangeAspect="1"/>
              </p:cNvSpPr>
              <p:nvPr/>
            </p:nvSpPr>
            <p:spPr bwMode="auto">
              <a:xfrm>
                <a:off x="520" y="1879"/>
                <a:ext cx="88" cy="34"/>
              </a:xfrm>
              <a:custGeom>
                <a:avLst/>
                <a:gdLst/>
                <a:ahLst/>
                <a:cxnLst>
                  <a:cxn ang="0">
                    <a:pos x="30" y="0"/>
                  </a:cxn>
                  <a:cxn ang="0">
                    <a:pos x="88" y="14"/>
                  </a:cxn>
                  <a:cxn ang="0">
                    <a:pos x="64" y="34"/>
                  </a:cxn>
                  <a:cxn ang="0">
                    <a:pos x="0" y="18"/>
                  </a:cxn>
                  <a:cxn ang="0">
                    <a:pos x="30" y="0"/>
                  </a:cxn>
                </a:cxnLst>
                <a:rect l="0" t="0" r="r" b="b"/>
                <a:pathLst>
                  <a:path w="88" h="34">
                    <a:moveTo>
                      <a:pt x="30" y="0"/>
                    </a:moveTo>
                    <a:lnTo>
                      <a:pt x="88" y="14"/>
                    </a:lnTo>
                    <a:lnTo>
                      <a:pt x="64" y="34"/>
                    </a:lnTo>
                    <a:lnTo>
                      <a:pt x="0" y="18"/>
                    </a:lnTo>
                    <a:lnTo>
                      <a:pt x="3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5" name="Freeform 751"/>
              <p:cNvSpPr>
                <a:spLocks noChangeAspect="1"/>
              </p:cNvSpPr>
              <p:nvPr/>
            </p:nvSpPr>
            <p:spPr bwMode="auto">
              <a:xfrm>
                <a:off x="520" y="1893"/>
                <a:ext cx="88" cy="20"/>
              </a:xfrm>
              <a:custGeom>
                <a:avLst/>
                <a:gdLst/>
                <a:ahLst/>
                <a:cxnLst>
                  <a:cxn ang="0">
                    <a:pos x="64" y="20"/>
                  </a:cxn>
                  <a:cxn ang="0">
                    <a:pos x="2" y="4"/>
                  </a:cxn>
                  <a:cxn ang="0">
                    <a:pos x="0" y="4"/>
                  </a:cxn>
                  <a:cxn ang="0">
                    <a:pos x="64" y="20"/>
                  </a:cxn>
                  <a:cxn ang="0">
                    <a:pos x="88" y="0"/>
                  </a:cxn>
                  <a:cxn ang="0">
                    <a:pos x="86" y="2"/>
                  </a:cxn>
                  <a:cxn ang="0">
                    <a:pos x="64" y="20"/>
                  </a:cxn>
                </a:cxnLst>
                <a:rect l="0" t="0" r="r" b="b"/>
                <a:pathLst>
                  <a:path w="88" h="20">
                    <a:moveTo>
                      <a:pt x="64" y="20"/>
                    </a:moveTo>
                    <a:lnTo>
                      <a:pt x="2" y="4"/>
                    </a:lnTo>
                    <a:lnTo>
                      <a:pt x="0" y="4"/>
                    </a:lnTo>
                    <a:lnTo>
                      <a:pt x="64" y="20"/>
                    </a:lnTo>
                    <a:lnTo>
                      <a:pt x="88" y="0"/>
                    </a:lnTo>
                    <a:lnTo>
                      <a:pt x="86" y="2"/>
                    </a:lnTo>
                    <a:lnTo>
                      <a:pt x="64" y="20"/>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6" name="Freeform 752"/>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 ang="0">
                    <a:pos x="14" y="4"/>
                  </a:cxn>
                </a:cxnLst>
                <a:rect l="0" t="0" r="r" b="b"/>
                <a:pathLst>
                  <a:path w="14" h="20">
                    <a:moveTo>
                      <a:pt x="14" y="4"/>
                    </a:moveTo>
                    <a:lnTo>
                      <a:pt x="0" y="14"/>
                    </a:lnTo>
                    <a:lnTo>
                      <a:pt x="0" y="20"/>
                    </a:lnTo>
                    <a:lnTo>
                      <a:pt x="14" y="6"/>
                    </a:lnTo>
                    <a:lnTo>
                      <a:pt x="12" y="0"/>
                    </a:lnTo>
                    <a:lnTo>
                      <a:pt x="14" y="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7" name="Freeform 753"/>
              <p:cNvSpPr>
                <a:spLocks noChangeAspect="1"/>
              </p:cNvSpPr>
              <p:nvPr/>
            </p:nvSpPr>
            <p:spPr bwMode="auto">
              <a:xfrm>
                <a:off x="576" y="1887"/>
                <a:ext cx="14" cy="20"/>
              </a:xfrm>
              <a:custGeom>
                <a:avLst/>
                <a:gdLst/>
                <a:ahLst/>
                <a:cxnLst>
                  <a:cxn ang="0">
                    <a:pos x="14" y="4"/>
                  </a:cxn>
                  <a:cxn ang="0">
                    <a:pos x="0" y="14"/>
                  </a:cxn>
                  <a:cxn ang="0">
                    <a:pos x="0" y="20"/>
                  </a:cxn>
                  <a:cxn ang="0">
                    <a:pos x="14" y="6"/>
                  </a:cxn>
                  <a:cxn ang="0">
                    <a:pos x="12" y="0"/>
                  </a:cxn>
                </a:cxnLst>
                <a:rect l="0" t="0" r="r" b="b"/>
                <a:pathLst>
                  <a:path w="14" h="20">
                    <a:moveTo>
                      <a:pt x="14" y="4"/>
                    </a:moveTo>
                    <a:lnTo>
                      <a:pt x="0" y="14"/>
                    </a:lnTo>
                    <a:lnTo>
                      <a:pt x="0" y="20"/>
                    </a:lnTo>
                    <a:lnTo>
                      <a:pt x="14" y="6"/>
                    </a:lnTo>
                    <a:lnTo>
                      <a:pt x="12"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8" name="Freeform 754"/>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29" name="Freeform 755"/>
              <p:cNvSpPr>
                <a:spLocks noChangeAspect="1"/>
              </p:cNvSpPr>
              <p:nvPr/>
            </p:nvSpPr>
            <p:spPr bwMode="auto">
              <a:xfrm>
                <a:off x="538" y="1891"/>
                <a:ext cx="38" cy="16"/>
              </a:xfrm>
              <a:custGeom>
                <a:avLst/>
                <a:gdLst/>
                <a:ahLst/>
                <a:cxnLst>
                  <a:cxn ang="0">
                    <a:pos x="0" y="0"/>
                  </a:cxn>
                  <a:cxn ang="0">
                    <a:pos x="38" y="10"/>
                  </a:cxn>
                  <a:cxn ang="0">
                    <a:pos x="38" y="16"/>
                  </a:cxn>
                  <a:cxn ang="0">
                    <a:pos x="0" y="6"/>
                  </a:cxn>
                  <a:cxn ang="0">
                    <a:pos x="0" y="0"/>
                  </a:cxn>
                </a:cxnLst>
                <a:rect l="0" t="0" r="r" b="b"/>
                <a:pathLst>
                  <a:path w="38" h="16">
                    <a:moveTo>
                      <a:pt x="0" y="0"/>
                    </a:moveTo>
                    <a:lnTo>
                      <a:pt x="38" y="10"/>
                    </a:lnTo>
                    <a:lnTo>
                      <a:pt x="38" y="16"/>
                    </a:lnTo>
                    <a:lnTo>
                      <a:pt x="0" y="6"/>
                    </a:lnTo>
                    <a:lnTo>
                      <a:pt x="0" y="0"/>
                    </a:lnTo>
                  </a:path>
                </a:pathLst>
              </a:custGeom>
              <a:no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0" name="Freeform 756"/>
              <p:cNvSpPr>
                <a:spLocks noChangeAspect="1"/>
              </p:cNvSpPr>
              <p:nvPr/>
            </p:nvSpPr>
            <p:spPr bwMode="auto">
              <a:xfrm>
                <a:off x="538" y="1887"/>
                <a:ext cx="44" cy="14"/>
              </a:xfrm>
              <a:custGeom>
                <a:avLst/>
                <a:gdLst/>
                <a:ahLst/>
                <a:cxnLst>
                  <a:cxn ang="0">
                    <a:pos x="0" y="4"/>
                  </a:cxn>
                  <a:cxn ang="0">
                    <a:pos x="38" y="14"/>
                  </a:cxn>
                  <a:cxn ang="0">
                    <a:pos x="44" y="10"/>
                  </a:cxn>
                  <a:cxn ang="0">
                    <a:pos x="6" y="0"/>
                  </a:cxn>
                  <a:cxn ang="0">
                    <a:pos x="0" y="4"/>
                  </a:cxn>
                </a:cxnLst>
                <a:rect l="0" t="0" r="r" b="b"/>
                <a:pathLst>
                  <a:path w="44" h="14">
                    <a:moveTo>
                      <a:pt x="0" y="4"/>
                    </a:moveTo>
                    <a:lnTo>
                      <a:pt x="38" y="14"/>
                    </a:lnTo>
                    <a:lnTo>
                      <a:pt x="44" y="10"/>
                    </a:lnTo>
                    <a:lnTo>
                      <a:pt x="6" y="0"/>
                    </a:lnTo>
                    <a:lnTo>
                      <a:pt x="0" y="4"/>
                    </a:lnTo>
                    <a:close/>
                  </a:path>
                </a:pathLst>
              </a:custGeom>
              <a:solidFill>
                <a:srgbClr val="809AB2"/>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1" name="Freeform 757"/>
              <p:cNvSpPr>
                <a:spLocks noChangeAspect="1"/>
              </p:cNvSpPr>
              <p:nvPr/>
            </p:nvSpPr>
            <p:spPr bwMode="auto">
              <a:xfrm>
                <a:off x="528" y="1903"/>
                <a:ext cx="4" cy="4"/>
              </a:xfrm>
              <a:custGeom>
                <a:avLst/>
                <a:gdLst/>
                <a:ahLst/>
                <a:cxnLst>
                  <a:cxn ang="0">
                    <a:pos x="0" y="0"/>
                  </a:cxn>
                  <a:cxn ang="0">
                    <a:pos x="4" y="2"/>
                  </a:cxn>
                  <a:cxn ang="0">
                    <a:pos x="4" y="4"/>
                  </a:cxn>
                  <a:cxn ang="0">
                    <a:pos x="0" y="2"/>
                  </a:cxn>
                  <a:cxn ang="0">
                    <a:pos x="0" y="0"/>
                  </a:cxn>
                </a:cxnLst>
                <a:rect l="0" t="0" r="r" b="b"/>
                <a:pathLst>
                  <a:path w="4" h="4">
                    <a:moveTo>
                      <a:pt x="0" y="0"/>
                    </a:moveTo>
                    <a:lnTo>
                      <a:pt x="4" y="2"/>
                    </a:lnTo>
                    <a:lnTo>
                      <a:pt x="4"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2" name="Freeform 758"/>
              <p:cNvSpPr>
                <a:spLocks noChangeAspect="1"/>
              </p:cNvSpPr>
              <p:nvPr/>
            </p:nvSpPr>
            <p:spPr bwMode="auto">
              <a:xfrm>
                <a:off x="526" y="1903"/>
                <a:ext cx="6" cy="4"/>
              </a:xfrm>
              <a:custGeom>
                <a:avLst/>
                <a:gdLst/>
                <a:ahLst/>
                <a:cxnLst>
                  <a:cxn ang="0">
                    <a:pos x="2" y="2"/>
                  </a:cxn>
                  <a:cxn ang="0">
                    <a:pos x="2" y="0"/>
                  </a:cxn>
                  <a:cxn ang="0">
                    <a:pos x="0" y="0"/>
                  </a:cxn>
                  <a:cxn ang="0">
                    <a:pos x="0" y="2"/>
                  </a:cxn>
                  <a:cxn ang="0">
                    <a:pos x="6" y="4"/>
                  </a:cxn>
                  <a:cxn ang="0">
                    <a:pos x="6" y="4"/>
                  </a:cxn>
                  <a:cxn ang="0">
                    <a:pos x="2" y="2"/>
                  </a:cxn>
                </a:cxnLst>
                <a:rect l="0" t="0" r="r" b="b"/>
                <a:pathLst>
                  <a:path w="6" h="4">
                    <a:moveTo>
                      <a:pt x="2" y="2"/>
                    </a:moveTo>
                    <a:lnTo>
                      <a:pt x="2" y="0"/>
                    </a:lnTo>
                    <a:lnTo>
                      <a:pt x="0" y="0"/>
                    </a:lnTo>
                    <a:lnTo>
                      <a:pt x="0" y="2"/>
                    </a:lnTo>
                    <a:lnTo>
                      <a:pt x="6" y="4"/>
                    </a:lnTo>
                    <a:lnTo>
                      <a:pt x="6" y="4"/>
                    </a:lnTo>
                    <a:lnTo>
                      <a:pt x="2"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3" name="Freeform 759"/>
              <p:cNvSpPr>
                <a:spLocks noChangeAspect="1"/>
              </p:cNvSpPr>
              <p:nvPr/>
            </p:nvSpPr>
            <p:spPr bwMode="auto">
              <a:xfrm>
                <a:off x="570" y="1913"/>
                <a:ext cx="6" cy="4"/>
              </a:xfrm>
              <a:custGeom>
                <a:avLst/>
                <a:gdLst/>
                <a:ahLst/>
                <a:cxnLst>
                  <a:cxn ang="0">
                    <a:pos x="0" y="0"/>
                  </a:cxn>
                  <a:cxn ang="0">
                    <a:pos x="6" y="0"/>
                  </a:cxn>
                  <a:cxn ang="0">
                    <a:pos x="6" y="4"/>
                  </a:cxn>
                  <a:cxn ang="0">
                    <a:pos x="0" y="2"/>
                  </a:cxn>
                  <a:cxn ang="0">
                    <a:pos x="0" y="0"/>
                  </a:cxn>
                </a:cxnLst>
                <a:rect l="0" t="0" r="r" b="b"/>
                <a:pathLst>
                  <a:path w="6" h="4">
                    <a:moveTo>
                      <a:pt x="0" y="0"/>
                    </a:moveTo>
                    <a:lnTo>
                      <a:pt x="6" y="0"/>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4" name="Freeform 760"/>
              <p:cNvSpPr>
                <a:spLocks noChangeAspect="1"/>
              </p:cNvSpPr>
              <p:nvPr/>
            </p:nvSpPr>
            <p:spPr bwMode="auto">
              <a:xfrm>
                <a:off x="570" y="1911"/>
                <a:ext cx="6" cy="6"/>
              </a:xfrm>
              <a:custGeom>
                <a:avLst/>
                <a:gdLst/>
                <a:ahLst/>
                <a:cxnLst>
                  <a:cxn ang="0">
                    <a:pos x="0" y="4"/>
                  </a:cxn>
                  <a:cxn ang="0">
                    <a:pos x="0" y="2"/>
                  </a:cxn>
                  <a:cxn ang="0">
                    <a:pos x="0" y="0"/>
                  </a:cxn>
                  <a:cxn ang="0">
                    <a:pos x="0" y="4"/>
                  </a:cxn>
                  <a:cxn ang="0">
                    <a:pos x="6" y="6"/>
                  </a:cxn>
                  <a:cxn ang="0">
                    <a:pos x="6" y="6"/>
                  </a:cxn>
                  <a:cxn ang="0">
                    <a:pos x="0" y="4"/>
                  </a:cxn>
                </a:cxnLst>
                <a:rect l="0" t="0" r="r" b="b"/>
                <a:pathLst>
                  <a:path w="6" h="6">
                    <a:moveTo>
                      <a:pt x="0" y="4"/>
                    </a:moveTo>
                    <a:lnTo>
                      <a:pt x="0" y="2"/>
                    </a:lnTo>
                    <a:lnTo>
                      <a:pt x="0" y="0"/>
                    </a:lnTo>
                    <a:lnTo>
                      <a:pt x="0" y="4"/>
                    </a:lnTo>
                    <a:lnTo>
                      <a:pt x="6" y="6"/>
                    </a:lnTo>
                    <a:lnTo>
                      <a:pt x="6" y="6"/>
                    </a:lnTo>
                    <a:lnTo>
                      <a:pt x="0" y="4"/>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5" name="Freeform 761"/>
              <p:cNvSpPr>
                <a:spLocks noChangeAspect="1"/>
              </p:cNvSpPr>
              <p:nvPr/>
            </p:nvSpPr>
            <p:spPr bwMode="auto">
              <a:xfrm>
                <a:off x="570" y="1915"/>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6" name="Freeform 762"/>
              <p:cNvSpPr>
                <a:spLocks noChangeAspect="1"/>
              </p:cNvSpPr>
              <p:nvPr/>
            </p:nvSpPr>
            <p:spPr bwMode="auto">
              <a:xfrm>
                <a:off x="570" y="1915"/>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7" name="Freeform 763"/>
              <p:cNvSpPr>
                <a:spLocks noChangeAspect="1"/>
              </p:cNvSpPr>
              <p:nvPr/>
            </p:nvSpPr>
            <p:spPr bwMode="auto">
              <a:xfrm>
                <a:off x="570" y="1919"/>
                <a:ext cx="6" cy="4"/>
              </a:xfrm>
              <a:custGeom>
                <a:avLst/>
                <a:gdLst/>
                <a:ahLst/>
                <a:cxnLst>
                  <a:cxn ang="0">
                    <a:pos x="0" y="0"/>
                  </a:cxn>
                  <a:cxn ang="0">
                    <a:pos x="6" y="2"/>
                  </a:cxn>
                  <a:cxn ang="0">
                    <a:pos x="6" y="4"/>
                  </a:cxn>
                  <a:cxn ang="0">
                    <a:pos x="0" y="2"/>
                  </a:cxn>
                  <a:cxn ang="0">
                    <a:pos x="0" y="0"/>
                  </a:cxn>
                </a:cxnLst>
                <a:rect l="0" t="0" r="r" b="b"/>
                <a:pathLst>
                  <a:path w="6" h="4">
                    <a:moveTo>
                      <a:pt x="0" y="0"/>
                    </a:moveTo>
                    <a:lnTo>
                      <a:pt x="6" y="2"/>
                    </a:lnTo>
                    <a:lnTo>
                      <a:pt x="6" y="4"/>
                    </a:lnTo>
                    <a:lnTo>
                      <a:pt x="0" y="2"/>
                    </a:lnTo>
                    <a:lnTo>
                      <a:pt x="0" y="0"/>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8" name="Freeform 764"/>
              <p:cNvSpPr>
                <a:spLocks noChangeAspect="1"/>
              </p:cNvSpPr>
              <p:nvPr/>
            </p:nvSpPr>
            <p:spPr bwMode="auto">
              <a:xfrm>
                <a:off x="570" y="1919"/>
                <a:ext cx="6" cy="4"/>
              </a:xfrm>
              <a:custGeom>
                <a:avLst/>
                <a:gdLst/>
                <a:ahLst/>
                <a:cxnLst>
                  <a:cxn ang="0">
                    <a:pos x="0" y="2"/>
                  </a:cxn>
                  <a:cxn ang="0">
                    <a:pos x="0" y="0"/>
                  </a:cxn>
                  <a:cxn ang="0">
                    <a:pos x="0" y="0"/>
                  </a:cxn>
                  <a:cxn ang="0">
                    <a:pos x="0" y="2"/>
                  </a:cxn>
                  <a:cxn ang="0">
                    <a:pos x="6" y="4"/>
                  </a:cxn>
                  <a:cxn ang="0">
                    <a:pos x="6" y="4"/>
                  </a:cxn>
                  <a:cxn ang="0">
                    <a:pos x="0" y="2"/>
                  </a:cxn>
                </a:cxnLst>
                <a:rect l="0" t="0" r="r" b="b"/>
                <a:pathLst>
                  <a:path w="6" h="4">
                    <a:moveTo>
                      <a:pt x="0" y="2"/>
                    </a:moveTo>
                    <a:lnTo>
                      <a:pt x="0" y="0"/>
                    </a:lnTo>
                    <a:lnTo>
                      <a:pt x="0" y="0"/>
                    </a:lnTo>
                    <a:lnTo>
                      <a:pt x="0" y="2"/>
                    </a:lnTo>
                    <a:lnTo>
                      <a:pt x="6" y="4"/>
                    </a:lnTo>
                    <a:lnTo>
                      <a:pt x="6" y="4"/>
                    </a:lnTo>
                    <a:lnTo>
                      <a:pt x="0" y="2"/>
                    </a:ln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39" name="Freeform 765"/>
              <p:cNvSpPr>
                <a:spLocks noChangeAspect="1"/>
              </p:cNvSpPr>
              <p:nvPr/>
            </p:nvSpPr>
            <p:spPr bwMode="auto">
              <a:xfrm>
                <a:off x="554" y="1921"/>
                <a:ext cx="26" cy="22"/>
              </a:xfrm>
              <a:custGeom>
                <a:avLst/>
                <a:gdLst/>
                <a:ahLst/>
                <a:cxnLst>
                  <a:cxn ang="0">
                    <a:pos x="26" y="0"/>
                  </a:cxn>
                  <a:cxn ang="0">
                    <a:pos x="26" y="2"/>
                  </a:cxn>
                  <a:cxn ang="0">
                    <a:pos x="0" y="22"/>
                  </a:cxn>
                  <a:cxn ang="0">
                    <a:pos x="0" y="20"/>
                  </a:cxn>
                  <a:cxn ang="0">
                    <a:pos x="26" y="0"/>
                  </a:cxn>
                </a:cxnLst>
                <a:rect l="0" t="0" r="r" b="b"/>
                <a:pathLst>
                  <a:path w="26" h="22">
                    <a:moveTo>
                      <a:pt x="26" y="0"/>
                    </a:moveTo>
                    <a:lnTo>
                      <a:pt x="26" y="2"/>
                    </a:lnTo>
                    <a:lnTo>
                      <a:pt x="0" y="22"/>
                    </a:lnTo>
                    <a:lnTo>
                      <a:pt x="0" y="20"/>
                    </a:lnTo>
                    <a:lnTo>
                      <a:pt x="26" y="0"/>
                    </a:lnTo>
                    <a:close/>
                  </a:path>
                </a:pathLst>
              </a:custGeom>
              <a:solidFill>
                <a:srgbClr val="697F9B"/>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0" name="Freeform 766"/>
              <p:cNvSpPr>
                <a:spLocks noChangeAspect="1"/>
              </p:cNvSpPr>
              <p:nvPr/>
            </p:nvSpPr>
            <p:spPr bwMode="auto">
              <a:xfrm>
                <a:off x="498" y="1923"/>
                <a:ext cx="56" cy="20"/>
              </a:xfrm>
              <a:custGeom>
                <a:avLst/>
                <a:gdLst/>
                <a:ahLst/>
                <a:cxnLst>
                  <a:cxn ang="0">
                    <a:pos x="56" y="18"/>
                  </a:cxn>
                  <a:cxn ang="0">
                    <a:pos x="0" y="0"/>
                  </a:cxn>
                  <a:cxn ang="0">
                    <a:pos x="0" y="0"/>
                  </a:cxn>
                  <a:cxn ang="0">
                    <a:pos x="56" y="20"/>
                  </a:cxn>
                  <a:cxn ang="0">
                    <a:pos x="56" y="18"/>
                  </a:cxn>
                </a:cxnLst>
                <a:rect l="0" t="0" r="r" b="b"/>
                <a:pathLst>
                  <a:path w="56" h="20">
                    <a:moveTo>
                      <a:pt x="56" y="18"/>
                    </a:moveTo>
                    <a:lnTo>
                      <a:pt x="0" y="0"/>
                    </a:lnTo>
                    <a:lnTo>
                      <a:pt x="0" y="0"/>
                    </a:lnTo>
                    <a:lnTo>
                      <a:pt x="56" y="20"/>
                    </a:lnTo>
                    <a:lnTo>
                      <a:pt x="56" y="18"/>
                    </a:lnTo>
                    <a:close/>
                  </a:path>
                </a:pathLst>
              </a:custGeom>
              <a:solidFill>
                <a:srgbClr val="A5B7C9"/>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1" name="Freeform 767"/>
              <p:cNvSpPr>
                <a:spLocks noChangeAspect="1"/>
              </p:cNvSpPr>
              <p:nvPr/>
            </p:nvSpPr>
            <p:spPr bwMode="auto">
              <a:xfrm>
                <a:off x="498" y="1905"/>
                <a:ext cx="82" cy="36"/>
              </a:xfrm>
              <a:custGeom>
                <a:avLst/>
                <a:gdLst/>
                <a:ahLst/>
                <a:cxnLst>
                  <a:cxn ang="0">
                    <a:pos x="26" y="0"/>
                  </a:cxn>
                  <a:cxn ang="0">
                    <a:pos x="82" y="16"/>
                  </a:cxn>
                  <a:cxn ang="0">
                    <a:pos x="56" y="36"/>
                  </a:cxn>
                  <a:cxn ang="0">
                    <a:pos x="0" y="18"/>
                  </a:cxn>
                  <a:cxn ang="0">
                    <a:pos x="26" y="0"/>
                  </a:cxn>
                </a:cxnLst>
                <a:rect l="0" t="0" r="r" b="b"/>
                <a:pathLst>
                  <a:path w="82" h="36">
                    <a:moveTo>
                      <a:pt x="26" y="0"/>
                    </a:moveTo>
                    <a:lnTo>
                      <a:pt x="82" y="16"/>
                    </a:lnTo>
                    <a:lnTo>
                      <a:pt x="56" y="36"/>
                    </a:lnTo>
                    <a:lnTo>
                      <a:pt x="0" y="18"/>
                    </a:lnTo>
                    <a:lnTo>
                      <a:pt x="26" y="0"/>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2" name="Freeform 768"/>
              <p:cNvSpPr>
                <a:spLocks noChangeAspect="1"/>
              </p:cNvSpPr>
              <p:nvPr/>
            </p:nvSpPr>
            <p:spPr bwMode="auto">
              <a:xfrm>
                <a:off x="558" y="1836"/>
                <a:ext cx="46" cy="55"/>
              </a:xfrm>
              <a:custGeom>
                <a:avLst/>
                <a:gdLst/>
                <a:ahLst/>
                <a:cxnLst>
                  <a:cxn ang="0">
                    <a:pos x="16" y="27"/>
                  </a:cxn>
                  <a:cxn ang="0">
                    <a:pos x="22" y="22"/>
                  </a:cxn>
                  <a:cxn ang="0">
                    <a:pos x="22" y="10"/>
                  </a:cxn>
                  <a:cxn ang="0">
                    <a:pos x="21" y="0"/>
                  </a:cxn>
                  <a:cxn ang="0">
                    <a:pos x="8" y="1"/>
                  </a:cxn>
                  <a:cxn ang="0">
                    <a:pos x="0" y="2"/>
                  </a:cxn>
                  <a:cxn ang="0">
                    <a:pos x="8" y="26"/>
                  </a:cxn>
                  <a:cxn ang="0">
                    <a:pos x="16" y="27"/>
                  </a:cxn>
                </a:cxnLst>
                <a:rect l="0" t="0" r="r" b="b"/>
                <a:pathLst>
                  <a:path w="23" h="27">
                    <a:moveTo>
                      <a:pt x="16" y="27"/>
                    </a:moveTo>
                    <a:cubicBezTo>
                      <a:pt x="22" y="22"/>
                      <a:pt x="22" y="22"/>
                      <a:pt x="22" y="22"/>
                    </a:cubicBezTo>
                    <a:cubicBezTo>
                      <a:pt x="23" y="17"/>
                      <a:pt x="23" y="14"/>
                      <a:pt x="22" y="10"/>
                    </a:cubicBezTo>
                    <a:cubicBezTo>
                      <a:pt x="21" y="5"/>
                      <a:pt x="21" y="0"/>
                      <a:pt x="21" y="0"/>
                    </a:cubicBezTo>
                    <a:cubicBezTo>
                      <a:pt x="8" y="1"/>
                      <a:pt x="8" y="1"/>
                      <a:pt x="8" y="1"/>
                    </a:cubicBezTo>
                    <a:cubicBezTo>
                      <a:pt x="0" y="2"/>
                      <a:pt x="0" y="2"/>
                      <a:pt x="0" y="2"/>
                    </a:cubicBezTo>
                    <a:cubicBezTo>
                      <a:pt x="8" y="26"/>
                      <a:pt x="8" y="26"/>
                      <a:pt x="8" y="26"/>
                    </a:cubicBezTo>
                    <a:lnTo>
                      <a:pt x="16" y="27"/>
                    </a:lnTo>
                    <a:close/>
                  </a:path>
                </a:pathLst>
              </a:custGeom>
              <a:solidFill>
                <a:srgbClr val="004F77"/>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3" name="Freeform 769"/>
              <p:cNvSpPr>
                <a:spLocks noChangeAspect="1"/>
              </p:cNvSpPr>
              <p:nvPr/>
            </p:nvSpPr>
            <p:spPr bwMode="auto">
              <a:xfrm>
                <a:off x="558" y="1834"/>
                <a:ext cx="42" cy="10"/>
              </a:xfrm>
              <a:custGeom>
                <a:avLst/>
                <a:gdLst/>
                <a:ahLst/>
                <a:cxnLst>
                  <a:cxn ang="0">
                    <a:pos x="32" y="10"/>
                  </a:cxn>
                  <a:cxn ang="0">
                    <a:pos x="42" y="2"/>
                  </a:cxn>
                  <a:cxn ang="0">
                    <a:pos x="18" y="0"/>
                  </a:cxn>
                  <a:cxn ang="0">
                    <a:pos x="0" y="4"/>
                  </a:cxn>
                  <a:cxn ang="0">
                    <a:pos x="28" y="10"/>
                  </a:cxn>
                  <a:cxn ang="0">
                    <a:pos x="32" y="10"/>
                  </a:cxn>
                </a:cxnLst>
                <a:rect l="0" t="0" r="r" b="b"/>
                <a:pathLst>
                  <a:path w="42" h="10">
                    <a:moveTo>
                      <a:pt x="32" y="10"/>
                    </a:moveTo>
                    <a:lnTo>
                      <a:pt x="42" y="2"/>
                    </a:lnTo>
                    <a:lnTo>
                      <a:pt x="18" y="0"/>
                    </a:lnTo>
                    <a:lnTo>
                      <a:pt x="0" y="4"/>
                    </a:lnTo>
                    <a:lnTo>
                      <a:pt x="28" y="10"/>
                    </a:lnTo>
                    <a:lnTo>
                      <a:pt x="32" y="10"/>
                    </a:lnTo>
                    <a:close/>
                  </a:path>
                </a:pathLst>
              </a:custGeom>
              <a:solidFill>
                <a:srgbClr val="305A7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4" name="Freeform 770"/>
              <p:cNvSpPr>
                <a:spLocks noChangeAspect="1"/>
              </p:cNvSpPr>
              <p:nvPr/>
            </p:nvSpPr>
            <p:spPr bwMode="auto">
              <a:xfrm>
                <a:off x="534" y="1838"/>
                <a:ext cx="58" cy="65"/>
              </a:xfrm>
              <a:custGeom>
                <a:avLst/>
                <a:gdLst/>
                <a:ahLst/>
                <a:cxnLst>
                  <a:cxn ang="0">
                    <a:pos x="1" y="2"/>
                  </a:cxn>
                  <a:cxn ang="0">
                    <a:pos x="3" y="0"/>
                  </a:cxn>
                  <a:cxn ang="0">
                    <a:pos x="28" y="3"/>
                  </a:cxn>
                  <a:cxn ang="0">
                    <a:pos x="29" y="3"/>
                  </a:cxn>
                  <a:cxn ang="0">
                    <a:pos x="29" y="28"/>
                  </a:cxn>
                  <a:cxn ang="0">
                    <a:pos x="28" y="29"/>
                  </a:cxn>
                  <a:cxn ang="0">
                    <a:pos x="26" y="31"/>
                  </a:cxn>
                  <a:cxn ang="0">
                    <a:pos x="24" y="31"/>
                  </a:cxn>
                  <a:cxn ang="0">
                    <a:pos x="0" y="24"/>
                  </a:cxn>
                  <a:cxn ang="0">
                    <a:pos x="1" y="2"/>
                  </a:cxn>
                </a:cxnLst>
                <a:rect l="0" t="0" r="r" b="b"/>
                <a:pathLst>
                  <a:path w="29" h="32">
                    <a:moveTo>
                      <a:pt x="1" y="2"/>
                    </a:moveTo>
                    <a:cubicBezTo>
                      <a:pt x="3" y="0"/>
                      <a:pt x="3" y="0"/>
                      <a:pt x="3" y="0"/>
                    </a:cubicBezTo>
                    <a:cubicBezTo>
                      <a:pt x="28" y="3"/>
                      <a:pt x="28" y="3"/>
                      <a:pt x="28" y="3"/>
                    </a:cubicBezTo>
                    <a:cubicBezTo>
                      <a:pt x="28" y="3"/>
                      <a:pt x="29" y="3"/>
                      <a:pt x="29" y="3"/>
                    </a:cubicBezTo>
                    <a:cubicBezTo>
                      <a:pt x="29" y="4"/>
                      <a:pt x="29" y="25"/>
                      <a:pt x="29" y="28"/>
                    </a:cubicBezTo>
                    <a:cubicBezTo>
                      <a:pt x="29" y="29"/>
                      <a:pt x="28" y="29"/>
                      <a:pt x="28" y="29"/>
                    </a:cubicBezTo>
                    <a:cubicBezTo>
                      <a:pt x="28" y="29"/>
                      <a:pt x="26" y="31"/>
                      <a:pt x="26" y="31"/>
                    </a:cubicBezTo>
                    <a:cubicBezTo>
                      <a:pt x="25" y="32"/>
                      <a:pt x="24" y="31"/>
                      <a:pt x="24" y="31"/>
                    </a:cubicBezTo>
                    <a:cubicBezTo>
                      <a:pt x="0" y="24"/>
                      <a:pt x="0" y="24"/>
                      <a:pt x="0" y="24"/>
                    </a:cubicBezTo>
                    <a:lnTo>
                      <a:pt x="1" y="2"/>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5" name="Freeform 771"/>
              <p:cNvSpPr>
                <a:spLocks noChangeAspect="1"/>
              </p:cNvSpPr>
              <p:nvPr/>
            </p:nvSpPr>
            <p:spPr bwMode="auto">
              <a:xfrm>
                <a:off x="534" y="1836"/>
                <a:ext cx="58" cy="61"/>
              </a:xfrm>
              <a:custGeom>
                <a:avLst/>
                <a:gdLst/>
                <a:ahLst/>
                <a:cxnLst>
                  <a:cxn ang="0">
                    <a:pos x="4" y="0"/>
                  </a:cxn>
                  <a:cxn ang="0">
                    <a:pos x="5" y="0"/>
                  </a:cxn>
                  <a:cxn ang="0">
                    <a:pos x="28" y="4"/>
                  </a:cxn>
                  <a:cxn ang="0">
                    <a:pos x="29" y="4"/>
                  </a:cxn>
                  <a:cxn ang="0">
                    <a:pos x="25" y="6"/>
                  </a:cxn>
                  <a:cxn ang="0">
                    <a:pos x="16" y="24"/>
                  </a:cxn>
                  <a:cxn ang="0">
                    <a:pos x="19" y="30"/>
                  </a:cxn>
                  <a:cxn ang="0">
                    <a:pos x="0" y="25"/>
                  </a:cxn>
                  <a:cxn ang="0">
                    <a:pos x="0" y="2"/>
                  </a:cxn>
                  <a:cxn ang="0">
                    <a:pos x="4" y="0"/>
                  </a:cxn>
                </a:cxnLst>
                <a:rect l="0" t="0" r="r" b="b"/>
                <a:pathLst>
                  <a:path w="29" h="30">
                    <a:moveTo>
                      <a:pt x="4" y="0"/>
                    </a:moveTo>
                    <a:cubicBezTo>
                      <a:pt x="4" y="0"/>
                      <a:pt x="5" y="0"/>
                      <a:pt x="5" y="0"/>
                    </a:cubicBezTo>
                    <a:cubicBezTo>
                      <a:pt x="5" y="0"/>
                      <a:pt x="28" y="4"/>
                      <a:pt x="28" y="4"/>
                    </a:cubicBezTo>
                    <a:cubicBezTo>
                      <a:pt x="28" y="4"/>
                      <a:pt x="29" y="4"/>
                      <a:pt x="29" y="4"/>
                    </a:cubicBezTo>
                    <a:cubicBezTo>
                      <a:pt x="25" y="6"/>
                      <a:pt x="25" y="6"/>
                      <a:pt x="25" y="6"/>
                    </a:cubicBezTo>
                    <a:cubicBezTo>
                      <a:pt x="25" y="6"/>
                      <a:pt x="16" y="23"/>
                      <a:pt x="16" y="24"/>
                    </a:cubicBezTo>
                    <a:cubicBezTo>
                      <a:pt x="16" y="24"/>
                      <a:pt x="17" y="28"/>
                      <a:pt x="19" y="30"/>
                    </a:cubicBezTo>
                    <a:cubicBezTo>
                      <a:pt x="0" y="25"/>
                      <a:pt x="0" y="25"/>
                      <a:pt x="0" y="25"/>
                    </a:cubicBezTo>
                    <a:cubicBezTo>
                      <a:pt x="0" y="2"/>
                      <a:pt x="0" y="2"/>
                      <a:pt x="0" y="2"/>
                    </a:cubicBezTo>
                    <a:cubicBezTo>
                      <a:pt x="0" y="2"/>
                      <a:pt x="3" y="1"/>
                      <a:pt x="4" y="0"/>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6" name="Freeform 772"/>
              <p:cNvSpPr>
                <a:spLocks noChangeAspect="1"/>
              </p:cNvSpPr>
              <p:nvPr/>
            </p:nvSpPr>
            <p:spPr bwMode="auto">
              <a:xfrm>
                <a:off x="582" y="1844"/>
                <a:ext cx="10" cy="6"/>
              </a:xfrm>
              <a:custGeom>
                <a:avLst/>
                <a:gdLst/>
                <a:ahLst/>
                <a:cxnLst>
                  <a:cxn ang="0">
                    <a:pos x="4" y="0"/>
                  </a:cxn>
                  <a:cxn ang="0">
                    <a:pos x="5" y="0"/>
                  </a:cxn>
                  <a:cxn ang="0">
                    <a:pos x="1" y="3"/>
                  </a:cxn>
                  <a:cxn ang="0">
                    <a:pos x="0" y="2"/>
                  </a:cxn>
                  <a:cxn ang="0">
                    <a:pos x="4" y="0"/>
                  </a:cxn>
                </a:cxnLst>
                <a:rect l="0" t="0" r="r" b="b"/>
                <a:pathLst>
                  <a:path w="5" h="3">
                    <a:moveTo>
                      <a:pt x="4" y="0"/>
                    </a:moveTo>
                    <a:cubicBezTo>
                      <a:pt x="5" y="0"/>
                      <a:pt x="5" y="0"/>
                      <a:pt x="5" y="0"/>
                    </a:cubicBezTo>
                    <a:cubicBezTo>
                      <a:pt x="1" y="3"/>
                      <a:pt x="1" y="3"/>
                      <a:pt x="1" y="3"/>
                    </a:cubicBezTo>
                    <a:cubicBezTo>
                      <a:pt x="0" y="2"/>
                      <a:pt x="0" y="2"/>
                      <a:pt x="0" y="2"/>
                    </a:cubicBezTo>
                    <a:cubicBezTo>
                      <a:pt x="0" y="2"/>
                      <a:pt x="4" y="0"/>
                      <a:pt x="4" y="0"/>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7" name="Freeform 773"/>
              <p:cNvSpPr>
                <a:spLocks noChangeAspect="1"/>
              </p:cNvSpPr>
              <p:nvPr/>
            </p:nvSpPr>
            <p:spPr bwMode="auto">
              <a:xfrm>
                <a:off x="532" y="1840"/>
                <a:ext cx="52" cy="63"/>
              </a:xfrm>
              <a:custGeom>
                <a:avLst/>
                <a:gdLst/>
                <a:ahLst/>
                <a:cxnLst>
                  <a:cxn ang="0">
                    <a:pos x="0" y="1"/>
                  </a:cxn>
                  <a:cxn ang="0">
                    <a:pos x="0" y="22"/>
                  </a:cxn>
                  <a:cxn ang="0">
                    <a:pos x="2" y="24"/>
                  </a:cxn>
                  <a:cxn ang="0">
                    <a:pos x="25" y="30"/>
                  </a:cxn>
                  <a:cxn ang="0">
                    <a:pos x="26" y="30"/>
                  </a:cxn>
                  <a:cxn ang="0">
                    <a:pos x="26" y="5"/>
                  </a:cxn>
                  <a:cxn ang="0">
                    <a:pos x="25" y="4"/>
                  </a:cxn>
                  <a:cxn ang="0">
                    <a:pos x="2" y="0"/>
                  </a:cxn>
                  <a:cxn ang="0">
                    <a:pos x="0" y="1"/>
                  </a:cxn>
                </a:cxnLst>
                <a:rect l="0" t="0" r="r" b="b"/>
                <a:pathLst>
                  <a:path w="26" h="31">
                    <a:moveTo>
                      <a:pt x="0" y="1"/>
                    </a:moveTo>
                    <a:cubicBezTo>
                      <a:pt x="0" y="2"/>
                      <a:pt x="0" y="19"/>
                      <a:pt x="0" y="22"/>
                    </a:cubicBezTo>
                    <a:cubicBezTo>
                      <a:pt x="0" y="23"/>
                      <a:pt x="2" y="24"/>
                      <a:pt x="2" y="24"/>
                    </a:cubicBezTo>
                    <a:cubicBezTo>
                      <a:pt x="25" y="30"/>
                      <a:pt x="25" y="30"/>
                      <a:pt x="25" y="30"/>
                    </a:cubicBezTo>
                    <a:cubicBezTo>
                      <a:pt x="25" y="30"/>
                      <a:pt x="26" y="31"/>
                      <a:pt x="26" y="30"/>
                    </a:cubicBezTo>
                    <a:cubicBezTo>
                      <a:pt x="26" y="29"/>
                      <a:pt x="26" y="5"/>
                      <a:pt x="26" y="5"/>
                    </a:cubicBezTo>
                    <a:cubicBezTo>
                      <a:pt x="26" y="5"/>
                      <a:pt x="26" y="4"/>
                      <a:pt x="25" y="4"/>
                    </a:cubicBezTo>
                    <a:cubicBezTo>
                      <a:pt x="24" y="4"/>
                      <a:pt x="2" y="0"/>
                      <a:pt x="2" y="0"/>
                    </a:cubicBezTo>
                    <a:cubicBezTo>
                      <a:pt x="2" y="0"/>
                      <a:pt x="0" y="0"/>
                      <a:pt x="0"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8" name="Freeform 774"/>
              <p:cNvSpPr>
                <a:spLocks noChangeAspect="1"/>
              </p:cNvSpPr>
              <p:nvPr/>
            </p:nvSpPr>
            <p:spPr bwMode="auto">
              <a:xfrm>
                <a:off x="538" y="1846"/>
                <a:ext cx="40" cy="49"/>
              </a:xfrm>
              <a:custGeom>
                <a:avLst/>
                <a:gdLst/>
                <a:ahLst/>
                <a:cxnLst>
                  <a:cxn ang="0">
                    <a:pos x="20" y="3"/>
                  </a:cxn>
                  <a:cxn ang="0">
                    <a:pos x="1" y="0"/>
                  </a:cxn>
                  <a:cxn ang="0">
                    <a:pos x="0" y="0"/>
                  </a:cxn>
                  <a:cxn ang="0">
                    <a:pos x="0" y="18"/>
                  </a:cxn>
                  <a:cxn ang="0">
                    <a:pos x="1" y="19"/>
                  </a:cxn>
                  <a:cxn ang="0">
                    <a:pos x="19" y="24"/>
                  </a:cxn>
                  <a:cxn ang="0">
                    <a:pos x="20" y="23"/>
                  </a:cxn>
                  <a:cxn ang="0">
                    <a:pos x="20" y="4"/>
                  </a:cxn>
                  <a:cxn ang="0">
                    <a:pos x="20" y="3"/>
                  </a:cxn>
                </a:cxnLst>
                <a:rect l="0" t="0" r="r" b="b"/>
                <a:pathLst>
                  <a:path w="20" h="24">
                    <a:moveTo>
                      <a:pt x="20" y="3"/>
                    </a:moveTo>
                    <a:cubicBezTo>
                      <a:pt x="9" y="1"/>
                      <a:pt x="2" y="0"/>
                      <a:pt x="1" y="0"/>
                    </a:cubicBezTo>
                    <a:cubicBezTo>
                      <a:pt x="0" y="0"/>
                      <a:pt x="0" y="0"/>
                      <a:pt x="0" y="0"/>
                    </a:cubicBezTo>
                    <a:cubicBezTo>
                      <a:pt x="0" y="0"/>
                      <a:pt x="0" y="17"/>
                      <a:pt x="0" y="18"/>
                    </a:cubicBezTo>
                    <a:cubicBezTo>
                      <a:pt x="0" y="19"/>
                      <a:pt x="0" y="19"/>
                      <a:pt x="1" y="19"/>
                    </a:cubicBezTo>
                    <a:cubicBezTo>
                      <a:pt x="1" y="19"/>
                      <a:pt x="16" y="23"/>
                      <a:pt x="19" y="24"/>
                    </a:cubicBezTo>
                    <a:cubicBezTo>
                      <a:pt x="20" y="24"/>
                      <a:pt x="20" y="23"/>
                      <a:pt x="20" y="23"/>
                    </a:cubicBezTo>
                    <a:cubicBezTo>
                      <a:pt x="20" y="23"/>
                      <a:pt x="20" y="4"/>
                      <a:pt x="20" y="4"/>
                    </a:cubicBezTo>
                    <a:cubicBezTo>
                      <a:pt x="20" y="3"/>
                      <a:pt x="20" y="3"/>
                      <a:pt x="20" y="3"/>
                    </a:cubicBezTo>
                    <a:close/>
                  </a:path>
                </a:pathLst>
              </a:custGeom>
              <a:solidFill>
                <a:srgbClr val="2B4F7C"/>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49" name="Freeform 775"/>
              <p:cNvSpPr>
                <a:spLocks noChangeAspect="1"/>
              </p:cNvSpPr>
              <p:nvPr/>
            </p:nvSpPr>
            <p:spPr bwMode="auto">
              <a:xfrm>
                <a:off x="540" y="1846"/>
                <a:ext cx="36" cy="47"/>
              </a:xfrm>
              <a:custGeom>
                <a:avLst/>
                <a:gdLst/>
                <a:ahLst/>
                <a:cxnLst>
                  <a:cxn ang="0">
                    <a:pos x="18" y="3"/>
                  </a:cxn>
                  <a:cxn ang="0">
                    <a:pos x="0" y="0"/>
                  </a:cxn>
                  <a:cxn ang="0">
                    <a:pos x="0" y="1"/>
                  </a:cxn>
                  <a:cxn ang="0">
                    <a:pos x="0" y="17"/>
                  </a:cxn>
                  <a:cxn ang="0">
                    <a:pos x="0" y="18"/>
                  </a:cxn>
                  <a:cxn ang="0">
                    <a:pos x="17" y="23"/>
                  </a:cxn>
                  <a:cxn ang="0">
                    <a:pos x="18" y="22"/>
                  </a:cxn>
                  <a:cxn ang="0">
                    <a:pos x="18" y="4"/>
                  </a:cxn>
                  <a:cxn ang="0">
                    <a:pos x="18" y="3"/>
                  </a:cxn>
                </a:cxnLst>
                <a:rect l="0" t="0" r="r" b="b"/>
                <a:pathLst>
                  <a:path w="18" h="23">
                    <a:moveTo>
                      <a:pt x="18" y="3"/>
                    </a:moveTo>
                    <a:cubicBezTo>
                      <a:pt x="8" y="2"/>
                      <a:pt x="1" y="1"/>
                      <a:pt x="0" y="0"/>
                    </a:cubicBezTo>
                    <a:cubicBezTo>
                      <a:pt x="0" y="0"/>
                      <a:pt x="0" y="1"/>
                      <a:pt x="0" y="1"/>
                    </a:cubicBezTo>
                    <a:cubicBezTo>
                      <a:pt x="0" y="1"/>
                      <a:pt x="0" y="16"/>
                      <a:pt x="0" y="17"/>
                    </a:cubicBezTo>
                    <a:cubicBezTo>
                      <a:pt x="0" y="18"/>
                      <a:pt x="0" y="18"/>
                      <a:pt x="0" y="18"/>
                    </a:cubicBezTo>
                    <a:cubicBezTo>
                      <a:pt x="1" y="18"/>
                      <a:pt x="14" y="22"/>
                      <a:pt x="17" y="23"/>
                    </a:cubicBezTo>
                    <a:cubicBezTo>
                      <a:pt x="18" y="23"/>
                      <a:pt x="18" y="22"/>
                      <a:pt x="18" y="22"/>
                    </a:cubicBezTo>
                    <a:cubicBezTo>
                      <a:pt x="18" y="22"/>
                      <a:pt x="18" y="5"/>
                      <a:pt x="18" y="4"/>
                    </a:cubicBezTo>
                    <a:cubicBezTo>
                      <a:pt x="18" y="4"/>
                      <a:pt x="18" y="3"/>
                      <a:pt x="18" y="3"/>
                    </a:cubicBezTo>
                    <a:close/>
                  </a:path>
                </a:pathLst>
              </a:custGeom>
              <a:solidFill>
                <a:srgbClr val="D3DBE4"/>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250" name="Freeform 776"/>
              <p:cNvSpPr>
                <a:spLocks noChangeAspect="1" noEditPoints="1"/>
              </p:cNvSpPr>
              <p:nvPr/>
            </p:nvSpPr>
            <p:spPr bwMode="auto">
              <a:xfrm>
                <a:off x="540" y="1846"/>
                <a:ext cx="38" cy="47"/>
              </a:xfrm>
              <a:custGeom>
                <a:avLst/>
                <a:gdLst/>
                <a:ahLst/>
                <a:cxnLst>
                  <a:cxn ang="0">
                    <a:pos x="0" y="0"/>
                  </a:cxn>
                  <a:cxn ang="0">
                    <a:pos x="0" y="1"/>
                  </a:cxn>
                  <a:cxn ang="0">
                    <a:pos x="0" y="17"/>
                  </a:cxn>
                  <a:cxn ang="0">
                    <a:pos x="0" y="19"/>
                  </a:cxn>
                  <a:cxn ang="0">
                    <a:pos x="17" y="23"/>
                  </a:cxn>
                  <a:cxn ang="0">
                    <a:pos x="19" y="22"/>
                  </a:cxn>
                  <a:cxn ang="0">
                    <a:pos x="18" y="4"/>
                  </a:cxn>
                  <a:cxn ang="0">
                    <a:pos x="18" y="3"/>
                  </a:cxn>
                  <a:cxn ang="0">
                    <a:pos x="18" y="3"/>
                  </a:cxn>
                  <a:cxn ang="0">
                    <a:pos x="0" y="0"/>
                  </a:cxn>
                  <a:cxn ang="0">
                    <a:pos x="0" y="0"/>
                  </a:cxn>
                  <a:cxn ang="0">
                    <a:pos x="0" y="1"/>
                  </a:cxn>
                  <a:cxn ang="0">
                    <a:pos x="0" y="1"/>
                  </a:cxn>
                  <a:cxn ang="0">
                    <a:pos x="18" y="4"/>
                  </a:cxn>
                  <a:cxn ang="0">
                    <a:pos x="18" y="4"/>
                  </a:cxn>
                  <a:cxn ang="0">
                    <a:pos x="18" y="22"/>
                  </a:cxn>
                  <a:cxn ang="0">
                    <a:pos x="17" y="22"/>
                  </a:cxn>
                  <a:cxn ang="0">
                    <a:pos x="1" y="18"/>
                  </a:cxn>
                  <a:cxn ang="0">
                    <a:pos x="0" y="17"/>
                  </a:cxn>
                  <a:cxn ang="0">
                    <a:pos x="0" y="1"/>
                  </a:cxn>
                  <a:cxn ang="0">
                    <a:pos x="0" y="1"/>
                  </a:cxn>
                </a:cxnLst>
                <a:rect l="0" t="0" r="r" b="b"/>
                <a:pathLst>
                  <a:path w="19" h="23">
                    <a:moveTo>
                      <a:pt x="0" y="0"/>
                    </a:moveTo>
                    <a:cubicBezTo>
                      <a:pt x="0" y="1"/>
                      <a:pt x="0" y="1"/>
                      <a:pt x="0" y="1"/>
                    </a:cubicBezTo>
                    <a:cubicBezTo>
                      <a:pt x="0" y="1"/>
                      <a:pt x="0" y="17"/>
                      <a:pt x="0" y="17"/>
                    </a:cubicBezTo>
                    <a:cubicBezTo>
                      <a:pt x="0" y="18"/>
                      <a:pt x="0" y="18"/>
                      <a:pt x="0" y="19"/>
                    </a:cubicBezTo>
                    <a:cubicBezTo>
                      <a:pt x="0" y="19"/>
                      <a:pt x="14" y="22"/>
                      <a:pt x="17" y="23"/>
                    </a:cubicBezTo>
                    <a:cubicBezTo>
                      <a:pt x="18" y="23"/>
                      <a:pt x="18" y="22"/>
                      <a:pt x="19" y="22"/>
                    </a:cubicBezTo>
                    <a:cubicBezTo>
                      <a:pt x="19" y="22"/>
                      <a:pt x="18" y="4"/>
                      <a:pt x="18" y="4"/>
                    </a:cubicBezTo>
                    <a:cubicBezTo>
                      <a:pt x="18" y="4"/>
                      <a:pt x="18" y="3"/>
                      <a:pt x="18" y="3"/>
                    </a:cubicBezTo>
                    <a:cubicBezTo>
                      <a:pt x="18" y="3"/>
                      <a:pt x="18" y="3"/>
                      <a:pt x="18" y="3"/>
                    </a:cubicBezTo>
                    <a:cubicBezTo>
                      <a:pt x="0" y="0"/>
                      <a:pt x="0" y="0"/>
                      <a:pt x="0" y="0"/>
                    </a:cubicBezTo>
                    <a:cubicBezTo>
                      <a:pt x="0" y="0"/>
                      <a:pt x="0" y="0"/>
                      <a:pt x="0" y="0"/>
                    </a:cubicBezTo>
                    <a:close/>
                    <a:moveTo>
                      <a:pt x="0" y="1"/>
                    </a:moveTo>
                    <a:cubicBezTo>
                      <a:pt x="0" y="1"/>
                      <a:pt x="0" y="1"/>
                      <a:pt x="0" y="1"/>
                    </a:cubicBezTo>
                    <a:cubicBezTo>
                      <a:pt x="18" y="4"/>
                      <a:pt x="18" y="4"/>
                      <a:pt x="18" y="4"/>
                    </a:cubicBezTo>
                    <a:cubicBezTo>
                      <a:pt x="18" y="4"/>
                      <a:pt x="18" y="4"/>
                      <a:pt x="18" y="4"/>
                    </a:cubicBezTo>
                    <a:cubicBezTo>
                      <a:pt x="18" y="22"/>
                      <a:pt x="18" y="22"/>
                      <a:pt x="18" y="22"/>
                    </a:cubicBezTo>
                    <a:cubicBezTo>
                      <a:pt x="18" y="22"/>
                      <a:pt x="18" y="23"/>
                      <a:pt x="17" y="22"/>
                    </a:cubicBezTo>
                    <a:cubicBezTo>
                      <a:pt x="14" y="22"/>
                      <a:pt x="1" y="18"/>
                      <a:pt x="1" y="18"/>
                    </a:cubicBezTo>
                    <a:cubicBezTo>
                      <a:pt x="0" y="18"/>
                      <a:pt x="0" y="18"/>
                      <a:pt x="0" y="17"/>
                    </a:cubicBezTo>
                    <a:cubicBezTo>
                      <a:pt x="0" y="17"/>
                      <a:pt x="0" y="1"/>
                      <a:pt x="0" y="1"/>
                    </a:cubicBezTo>
                    <a:cubicBezTo>
                      <a:pt x="0" y="1"/>
                      <a:pt x="0" y="1"/>
                      <a:pt x="0" y="1"/>
                    </a:cubicBez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1865" name="Freeform 1411"/>
            <p:cNvSpPr>
              <a:spLocks noChangeAspect="1"/>
            </p:cNvSpPr>
            <p:nvPr/>
          </p:nvSpPr>
          <p:spPr bwMode="auto">
            <a:xfrm>
              <a:off x="614" y="197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6" name="Freeform 1412"/>
            <p:cNvSpPr>
              <a:spLocks noChangeAspect="1"/>
            </p:cNvSpPr>
            <p:nvPr/>
          </p:nvSpPr>
          <p:spPr bwMode="auto">
            <a:xfrm>
              <a:off x="706" y="198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7" name="Freeform 1413"/>
            <p:cNvSpPr>
              <a:spLocks noChangeAspect="1"/>
            </p:cNvSpPr>
            <p:nvPr/>
          </p:nvSpPr>
          <p:spPr bwMode="auto">
            <a:xfrm>
              <a:off x="704" y="1983"/>
              <a:ext cx="52" cy="36"/>
            </a:xfrm>
            <a:custGeom>
              <a:avLst/>
              <a:gdLst/>
              <a:ahLst/>
              <a:cxnLst>
                <a:cxn ang="0">
                  <a:pos x="0" y="36"/>
                </a:cxn>
                <a:cxn ang="0">
                  <a:pos x="52" y="0"/>
                </a:cxn>
                <a:cxn ang="0">
                  <a:pos x="52" y="0"/>
                </a:cxn>
                <a:cxn ang="0">
                  <a:pos x="50" y="0"/>
                </a:cxn>
                <a:cxn ang="0">
                  <a:pos x="0" y="36"/>
                </a:cxn>
                <a:cxn ang="0">
                  <a:pos x="0" y="36"/>
                </a:cxn>
              </a:cxnLst>
              <a:rect l="0" t="0" r="r" b="b"/>
              <a:pathLst>
                <a:path w="52" h="36">
                  <a:moveTo>
                    <a:pt x="0" y="36"/>
                  </a:moveTo>
                  <a:lnTo>
                    <a:pt x="52" y="0"/>
                  </a:lnTo>
                  <a:lnTo>
                    <a:pt x="52" y="0"/>
                  </a:lnTo>
                  <a:lnTo>
                    <a:pt x="50" y="0"/>
                  </a:lnTo>
                  <a:lnTo>
                    <a:pt x="0" y="36"/>
                  </a:lnTo>
                  <a:lnTo>
                    <a:pt x="0" y="36"/>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8" name="Freeform 1414"/>
            <p:cNvSpPr>
              <a:spLocks noChangeAspect="1"/>
            </p:cNvSpPr>
            <p:nvPr/>
          </p:nvSpPr>
          <p:spPr bwMode="auto">
            <a:xfrm>
              <a:off x="614" y="200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69" name="Freeform 1415"/>
            <p:cNvSpPr>
              <a:spLocks noChangeAspect="1" noEditPoints="1"/>
            </p:cNvSpPr>
            <p:nvPr/>
          </p:nvSpPr>
          <p:spPr bwMode="auto">
            <a:xfrm>
              <a:off x="616" y="200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4"/>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4"/>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0" name="Freeform 1416"/>
            <p:cNvSpPr>
              <a:spLocks noChangeAspect="1"/>
            </p:cNvSpPr>
            <p:nvPr/>
          </p:nvSpPr>
          <p:spPr bwMode="auto">
            <a:xfrm>
              <a:off x="618" y="200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1" name="Freeform 1417"/>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2" name="Freeform 1418"/>
            <p:cNvSpPr>
              <a:spLocks noChangeAspect="1"/>
            </p:cNvSpPr>
            <p:nvPr/>
          </p:nvSpPr>
          <p:spPr bwMode="auto">
            <a:xfrm>
              <a:off x="678"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3" name="Freeform 1419"/>
            <p:cNvSpPr>
              <a:spLocks noChangeAspect="1"/>
            </p:cNvSpPr>
            <p:nvPr/>
          </p:nvSpPr>
          <p:spPr bwMode="auto">
            <a:xfrm>
              <a:off x="684" y="198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4" name="Freeform 1420"/>
            <p:cNvSpPr>
              <a:spLocks noChangeAspect="1"/>
            </p:cNvSpPr>
            <p:nvPr/>
          </p:nvSpPr>
          <p:spPr bwMode="auto">
            <a:xfrm>
              <a:off x="678" y="1991"/>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5" name="Freeform 1421"/>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6" name="Freeform 1422"/>
            <p:cNvSpPr>
              <a:spLocks noChangeAspect="1"/>
            </p:cNvSpPr>
            <p:nvPr/>
          </p:nvSpPr>
          <p:spPr bwMode="auto">
            <a:xfrm>
              <a:off x="678"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7" name="Freeform 1423"/>
            <p:cNvSpPr>
              <a:spLocks noChangeAspect="1"/>
            </p:cNvSpPr>
            <p:nvPr/>
          </p:nvSpPr>
          <p:spPr bwMode="auto">
            <a:xfrm>
              <a:off x="684" y="198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8" name="Freeform 1424"/>
            <p:cNvSpPr>
              <a:spLocks noChangeAspect="1"/>
            </p:cNvSpPr>
            <p:nvPr/>
          </p:nvSpPr>
          <p:spPr bwMode="auto">
            <a:xfrm>
              <a:off x="678" y="1989"/>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79" name="Freeform 1425"/>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0" name="Freeform 1426"/>
            <p:cNvSpPr>
              <a:spLocks noChangeAspect="1"/>
            </p:cNvSpPr>
            <p:nvPr/>
          </p:nvSpPr>
          <p:spPr bwMode="auto">
            <a:xfrm>
              <a:off x="678" y="198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1" name="Freeform 1427"/>
            <p:cNvSpPr>
              <a:spLocks noChangeAspect="1"/>
            </p:cNvSpPr>
            <p:nvPr/>
          </p:nvSpPr>
          <p:spPr bwMode="auto">
            <a:xfrm>
              <a:off x="684" y="198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2" name="Freeform 1428"/>
            <p:cNvSpPr>
              <a:spLocks noChangeAspect="1"/>
            </p:cNvSpPr>
            <p:nvPr/>
          </p:nvSpPr>
          <p:spPr bwMode="auto">
            <a:xfrm>
              <a:off x="678" y="1987"/>
              <a:ext cx="4" cy="4"/>
            </a:xfrm>
            <a:custGeom>
              <a:avLst/>
              <a:gdLst/>
              <a:ahLst/>
              <a:cxnLst>
                <a:cxn ang="0">
                  <a:pos x="2" y="1"/>
                </a:cxn>
                <a:cxn ang="0">
                  <a:pos x="1" y="0"/>
                </a:cxn>
                <a:cxn ang="0">
                  <a:pos x="2" y="1"/>
                </a:cxn>
              </a:cxnLst>
              <a:rect l="0" t="0" r="r" b="b"/>
              <a:pathLst>
                <a:path w="2" h="2">
                  <a:moveTo>
                    <a:pt x="2" y="1"/>
                  </a:moveTo>
                  <a:cubicBezTo>
                    <a:pt x="2" y="2"/>
                    <a:pt x="0" y="1"/>
                    <a:pt x="1" y="0"/>
                  </a:cubicBezTo>
                  <a:cubicBezTo>
                    <a:pt x="0" y="1"/>
                    <a:pt x="2" y="1"/>
                    <a:pt x="2"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3" name="Freeform 1429"/>
            <p:cNvSpPr>
              <a:spLocks noChangeAspect="1"/>
            </p:cNvSpPr>
            <p:nvPr/>
          </p:nvSpPr>
          <p:spPr bwMode="auto">
            <a:xfrm>
              <a:off x="696" y="199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4" name="Freeform 1430"/>
            <p:cNvSpPr>
              <a:spLocks noChangeAspect="1"/>
            </p:cNvSpPr>
            <p:nvPr/>
          </p:nvSpPr>
          <p:spPr bwMode="auto">
            <a:xfrm>
              <a:off x="696" y="199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5" name="Freeform 1431"/>
            <p:cNvSpPr>
              <a:spLocks noChangeAspect="1"/>
            </p:cNvSpPr>
            <p:nvPr/>
          </p:nvSpPr>
          <p:spPr bwMode="auto">
            <a:xfrm>
              <a:off x="702" y="1991"/>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6" name="Freeform 1432"/>
            <p:cNvSpPr>
              <a:spLocks noChangeAspect="1"/>
            </p:cNvSpPr>
            <p:nvPr/>
          </p:nvSpPr>
          <p:spPr bwMode="auto">
            <a:xfrm>
              <a:off x="696"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7" name="Freeform 1433"/>
            <p:cNvSpPr>
              <a:spLocks noChangeAspect="1"/>
            </p:cNvSpPr>
            <p:nvPr/>
          </p:nvSpPr>
          <p:spPr bwMode="auto">
            <a:xfrm>
              <a:off x="696" y="198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8" name="Freeform 1434"/>
            <p:cNvSpPr>
              <a:spLocks noChangeAspect="1"/>
            </p:cNvSpPr>
            <p:nvPr/>
          </p:nvSpPr>
          <p:spPr bwMode="auto">
            <a:xfrm>
              <a:off x="696" y="198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89" name="Freeform 1435"/>
            <p:cNvSpPr>
              <a:spLocks noChangeAspect="1"/>
            </p:cNvSpPr>
            <p:nvPr/>
          </p:nvSpPr>
          <p:spPr bwMode="auto">
            <a:xfrm>
              <a:off x="702" y="198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0" name="Freeform 1436"/>
            <p:cNvSpPr>
              <a:spLocks noChangeAspect="1"/>
            </p:cNvSpPr>
            <p:nvPr/>
          </p:nvSpPr>
          <p:spPr bwMode="auto">
            <a:xfrm>
              <a:off x="696"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1" name="Freeform 1437"/>
            <p:cNvSpPr>
              <a:spLocks noChangeAspect="1"/>
            </p:cNvSpPr>
            <p:nvPr/>
          </p:nvSpPr>
          <p:spPr bwMode="auto">
            <a:xfrm>
              <a:off x="696" y="198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2" name="Freeform 1438"/>
            <p:cNvSpPr>
              <a:spLocks noChangeAspect="1"/>
            </p:cNvSpPr>
            <p:nvPr/>
          </p:nvSpPr>
          <p:spPr bwMode="auto">
            <a:xfrm>
              <a:off x="696" y="198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3" name="Freeform 1439"/>
            <p:cNvSpPr>
              <a:spLocks noChangeAspect="1"/>
            </p:cNvSpPr>
            <p:nvPr/>
          </p:nvSpPr>
          <p:spPr bwMode="auto">
            <a:xfrm>
              <a:off x="702" y="198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4" name="Freeform 1440"/>
            <p:cNvSpPr>
              <a:spLocks noChangeAspect="1"/>
            </p:cNvSpPr>
            <p:nvPr/>
          </p:nvSpPr>
          <p:spPr bwMode="auto">
            <a:xfrm>
              <a:off x="696" y="198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5" name="Freeform 1441"/>
            <p:cNvSpPr>
              <a:spLocks noChangeAspect="1"/>
            </p:cNvSpPr>
            <p:nvPr/>
          </p:nvSpPr>
          <p:spPr bwMode="auto">
            <a:xfrm>
              <a:off x="670" y="199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6" name="Freeform 1442"/>
            <p:cNvSpPr>
              <a:spLocks noChangeAspect="1"/>
            </p:cNvSpPr>
            <p:nvPr/>
          </p:nvSpPr>
          <p:spPr bwMode="auto">
            <a:xfrm>
              <a:off x="670" y="1993"/>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7" name="Freeform 1443"/>
            <p:cNvSpPr>
              <a:spLocks noChangeAspect="1"/>
            </p:cNvSpPr>
            <p:nvPr/>
          </p:nvSpPr>
          <p:spPr bwMode="auto">
            <a:xfrm>
              <a:off x="676"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8" name="Freeform 1444"/>
            <p:cNvSpPr>
              <a:spLocks noChangeAspect="1"/>
            </p:cNvSpPr>
            <p:nvPr/>
          </p:nvSpPr>
          <p:spPr bwMode="auto">
            <a:xfrm>
              <a:off x="668" y="199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899" name="Freeform 1445"/>
            <p:cNvSpPr>
              <a:spLocks noChangeAspect="1"/>
            </p:cNvSpPr>
            <p:nvPr/>
          </p:nvSpPr>
          <p:spPr bwMode="auto">
            <a:xfrm>
              <a:off x="670" y="199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0" name="Freeform 1446"/>
            <p:cNvSpPr>
              <a:spLocks noChangeAspect="1"/>
            </p:cNvSpPr>
            <p:nvPr/>
          </p:nvSpPr>
          <p:spPr bwMode="auto">
            <a:xfrm>
              <a:off x="670" y="1991"/>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1" name="Freeform 1447"/>
            <p:cNvSpPr>
              <a:spLocks noChangeAspect="1"/>
            </p:cNvSpPr>
            <p:nvPr/>
          </p:nvSpPr>
          <p:spPr bwMode="auto">
            <a:xfrm>
              <a:off x="676"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2" name="Freeform 1448"/>
            <p:cNvSpPr>
              <a:spLocks noChangeAspect="1"/>
            </p:cNvSpPr>
            <p:nvPr/>
          </p:nvSpPr>
          <p:spPr bwMode="auto">
            <a:xfrm>
              <a:off x="668" y="199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3" name="Freeform 1449"/>
            <p:cNvSpPr>
              <a:spLocks noChangeAspect="1"/>
            </p:cNvSpPr>
            <p:nvPr/>
          </p:nvSpPr>
          <p:spPr bwMode="auto">
            <a:xfrm>
              <a:off x="670" y="199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4" name="Freeform 1450"/>
            <p:cNvSpPr>
              <a:spLocks noChangeAspect="1"/>
            </p:cNvSpPr>
            <p:nvPr/>
          </p:nvSpPr>
          <p:spPr bwMode="auto">
            <a:xfrm>
              <a:off x="670" y="1989"/>
              <a:ext cx="10" cy="8"/>
            </a:xfrm>
            <a:custGeom>
              <a:avLst/>
              <a:gdLst/>
              <a:ahLst/>
              <a:cxnLst>
                <a:cxn ang="0">
                  <a:pos x="5" y="2"/>
                </a:cxn>
                <a:cxn ang="0">
                  <a:pos x="2" y="3"/>
                </a:cxn>
                <a:cxn ang="0">
                  <a:pos x="0" y="2"/>
                </a:cxn>
                <a:cxn ang="0">
                  <a:pos x="2" y="1"/>
                </a:cxn>
                <a:cxn ang="0">
                  <a:pos x="5" y="2"/>
                </a:cxn>
              </a:cxnLst>
              <a:rect l="0" t="0" r="r" b="b"/>
              <a:pathLst>
                <a:path w="5" h="4">
                  <a:moveTo>
                    <a:pt x="5" y="2"/>
                  </a:moveTo>
                  <a:cubicBezTo>
                    <a:pt x="5" y="3"/>
                    <a:pt x="4" y="4"/>
                    <a:pt x="2" y="3"/>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5" name="Freeform 1451"/>
            <p:cNvSpPr>
              <a:spLocks noChangeAspect="1"/>
            </p:cNvSpPr>
            <p:nvPr/>
          </p:nvSpPr>
          <p:spPr bwMode="auto">
            <a:xfrm>
              <a:off x="676" y="199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6" name="Freeform 1452"/>
            <p:cNvSpPr>
              <a:spLocks noChangeAspect="1"/>
            </p:cNvSpPr>
            <p:nvPr/>
          </p:nvSpPr>
          <p:spPr bwMode="auto">
            <a:xfrm>
              <a:off x="668" y="199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7" name="Freeform 1453"/>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8" name="Freeform 1454"/>
            <p:cNvSpPr>
              <a:spLocks noChangeAspect="1"/>
            </p:cNvSpPr>
            <p:nvPr/>
          </p:nvSpPr>
          <p:spPr bwMode="auto">
            <a:xfrm>
              <a:off x="688" y="199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09" name="Freeform 1455"/>
            <p:cNvSpPr>
              <a:spLocks noChangeAspect="1"/>
            </p:cNvSpPr>
            <p:nvPr/>
          </p:nvSpPr>
          <p:spPr bwMode="auto">
            <a:xfrm>
              <a:off x="694" y="199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0" name="Freeform 1456"/>
            <p:cNvSpPr>
              <a:spLocks noChangeAspect="1"/>
            </p:cNvSpPr>
            <p:nvPr/>
          </p:nvSpPr>
          <p:spPr bwMode="auto">
            <a:xfrm>
              <a:off x="686" y="1999"/>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1" name="Freeform 1457"/>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2" name="Freeform 1458"/>
            <p:cNvSpPr>
              <a:spLocks noChangeAspect="1"/>
            </p:cNvSpPr>
            <p:nvPr/>
          </p:nvSpPr>
          <p:spPr bwMode="auto">
            <a:xfrm>
              <a:off x="688" y="199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3" name="Freeform 1459"/>
            <p:cNvSpPr>
              <a:spLocks noChangeAspect="1"/>
            </p:cNvSpPr>
            <p:nvPr/>
          </p:nvSpPr>
          <p:spPr bwMode="auto">
            <a:xfrm>
              <a:off x="694" y="199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4" name="Freeform 1460"/>
            <p:cNvSpPr>
              <a:spLocks noChangeAspect="1"/>
            </p:cNvSpPr>
            <p:nvPr/>
          </p:nvSpPr>
          <p:spPr bwMode="auto">
            <a:xfrm>
              <a:off x="686" y="1997"/>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5" name="Freeform 1461"/>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6" name="Freeform 1462"/>
            <p:cNvSpPr>
              <a:spLocks noChangeAspect="1"/>
            </p:cNvSpPr>
            <p:nvPr/>
          </p:nvSpPr>
          <p:spPr bwMode="auto">
            <a:xfrm>
              <a:off x="688" y="199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7" name="Freeform 1463"/>
            <p:cNvSpPr>
              <a:spLocks noChangeAspect="1"/>
            </p:cNvSpPr>
            <p:nvPr/>
          </p:nvSpPr>
          <p:spPr bwMode="auto">
            <a:xfrm>
              <a:off x="694" y="199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8" name="Freeform 1464"/>
            <p:cNvSpPr>
              <a:spLocks noChangeAspect="1"/>
            </p:cNvSpPr>
            <p:nvPr/>
          </p:nvSpPr>
          <p:spPr bwMode="auto">
            <a:xfrm>
              <a:off x="686" y="1995"/>
              <a:ext cx="6" cy="4"/>
            </a:xfrm>
            <a:custGeom>
              <a:avLst/>
              <a:gdLst/>
              <a:ahLst/>
              <a:cxnLst>
                <a:cxn ang="0">
                  <a:pos x="3" y="1"/>
                </a:cxn>
                <a:cxn ang="0">
                  <a:pos x="1" y="0"/>
                </a:cxn>
                <a:cxn ang="0">
                  <a:pos x="3" y="1"/>
                </a:cxn>
              </a:cxnLst>
              <a:rect l="0" t="0" r="r" b="b"/>
              <a:pathLst>
                <a:path w="3" h="2">
                  <a:moveTo>
                    <a:pt x="3" y="1"/>
                  </a:moveTo>
                  <a:cubicBezTo>
                    <a:pt x="3" y="2"/>
                    <a:pt x="0" y="1"/>
                    <a:pt x="1" y="0"/>
                  </a:cubicBezTo>
                  <a:cubicBezTo>
                    <a:pt x="1" y="1"/>
                    <a:pt x="3" y="1"/>
                    <a:pt x="3" y="1"/>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19" name="Freeform 1465"/>
            <p:cNvSpPr>
              <a:spLocks noChangeAspect="1"/>
            </p:cNvSpPr>
            <p:nvPr/>
          </p:nvSpPr>
          <p:spPr bwMode="auto">
            <a:xfrm>
              <a:off x="660"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0" name="Freeform 1466"/>
            <p:cNvSpPr>
              <a:spLocks noChangeAspect="1"/>
            </p:cNvSpPr>
            <p:nvPr/>
          </p:nvSpPr>
          <p:spPr bwMode="auto">
            <a:xfrm>
              <a:off x="660"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1" name="Freeform 1467"/>
            <p:cNvSpPr>
              <a:spLocks noChangeAspect="1"/>
            </p:cNvSpPr>
            <p:nvPr/>
          </p:nvSpPr>
          <p:spPr bwMode="auto">
            <a:xfrm>
              <a:off x="666" y="199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2" name="Freeform 1468"/>
            <p:cNvSpPr>
              <a:spLocks noChangeAspect="1"/>
            </p:cNvSpPr>
            <p:nvPr/>
          </p:nvSpPr>
          <p:spPr bwMode="auto">
            <a:xfrm>
              <a:off x="660"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3" name="Freeform 1469"/>
            <p:cNvSpPr>
              <a:spLocks noChangeAspect="1"/>
            </p:cNvSpPr>
            <p:nvPr/>
          </p:nvSpPr>
          <p:spPr bwMode="auto">
            <a:xfrm>
              <a:off x="660" y="1997"/>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4" name="Freeform 1470"/>
            <p:cNvSpPr>
              <a:spLocks noChangeAspect="1"/>
            </p:cNvSpPr>
            <p:nvPr/>
          </p:nvSpPr>
          <p:spPr bwMode="auto">
            <a:xfrm>
              <a:off x="660" y="199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5" name="Freeform 1471"/>
            <p:cNvSpPr>
              <a:spLocks noChangeAspect="1"/>
            </p:cNvSpPr>
            <p:nvPr/>
          </p:nvSpPr>
          <p:spPr bwMode="auto">
            <a:xfrm>
              <a:off x="666" y="199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6" name="Freeform 1472"/>
            <p:cNvSpPr>
              <a:spLocks noChangeAspect="1"/>
            </p:cNvSpPr>
            <p:nvPr/>
          </p:nvSpPr>
          <p:spPr bwMode="auto">
            <a:xfrm>
              <a:off x="660"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7" name="Freeform 1473"/>
            <p:cNvSpPr>
              <a:spLocks noChangeAspect="1"/>
            </p:cNvSpPr>
            <p:nvPr/>
          </p:nvSpPr>
          <p:spPr bwMode="auto">
            <a:xfrm>
              <a:off x="660" y="1995"/>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8" name="Freeform 1474"/>
            <p:cNvSpPr>
              <a:spLocks noChangeAspect="1"/>
            </p:cNvSpPr>
            <p:nvPr/>
          </p:nvSpPr>
          <p:spPr bwMode="auto">
            <a:xfrm>
              <a:off x="660" y="199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29" name="Freeform 1475"/>
            <p:cNvSpPr>
              <a:spLocks noChangeAspect="1"/>
            </p:cNvSpPr>
            <p:nvPr/>
          </p:nvSpPr>
          <p:spPr bwMode="auto">
            <a:xfrm>
              <a:off x="666" y="199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0" name="Freeform 1476"/>
            <p:cNvSpPr>
              <a:spLocks noChangeAspect="1"/>
            </p:cNvSpPr>
            <p:nvPr/>
          </p:nvSpPr>
          <p:spPr bwMode="auto">
            <a:xfrm>
              <a:off x="660" y="199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1" name="Freeform 1477"/>
            <p:cNvSpPr>
              <a:spLocks noChangeAspect="1"/>
            </p:cNvSpPr>
            <p:nvPr/>
          </p:nvSpPr>
          <p:spPr bwMode="auto">
            <a:xfrm>
              <a:off x="678" y="200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2" name="Freeform 1478"/>
            <p:cNvSpPr>
              <a:spLocks noChangeAspect="1"/>
            </p:cNvSpPr>
            <p:nvPr/>
          </p:nvSpPr>
          <p:spPr bwMode="auto">
            <a:xfrm>
              <a:off x="678" y="2001"/>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3" name="Freeform 1479"/>
            <p:cNvSpPr>
              <a:spLocks noChangeAspect="1"/>
            </p:cNvSpPr>
            <p:nvPr/>
          </p:nvSpPr>
          <p:spPr bwMode="auto">
            <a:xfrm>
              <a:off x="686" y="200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4" name="Freeform 1480"/>
            <p:cNvSpPr>
              <a:spLocks noChangeAspect="1"/>
            </p:cNvSpPr>
            <p:nvPr/>
          </p:nvSpPr>
          <p:spPr bwMode="auto">
            <a:xfrm>
              <a:off x="678" y="200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5" name="Freeform 1481"/>
            <p:cNvSpPr>
              <a:spLocks noChangeAspect="1"/>
            </p:cNvSpPr>
            <p:nvPr/>
          </p:nvSpPr>
          <p:spPr bwMode="auto">
            <a:xfrm>
              <a:off x="678" y="200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6" name="Freeform 1482"/>
            <p:cNvSpPr>
              <a:spLocks noChangeAspect="1"/>
            </p:cNvSpPr>
            <p:nvPr/>
          </p:nvSpPr>
          <p:spPr bwMode="auto">
            <a:xfrm>
              <a:off x="678" y="1999"/>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3"/>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7" name="Freeform 1483"/>
            <p:cNvSpPr>
              <a:spLocks noChangeAspect="1"/>
            </p:cNvSpPr>
            <p:nvPr/>
          </p:nvSpPr>
          <p:spPr bwMode="auto">
            <a:xfrm>
              <a:off x="686" y="200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8" name="Freeform 1484"/>
            <p:cNvSpPr>
              <a:spLocks noChangeAspect="1"/>
            </p:cNvSpPr>
            <p:nvPr/>
          </p:nvSpPr>
          <p:spPr bwMode="auto">
            <a:xfrm>
              <a:off x="678" y="200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39" name="Freeform 1485"/>
            <p:cNvSpPr>
              <a:spLocks noChangeAspect="1"/>
            </p:cNvSpPr>
            <p:nvPr/>
          </p:nvSpPr>
          <p:spPr bwMode="auto">
            <a:xfrm>
              <a:off x="678" y="199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0" name="Freeform 1486"/>
            <p:cNvSpPr>
              <a:spLocks noChangeAspect="1"/>
            </p:cNvSpPr>
            <p:nvPr/>
          </p:nvSpPr>
          <p:spPr bwMode="auto">
            <a:xfrm>
              <a:off x="678" y="1997"/>
              <a:ext cx="12" cy="8"/>
            </a:xfrm>
            <a:custGeom>
              <a:avLst/>
              <a:gdLst/>
              <a:ahLst/>
              <a:cxnLst>
                <a:cxn ang="0">
                  <a:pos x="6" y="2"/>
                </a:cxn>
                <a:cxn ang="0">
                  <a:pos x="3" y="3"/>
                </a:cxn>
                <a:cxn ang="0">
                  <a:pos x="0" y="2"/>
                </a:cxn>
                <a:cxn ang="0">
                  <a:pos x="3" y="1"/>
                </a:cxn>
                <a:cxn ang="0">
                  <a:pos x="6" y="2"/>
                </a:cxn>
              </a:cxnLst>
              <a:rect l="0" t="0" r="r" b="b"/>
              <a:pathLst>
                <a:path w="6" h="4">
                  <a:moveTo>
                    <a:pt x="6" y="2"/>
                  </a:moveTo>
                  <a:cubicBezTo>
                    <a:pt x="6" y="3"/>
                    <a:pt x="5" y="4"/>
                    <a:pt x="3" y="3"/>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1" name="Freeform 1487"/>
            <p:cNvSpPr>
              <a:spLocks noChangeAspect="1"/>
            </p:cNvSpPr>
            <p:nvPr/>
          </p:nvSpPr>
          <p:spPr bwMode="auto">
            <a:xfrm>
              <a:off x="686" y="199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2" name="Freeform 1488"/>
            <p:cNvSpPr>
              <a:spLocks noChangeAspect="1"/>
            </p:cNvSpPr>
            <p:nvPr/>
          </p:nvSpPr>
          <p:spPr bwMode="auto">
            <a:xfrm>
              <a:off x="678" y="199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3" name="Freeform 1489"/>
            <p:cNvSpPr>
              <a:spLocks noChangeAspect="1"/>
            </p:cNvSpPr>
            <p:nvPr/>
          </p:nvSpPr>
          <p:spPr bwMode="auto">
            <a:xfrm>
              <a:off x="660" y="2003"/>
              <a:ext cx="38" cy="10"/>
            </a:xfrm>
            <a:custGeom>
              <a:avLst/>
              <a:gdLst/>
              <a:ahLst/>
              <a:cxnLst>
                <a:cxn ang="0">
                  <a:pos x="0" y="0"/>
                </a:cxn>
                <a:cxn ang="0">
                  <a:pos x="30" y="4"/>
                </a:cxn>
                <a:cxn ang="0">
                  <a:pos x="38" y="10"/>
                </a:cxn>
                <a:cxn ang="0">
                  <a:pos x="8" y="6"/>
                </a:cxn>
                <a:cxn ang="0">
                  <a:pos x="0" y="0"/>
                </a:cxn>
              </a:cxnLst>
              <a:rect l="0" t="0" r="r" b="b"/>
              <a:pathLst>
                <a:path w="38" h="10">
                  <a:moveTo>
                    <a:pt x="0" y="0"/>
                  </a:moveTo>
                  <a:lnTo>
                    <a:pt x="30" y="4"/>
                  </a:lnTo>
                  <a:lnTo>
                    <a:pt x="38" y="10"/>
                  </a:lnTo>
                  <a:lnTo>
                    <a:pt x="8" y="6"/>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4" name="Freeform 1490"/>
            <p:cNvSpPr>
              <a:spLocks noChangeAspect="1"/>
            </p:cNvSpPr>
            <p:nvPr/>
          </p:nvSpPr>
          <p:spPr bwMode="auto">
            <a:xfrm>
              <a:off x="662" y="1983"/>
              <a:ext cx="8" cy="2"/>
            </a:xfrm>
            <a:custGeom>
              <a:avLst/>
              <a:gdLst/>
              <a:ahLst/>
              <a:cxnLst>
                <a:cxn ang="0">
                  <a:pos x="0" y="2"/>
                </a:cxn>
                <a:cxn ang="0">
                  <a:pos x="6" y="2"/>
                </a:cxn>
                <a:cxn ang="0">
                  <a:pos x="8" y="2"/>
                </a:cxn>
                <a:cxn ang="0">
                  <a:pos x="0" y="0"/>
                </a:cxn>
                <a:cxn ang="0">
                  <a:pos x="0" y="2"/>
                </a:cxn>
              </a:cxnLst>
              <a:rect l="0" t="0" r="r" b="b"/>
              <a:pathLst>
                <a:path w="8" h="2">
                  <a:moveTo>
                    <a:pt x="0" y="2"/>
                  </a:moveTo>
                  <a:lnTo>
                    <a:pt x="6" y="2"/>
                  </a:lnTo>
                  <a:lnTo>
                    <a:pt x="8" y="2"/>
                  </a:lnTo>
                  <a:lnTo>
                    <a:pt x="0"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5" name="Freeform 1491"/>
            <p:cNvSpPr>
              <a:spLocks noChangeAspect="1"/>
            </p:cNvSpPr>
            <p:nvPr/>
          </p:nvSpPr>
          <p:spPr bwMode="auto">
            <a:xfrm>
              <a:off x="666" y="198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6" name="Freeform 1492"/>
            <p:cNvSpPr>
              <a:spLocks noChangeAspect="1"/>
            </p:cNvSpPr>
            <p:nvPr/>
          </p:nvSpPr>
          <p:spPr bwMode="auto">
            <a:xfrm>
              <a:off x="648" y="199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7" name="Freeform 1493"/>
            <p:cNvSpPr>
              <a:spLocks noChangeAspect="1"/>
            </p:cNvSpPr>
            <p:nvPr/>
          </p:nvSpPr>
          <p:spPr bwMode="auto">
            <a:xfrm>
              <a:off x="644" y="199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8" name="Freeform 1494"/>
            <p:cNvSpPr>
              <a:spLocks noChangeAspect="1"/>
            </p:cNvSpPr>
            <p:nvPr/>
          </p:nvSpPr>
          <p:spPr bwMode="auto">
            <a:xfrm>
              <a:off x="718" y="199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49" name="Freeform 1495"/>
            <p:cNvSpPr>
              <a:spLocks noChangeAspect="1"/>
            </p:cNvSpPr>
            <p:nvPr/>
          </p:nvSpPr>
          <p:spPr bwMode="auto">
            <a:xfrm>
              <a:off x="722" y="1993"/>
              <a:ext cx="10" cy="4"/>
            </a:xfrm>
            <a:custGeom>
              <a:avLst/>
              <a:gdLst/>
              <a:ahLst/>
              <a:cxnLst>
                <a:cxn ang="0">
                  <a:pos x="4" y="0"/>
                </a:cxn>
                <a:cxn ang="0">
                  <a:pos x="0" y="2"/>
                </a:cxn>
                <a:cxn ang="0">
                  <a:pos x="10" y="4"/>
                </a:cxn>
                <a:cxn ang="0">
                  <a:pos x="4" y="0"/>
                </a:cxn>
              </a:cxnLst>
              <a:rect l="0" t="0" r="r" b="b"/>
              <a:pathLst>
                <a:path w="10" h="4">
                  <a:moveTo>
                    <a:pt x="4" y="0"/>
                  </a:moveTo>
                  <a:lnTo>
                    <a:pt x="0" y="2"/>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0" name="Freeform 1496"/>
            <p:cNvSpPr>
              <a:spLocks noChangeAspect="1"/>
            </p:cNvSpPr>
            <p:nvPr/>
          </p:nvSpPr>
          <p:spPr bwMode="auto">
            <a:xfrm>
              <a:off x="704" y="200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1" name="Freeform 1497"/>
            <p:cNvSpPr>
              <a:spLocks noChangeAspect="1"/>
            </p:cNvSpPr>
            <p:nvPr/>
          </p:nvSpPr>
          <p:spPr bwMode="auto">
            <a:xfrm>
              <a:off x="700" y="2003"/>
              <a:ext cx="10" cy="4"/>
            </a:xfrm>
            <a:custGeom>
              <a:avLst/>
              <a:gdLst/>
              <a:ahLst/>
              <a:cxnLst>
                <a:cxn ang="0">
                  <a:pos x="10" y="2"/>
                </a:cxn>
                <a:cxn ang="0">
                  <a:pos x="6" y="4"/>
                </a:cxn>
                <a:cxn ang="0">
                  <a:pos x="0" y="0"/>
                </a:cxn>
                <a:cxn ang="0">
                  <a:pos x="10" y="2"/>
                </a:cxn>
              </a:cxnLst>
              <a:rect l="0" t="0" r="r" b="b"/>
              <a:pathLst>
                <a:path w="10" h="4">
                  <a:moveTo>
                    <a:pt x="10" y="2"/>
                  </a:moveTo>
                  <a:lnTo>
                    <a:pt x="6" y="4"/>
                  </a:lnTo>
                  <a:lnTo>
                    <a:pt x="0" y="0"/>
                  </a:lnTo>
                  <a:lnTo>
                    <a:pt x="1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2" name="Freeform 1498"/>
            <p:cNvSpPr>
              <a:spLocks noChangeAspect="1"/>
            </p:cNvSpPr>
            <p:nvPr/>
          </p:nvSpPr>
          <p:spPr bwMode="auto">
            <a:xfrm>
              <a:off x="648" y="1989"/>
              <a:ext cx="48" cy="20"/>
            </a:xfrm>
            <a:custGeom>
              <a:avLst/>
              <a:gdLst/>
              <a:ahLst/>
              <a:cxnLst>
                <a:cxn ang="0">
                  <a:pos x="23" y="9"/>
                </a:cxn>
                <a:cxn ang="0">
                  <a:pos x="22" y="9"/>
                </a:cxn>
                <a:cxn ang="0">
                  <a:pos x="2" y="5"/>
                </a:cxn>
                <a:cxn ang="0">
                  <a:pos x="2" y="5"/>
                </a:cxn>
                <a:cxn ang="0">
                  <a:pos x="12" y="0"/>
                </a:cxn>
                <a:cxn ang="0">
                  <a:pos x="11" y="0"/>
                </a:cxn>
                <a:cxn ang="0">
                  <a:pos x="1" y="5"/>
                </a:cxn>
                <a:cxn ang="0">
                  <a:pos x="1" y="6"/>
                </a:cxn>
                <a:cxn ang="0">
                  <a:pos x="21" y="9"/>
                </a:cxn>
                <a:cxn ang="0">
                  <a:pos x="23" y="9"/>
                </a:cxn>
                <a:cxn ang="0">
                  <a:pos x="24" y="9"/>
                </a:cxn>
                <a:cxn ang="0">
                  <a:pos x="23" y="8"/>
                </a:cxn>
                <a:cxn ang="0">
                  <a:pos x="23" y="9"/>
                </a:cxn>
              </a:cxnLst>
              <a:rect l="0" t="0" r="r" b="b"/>
              <a:pathLst>
                <a:path w="24" h="10">
                  <a:moveTo>
                    <a:pt x="23" y="9"/>
                  </a:moveTo>
                  <a:cubicBezTo>
                    <a:pt x="22" y="9"/>
                    <a:pt x="22" y="9"/>
                    <a:pt x="22" y="9"/>
                  </a:cubicBezTo>
                  <a:cubicBezTo>
                    <a:pt x="2" y="5"/>
                    <a:pt x="2" y="5"/>
                    <a:pt x="2" y="5"/>
                  </a:cubicBezTo>
                  <a:cubicBezTo>
                    <a:pt x="2" y="5"/>
                    <a:pt x="2" y="5"/>
                    <a:pt x="2" y="5"/>
                  </a:cubicBezTo>
                  <a:cubicBezTo>
                    <a:pt x="12" y="0"/>
                    <a:pt x="12" y="0"/>
                    <a:pt x="12" y="0"/>
                  </a:cubicBezTo>
                  <a:cubicBezTo>
                    <a:pt x="11" y="0"/>
                    <a:pt x="11" y="0"/>
                    <a:pt x="11" y="0"/>
                  </a:cubicBezTo>
                  <a:cubicBezTo>
                    <a:pt x="1" y="5"/>
                    <a:pt x="1" y="5"/>
                    <a:pt x="1" y="5"/>
                  </a:cubicBezTo>
                  <a:cubicBezTo>
                    <a:pt x="0" y="6"/>
                    <a:pt x="0" y="6"/>
                    <a:pt x="1" y="6"/>
                  </a:cubicBezTo>
                  <a:cubicBezTo>
                    <a:pt x="21" y="9"/>
                    <a:pt x="21" y="9"/>
                    <a:pt x="21" y="9"/>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3" name="Freeform 1499"/>
            <p:cNvSpPr>
              <a:spLocks noChangeAspect="1"/>
            </p:cNvSpPr>
            <p:nvPr/>
          </p:nvSpPr>
          <p:spPr bwMode="auto">
            <a:xfrm>
              <a:off x="678" y="198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4" name="Freeform 1500"/>
            <p:cNvSpPr>
              <a:spLocks noChangeAspect="1"/>
            </p:cNvSpPr>
            <p:nvPr/>
          </p:nvSpPr>
          <p:spPr bwMode="auto">
            <a:xfrm>
              <a:off x="614" y="194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5" name="Freeform 1501"/>
            <p:cNvSpPr>
              <a:spLocks noChangeAspect="1"/>
            </p:cNvSpPr>
            <p:nvPr/>
          </p:nvSpPr>
          <p:spPr bwMode="auto">
            <a:xfrm>
              <a:off x="706" y="195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6" name="Freeform 1502"/>
            <p:cNvSpPr>
              <a:spLocks noChangeAspect="1"/>
            </p:cNvSpPr>
            <p:nvPr/>
          </p:nvSpPr>
          <p:spPr bwMode="auto">
            <a:xfrm>
              <a:off x="704" y="1953"/>
              <a:ext cx="52" cy="38"/>
            </a:xfrm>
            <a:custGeom>
              <a:avLst/>
              <a:gdLst/>
              <a:ahLst/>
              <a:cxnLst>
                <a:cxn ang="0">
                  <a:pos x="0" y="38"/>
                </a:cxn>
                <a:cxn ang="0">
                  <a:pos x="52" y="0"/>
                </a:cxn>
                <a:cxn ang="0">
                  <a:pos x="52" y="0"/>
                </a:cxn>
                <a:cxn ang="0">
                  <a:pos x="50" y="0"/>
                </a:cxn>
                <a:cxn ang="0">
                  <a:pos x="0" y="36"/>
                </a:cxn>
                <a:cxn ang="0">
                  <a:pos x="0" y="38"/>
                </a:cxn>
              </a:cxnLst>
              <a:rect l="0" t="0" r="r" b="b"/>
              <a:pathLst>
                <a:path w="52" h="38">
                  <a:moveTo>
                    <a:pt x="0" y="38"/>
                  </a:moveTo>
                  <a:lnTo>
                    <a:pt x="52" y="0"/>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7" name="Freeform 1503"/>
            <p:cNvSpPr>
              <a:spLocks noChangeAspect="1"/>
            </p:cNvSpPr>
            <p:nvPr/>
          </p:nvSpPr>
          <p:spPr bwMode="auto">
            <a:xfrm>
              <a:off x="614" y="197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8" name="Freeform 1504"/>
            <p:cNvSpPr>
              <a:spLocks noChangeAspect="1" noEditPoints="1"/>
            </p:cNvSpPr>
            <p:nvPr/>
          </p:nvSpPr>
          <p:spPr bwMode="auto">
            <a:xfrm>
              <a:off x="616" y="197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59" name="Freeform 1505"/>
            <p:cNvSpPr>
              <a:spLocks noChangeAspect="1"/>
            </p:cNvSpPr>
            <p:nvPr/>
          </p:nvSpPr>
          <p:spPr bwMode="auto">
            <a:xfrm>
              <a:off x="618" y="197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0" name="Freeform 1506"/>
            <p:cNvSpPr>
              <a:spLocks noChangeAspect="1"/>
            </p:cNvSpPr>
            <p:nvPr/>
          </p:nvSpPr>
          <p:spPr bwMode="auto">
            <a:xfrm>
              <a:off x="678"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1" name="Freeform 1507"/>
            <p:cNvSpPr>
              <a:spLocks noChangeAspect="1"/>
            </p:cNvSpPr>
            <p:nvPr/>
          </p:nvSpPr>
          <p:spPr bwMode="auto">
            <a:xfrm>
              <a:off x="678" y="195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2" name="Freeform 1508"/>
            <p:cNvSpPr>
              <a:spLocks noChangeAspect="1"/>
            </p:cNvSpPr>
            <p:nvPr/>
          </p:nvSpPr>
          <p:spPr bwMode="auto">
            <a:xfrm>
              <a:off x="684" y="195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3" name="Freeform 1509"/>
            <p:cNvSpPr>
              <a:spLocks noChangeAspect="1"/>
            </p:cNvSpPr>
            <p:nvPr/>
          </p:nvSpPr>
          <p:spPr bwMode="auto">
            <a:xfrm>
              <a:off x="678" y="196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4" name="Freeform 1510"/>
            <p:cNvSpPr>
              <a:spLocks noChangeAspect="1"/>
            </p:cNvSpPr>
            <p:nvPr/>
          </p:nvSpPr>
          <p:spPr bwMode="auto">
            <a:xfrm>
              <a:off x="678"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5" name="Freeform 1511"/>
            <p:cNvSpPr>
              <a:spLocks noChangeAspect="1"/>
            </p:cNvSpPr>
            <p:nvPr/>
          </p:nvSpPr>
          <p:spPr bwMode="auto">
            <a:xfrm>
              <a:off x="678" y="195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6" name="Freeform 1512"/>
            <p:cNvSpPr>
              <a:spLocks noChangeAspect="1"/>
            </p:cNvSpPr>
            <p:nvPr/>
          </p:nvSpPr>
          <p:spPr bwMode="auto">
            <a:xfrm>
              <a:off x="684" y="195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7" name="Freeform 1513"/>
            <p:cNvSpPr>
              <a:spLocks noChangeAspect="1"/>
            </p:cNvSpPr>
            <p:nvPr/>
          </p:nvSpPr>
          <p:spPr bwMode="auto">
            <a:xfrm>
              <a:off x="678" y="195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8" name="Freeform 1514"/>
            <p:cNvSpPr>
              <a:spLocks noChangeAspect="1"/>
            </p:cNvSpPr>
            <p:nvPr/>
          </p:nvSpPr>
          <p:spPr bwMode="auto">
            <a:xfrm>
              <a:off x="678" y="195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69" name="Freeform 1515"/>
            <p:cNvSpPr>
              <a:spLocks noChangeAspect="1"/>
            </p:cNvSpPr>
            <p:nvPr/>
          </p:nvSpPr>
          <p:spPr bwMode="auto">
            <a:xfrm>
              <a:off x="678" y="195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0" name="Freeform 1516"/>
            <p:cNvSpPr>
              <a:spLocks noChangeAspect="1"/>
            </p:cNvSpPr>
            <p:nvPr/>
          </p:nvSpPr>
          <p:spPr bwMode="auto">
            <a:xfrm>
              <a:off x="684" y="195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1" name="Freeform 1517"/>
            <p:cNvSpPr>
              <a:spLocks noChangeAspect="1"/>
            </p:cNvSpPr>
            <p:nvPr/>
          </p:nvSpPr>
          <p:spPr bwMode="auto">
            <a:xfrm>
              <a:off x="678" y="195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1"/>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2" name="Freeform 1518"/>
            <p:cNvSpPr>
              <a:spLocks noChangeAspect="1"/>
            </p:cNvSpPr>
            <p:nvPr/>
          </p:nvSpPr>
          <p:spPr bwMode="auto">
            <a:xfrm>
              <a:off x="696" y="196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3" name="Freeform 1519"/>
            <p:cNvSpPr>
              <a:spLocks noChangeAspect="1"/>
            </p:cNvSpPr>
            <p:nvPr/>
          </p:nvSpPr>
          <p:spPr bwMode="auto">
            <a:xfrm>
              <a:off x="696" y="1961"/>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4" name="Freeform 1520"/>
            <p:cNvSpPr>
              <a:spLocks noChangeAspect="1"/>
            </p:cNvSpPr>
            <p:nvPr/>
          </p:nvSpPr>
          <p:spPr bwMode="auto">
            <a:xfrm>
              <a:off x="702" y="1961"/>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5" name="Freeform 1521"/>
            <p:cNvSpPr>
              <a:spLocks noChangeAspect="1"/>
            </p:cNvSpPr>
            <p:nvPr/>
          </p:nvSpPr>
          <p:spPr bwMode="auto">
            <a:xfrm>
              <a:off x="696"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6" name="Freeform 1522"/>
            <p:cNvSpPr>
              <a:spLocks noChangeAspect="1"/>
            </p:cNvSpPr>
            <p:nvPr/>
          </p:nvSpPr>
          <p:spPr bwMode="auto">
            <a:xfrm>
              <a:off x="696" y="196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7" name="Freeform 1523"/>
            <p:cNvSpPr>
              <a:spLocks noChangeAspect="1"/>
            </p:cNvSpPr>
            <p:nvPr/>
          </p:nvSpPr>
          <p:spPr bwMode="auto">
            <a:xfrm>
              <a:off x="696" y="195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8" name="Freeform 1524"/>
            <p:cNvSpPr>
              <a:spLocks noChangeAspect="1"/>
            </p:cNvSpPr>
            <p:nvPr/>
          </p:nvSpPr>
          <p:spPr bwMode="auto">
            <a:xfrm>
              <a:off x="702" y="195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79" name="Freeform 1525"/>
            <p:cNvSpPr>
              <a:spLocks noChangeAspect="1"/>
            </p:cNvSpPr>
            <p:nvPr/>
          </p:nvSpPr>
          <p:spPr bwMode="auto">
            <a:xfrm>
              <a:off x="696"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0" name="Freeform 1526"/>
            <p:cNvSpPr>
              <a:spLocks noChangeAspect="1"/>
            </p:cNvSpPr>
            <p:nvPr/>
          </p:nvSpPr>
          <p:spPr bwMode="auto">
            <a:xfrm>
              <a:off x="696" y="195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1" name="Freeform 1527"/>
            <p:cNvSpPr>
              <a:spLocks noChangeAspect="1"/>
            </p:cNvSpPr>
            <p:nvPr/>
          </p:nvSpPr>
          <p:spPr bwMode="auto">
            <a:xfrm>
              <a:off x="696" y="195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2" name="Freeform 1528"/>
            <p:cNvSpPr>
              <a:spLocks noChangeAspect="1"/>
            </p:cNvSpPr>
            <p:nvPr/>
          </p:nvSpPr>
          <p:spPr bwMode="auto">
            <a:xfrm>
              <a:off x="702" y="195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3" name="Freeform 1529"/>
            <p:cNvSpPr>
              <a:spLocks noChangeAspect="1"/>
            </p:cNvSpPr>
            <p:nvPr/>
          </p:nvSpPr>
          <p:spPr bwMode="auto">
            <a:xfrm>
              <a:off x="696" y="195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4" name="Freeform 1530"/>
            <p:cNvSpPr>
              <a:spLocks noChangeAspect="1"/>
            </p:cNvSpPr>
            <p:nvPr/>
          </p:nvSpPr>
          <p:spPr bwMode="auto">
            <a:xfrm>
              <a:off x="670" y="196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5" name="Freeform 1531"/>
            <p:cNvSpPr>
              <a:spLocks noChangeAspect="1"/>
            </p:cNvSpPr>
            <p:nvPr/>
          </p:nvSpPr>
          <p:spPr bwMode="auto">
            <a:xfrm>
              <a:off x="670" y="1963"/>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2"/>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6" name="Freeform 1532"/>
            <p:cNvSpPr>
              <a:spLocks noChangeAspect="1"/>
            </p:cNvSpPr>
            <p:nvPr/>
          </p:nvSpPr>
          <p:spPr bwMode="auto">
            <a:xfrm>
              <a:off x="676"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7" name="Freeform 1533"/>
            <p:cNvSpPr>
              <a:spLocks noChangeAspect="1"/>
            </p:cNvSpPr>
            <p:nvPr/>
          </p:nvSpPr>
          <p:spPr bwMode="auto">
            <a:xfrm>
              <a:off x="668" y="1965"/>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8" name="Freeform 1534"/>
            <p:cNvSpPr>
              <a:spLocks noChangeAspect="1"/>
            </p:cNvSpPr>
            <p:nvPr/>
          </p:nvSpPr>
          <p:spPr bwMode="auto">
            <a:xfrm>
              <a:off x="670" y="196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89" name="Freeform 1535"/>
            <p:cNvSpPr>
              <a:spLocks noChangeAspect="1"/>
            </p:cNvSpPr>
            <p:nvPr/>
          </p:nvSpPr>
          <p:spPr bwMode="auto">
            <a:xfrm>
              <a:off x="670" y="1961"/>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0" name="Freeform 1536"/>
            <p:cNvSpPr>
              <a:spLocks noChangeAspect="1"/>
            </p:cNvSpPr>
            <p:nvPr/>
          </p:nvSpPr>
          <p:spPr bwMode="auto">
            <a:xfrm>
              <a:off x="676"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1" name="Freeform 1537"/>
            <p:cNvSpPr>
              <a:spLocks noChangeAspect="1"/>
            </p:cNvSpPr>
            <p:nvPr/>
          </p:nvSpPr>
          <p:spPr bwMode="auto">
            <a:xfrm>
              <a:off x="668" y="196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2" name="Freeform 1538"/>
            <p:cNvSpPr>
              <a:spLocks noChangeAspect="1"/>
            </p:cNvSpPr>
            <p:nvPr/>
          </p:nvSpPr>
          <p:spPr bwMode="auto">
            <a:xfrm>
              <a:off x="670" y="196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2"/>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3" name="Freeform 1540"/>
            <p:cNvSpPr>
              <a:spLocks noChangeAspect="1"/>
            </p:cNvSpPr>
            <p:nvPr/>
          </p:nvSpPr>
          <p:spPr bwMode="auto">
            <a:xfrm>
              <a:off x="670" y="1959"/>
              <a:ext cx="10" cy="8"/>
            </a:xfrm>
            <a:custGeom>
              <a:avLst/>
              <a:gdLst/>
              <a:ahLst/>
              <a:cxnLst>
                <a:cxn ang="0">
                  <a:pos x="5" y="2"/>
                </a:cxn>
                <a:cxn ang="0">
                  <a:pos x="2" y="4"/>
                </a:cxn>
                <a:cxn ang="0">
                  <a:pos x="0" y="2"/>
                </a:cxn>
                <a:cxn ang="0">
                  <a:pos x="2" y="1"/>
                </a:cxn>
                <a:cxn ang="0">
                  <a:pos x="5" y="2"/>
                </a:cxn>
              </a:cxnLst>
              <a:rect l="0" t="0" r="r" b="b"/>
              <a:pathLst>
                <a:path w="5" h="4">
                  <a:moveTo>
                    <a:pt x="5" y="2"/>
                  </a:moveTo>
                  <a:cubicBezTo>
                    <a:pt x="5" y="3"/>
                    <a:pt x="4" y="4"/>
                    <a:pt x="2" y="4"/>
                  </a:cubicBezTo>
                  <a:cubicBezTo>
                    <a:pt x="1" y="3"/>
                    <a:pt x="0" y="3"/>
                    <a:pt x="0" y="2"/>
                  </a:cubicBezTo>
                  <a:cubicBezTo>
                    <a:pt x="0" y="1"/>
                    <a:pt x="1" y="0"/>
                    <a:pt x="2" y="1"/>
                  </a:cubicBezTo>
                  <a:cubicBezTo>
                    <a:pt x="4" y="1"/>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4" name="Freeform 1541"/>
            <p:cNvSpPr>
              <a:spLocks noChangeAspect="1"/>
            </p:cNvSpPr>
            <p:nvPr/>
          </p:nvSpPr>
          <p:spPr bwMode="auto">
            <a:xfrm>
              <a:off x="676" y="196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5" name="Freeform 1542"/>
            <p:cNvSpPr>
              <a:spLocks noChangeAspect="1"/>
            </p:cNvSpPr>
            <p:nvPr/>
          </p:nvSpPr>
          <p:spPr bwMode="auto">
            <a:xfrm>
              <a:off x="668" y="196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6" name="Freeform 1543"/>
            <p:cNvSpPr>
              <a:spLocks noChangeAspect="1"/>
            </p:cNvSpPr>
            <p:nvPr/>
          </p:nvSpPr>
          <p:spPr bwMode="auto">
            <a:xfrm>
              <a:off x="688" y="196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7" name="Freeform 1544"/>
            <p:cNvSpPr>
              <a:spLocks noChangeAspect="1"/>
            </p:cNvSpPr>
            <p:nvPr/>
          </p:nvSpPr>
          <p:spPr bwMode="auto">
            <a:xfrm>
              <a:off x="688" y="196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8" name="Freeform 1545"/>
            <p:cNvSpPr>
              <a:spLocks noChangeAspect="1"/>
            </p:cNvSpPr>
            <p:nvPr/>
          </p:nvSpPr>
          <p:spPr bwMode="auto">
            <a:xfrm>
              <a:off x="694" y="196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1999" name="Freeform 1546"/>
            <p:cNvSpPr>
              <a:spLocks noChangeAspect="1"/>
            </p:cNvSpPr>
            <p:nvPr/>
          </p:nvSpPr>
          <p:spPr bwMode="auto">
            <a:xfrm>
              <a:off x="686" y="196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0" name="Freeform 1547"/>
            <p:cNvSpPr>
              <a:spLocks noChangeAspect="1"/>
            </p:cNvSpPr>
            <p:nvPr/>
          </p:nvSpPr>
          <p:spPr bwMode="auto">
            <a:xfrm>
              <a:off x="688" y="196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1" name="Freeform 1548"/>
            <p:cNvSpPr>
              <a:spLocks noChangeAspect="1"/>
            </p:cNvSpPr>
            <p:nvPr/>
          </p:nvSpPr>
          <p:spPr bwMode="auto">
            <a:xfrm>
              <a:off x="688" y="196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2" name="Freeform 1549"/>
            <p:cNvSpPr>
              <a:spLocks noChangeAspect="1"/>
            </p:cNvSpPr>
            <p:nvPr/>
          </p:nvSpPr>
          <p:spPr bwMode="auto">
            <a:xfrm>
              <a:off x="694" y="196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3" name="Freeform 1550"/>
            <p:cNvSpPr>
              <a:spLocks noChangeAspect="1"/>
            </p:cNvSpPr>
            <p:nvPr/>
          </p:nvSpPr>
          <p:spPr bwMode="auto">
            <a:xfrm>
              <a:off x="686" y="196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4" name="Freeform 1551"/>
            <p:cNvSpPr>
              <a:spLocks noChangeAspect="1"/>
            </p:cNvSpPr>
            <p:nvPr/>
          </p:nvSpPr>
          <p:spPr bwMode="auto">
            <a:xfrm>
              <a:off x="688" y="196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5" name="Freeform 1552"/>
            <p:cNvSpPr>
              <a:spLocks noChangeAspect="1"/>
            </p:cNvSpPr>
            <p:nvPr/>
          </p:nvSpPr>
          <p:spPr bwMode="auto">
            <a:xfrm>
              <a:off x="688" y="196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2"/>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6" name="Freeform 1553"/>
            <p:cNvSpPr>
              <a:spLocks noChangeAspect="1"/>
            </p:cNvSpPr>
            <p:nvPr/>
          </p:nvSpPr>
          <p:spPr bwMode="auto">
            <a:xfrm>
              <a:off x="694" y="196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7" name="Freeform 1554"/>
            <p:cNvSpPr>
              <a:spLocks noChangeAspect="1"/>
            </p:cNvSpPr>
            <p:nvPr/>
          </p:nvSpPr>
          <p:spPr bwMode="auto">
            <a:xfrm>
              <a:off x="686" y="196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1"/>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8" name="Freeform 1555"/>
            <p:cNvSpPr>
              <a:spLocks noChangeAspect="1"/>
            </p:cNvSpPr>
            <p:nvPr/>
          </p:nvSpPr>
          <p:spPr bwMode="auto">
            <a:xfrm>
              <a:off x="660"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09" name="Freeform 1556"/>
            <p:cNvSpPr>
              <a:spLocks noChangeAspect="1"/>
            </p:cNvSpPr>
            <p:nvPr/>
          </p:nvSpPr>
          <p:spPr bwMode="auto">
            <a:xfrm>
              <a:off x="660"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0" name="Freeform 1557"/>
            <p:cNvSpPr>
              <a:spLocks noChangeAspect="1"/>
            </p:cNvSpPr>
            <p:nvPr/>
          </p:nvSpPr>
          <p:spPr bwMode="auto">
            <a:xfrm>
              <a:off x="666" y="1969"/>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1" name="Freeform 1558"/>
            <p:cNvSpPr>
              <a:spLocks noChangeAspect="1"/>
            </p:cNvSpPr>
            <p:nvPr/>
          </p:nvSpPr>
          <p:spPr bwMode="auto">
            <a:xfrm>
              <a:off x="660"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2" name="Freeform 1559"/>
            <p:cNvSpPr>
              <a:spLocks noChangeAspect="1"/>
            </p:cNvSpPr>
            <p:nvPr/>
          </p:nvSpPr>
          <p:spPr bwMode="auto">
            <a:xfrm>
              <a:off x="660"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3" name="Freeform 1560"/>
            <p:cNvSpPr>
              <a:spLocks noChangeAspect="1"/>
            </p:cNvSpPr>
            <p:nvPr/>
          </p:nvSpPr>
          <p:spPr bwMode="auto">
            <a:xfrm>
              <a:off x="660" y="196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4" name="Freeform 1561"/>
            <p:cNvSpPr>
              <a:spLocks noChangeAspect="1"/>
            </p:cNvSpPr>
            <p:nvPr/>
          </p:nvSpPr>
          <p:spPr bwMode="auto">
            <a:xfrm>
              <a:off x="666" y="1967"/>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5" name="Freeform 1562"/>
            <p:cNvSpPr>
              <a:spLocks noChangeAspect="1"/>
            </p:cNvSpPr>
            <p:nvPr/>
          </p:nvSpPr>
          <p:spPr bwMode="auto">
            <a:xfrm>
              <a:off x="660"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6" name="Freeform 1563"/>
            <p:cNvSpPr>
              <a:spLocks noChangeAspect="1"/>
            </p:cNvSpPr>
            <p:nvPr/>
          </p:nvSpPr>
          <p:spPr bwMode="auto">
            <a:xfrm>
              <a:off x="660" y="1965"/>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7" name="Freeform 1564"/>
            <p:cNvSpPr>
              <a:spLocks noChangeAspect="1"/>
            </p:cNvSpPr>
            <p:nvPr/>
          </p:nvSpPr>
          <p:spPr bwMode="auto">
            <a:xfrm>
              <a:off x="660" y="196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8" name="Freeform 1565"/>
            <p:cNvSpPr>
              <a:spLocks noChangeAspect="1"/>
            </p:cNvSpPr>
            <p:nvPr/>
          </p:nvSpPr>
          <p:spPr bwMode="auto">
            <a:xfrm>
              <a:off x="666" y="1965"/>
              <a:ext cx="8" cy="6"/>
            </a:xfrm>
            <a:custGeom>
              <a:avLst/>
              <a:gdLst/>
              <a:ahLst/>
              <a:cxnLst>
                <a:cxn ang="0">
                  <a:pos x="0" y="0"/>
                </a:cxn>
                <a:cxn ang="0">
                  <a:pos x="2" y="3"/>
                </a:cxn>
                <a:cxn ang="0">
                  <a:pos x="0" y="0"/>
                </a:cxn>
              </a:cxnLst>
              <a:rect l="0" t="0" r="r" b="b"/>
              <a:pathLst>
                <a:path w="4" h="3">
                  <a:moveTo>
                    <a:pt x="0" y="0"/>
                  </a:moveTo>
                  <a:cubicBezTo>
                    <a:pt x="1" y="0"/>
                    <a:pt x="4" y="1"/>
                    <a:pt x="2" y="3"/>
                  </a:cubicBezTo>
                  <a:cubicBezTo>
                    <a:pt x="3" y="1"/>
                    <a:pt x="1" y="1"/>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19" name="Freeform 1566"/>
            <p:cNvSpPr>
              <a:spLocks noChangeAspect="1"/>
            </p:cNvSpPr>
            <p:nvPr/>
          </p:nvSpPr>
          <p:spPr bwMode="auto">
            <a:xfrm>
              <a:off x="660" y="196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0" name="Freeform 1567"/>
            <p:cNvSpPr>
              <a:spLocks noChangeAspect="1"/>
            </p:cNvSpPr>
            <p:nvPr/>
          </p:nvSpPr>
          <p:spPr bwMode="auto">
            <a:xfrm>
              <a:off x="678" y="197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1" name="Freeform 1568"/>
            <p:cNvSpPr>
              <a:spLocks noChangeAspect="1"/>
            </p:cNvSpPr>
            <p:nvPr/>
          </p:nvSpPr>
          <p:spPr bwMode="auto">
            <a:xfrm>
              <a:off x="678" y="1971"/>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2" name="Freeform 1569"/>
            <p:cNvSpPr>
              <a:spLocks noChangeAspect="1"/>
            </p:cNvSpPr>
            <p:nvPr/>
          </p:nvSpPr>
          <p:spPr bwMode="auto">
            <a:xfrm>
              <a:off x="686" y="197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3" name="Freeform 1570"/>
            <p:cNvSpPr>
              <a:spLocks noChangeAspect="1"/>
            </p:cNvSpPr>
            <p:nvPr/>
          </p:nvSpPr>
          <p:spPr bwMode="auto">
            <a:xfrm>
              <a:off x="678" y="197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4" name="Freeform 1571"/>
            <p:cNvSpPr>
              <a:spLocks noChangeAspect="1"/>
            </p:cNvSpPr>
            <p:nvPr/>
          </p:nvSpPr>
          <p:spPr bwMode="auto">
            <a:xfrm>
              <a:off x="678" y="197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5" name="Freeform 1572"/>
            <p:cNvSpPr>
              <a:spLocks noChangeAspect="1"/>
            </p:cNvSpPr>
            <p:nvPr/>
          </p:nvSpPr>
          <p:spPr bwMode="auto">
            <a:xfrm>
              <a:off x="678" y="1969"/>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6" name="Freeform 1573"/>
            <p:cNvSpPr>
              <a:spLocks noChangeAspect="1"/>
            </p:cNvSpPr>
            <p:nvPr/>
          </p:nvSpPr>
          <p:spPr bwMode="auto">
            <a:xfrm>
              <a:off x="686" y="197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7" name="Freeform 1574"/>
            <p:cNvSpPr>
              <a:spLocks noChangeAspect="1"/>
            </p:cNvSpPr>
            <p:nvPr/>
          </p:nvSpPr>
          <p:spPr bwMode="auto">
            <a:xfrm>
              <a:off x="678" y="197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8" name="Freeform 1575"/>
            <p:cNvSpPr>
              <a:spLocks noChangeAspect="1"/>
            </p:cNvSpPr>
            <p:nvPr/>
          </p:nvSpPr>
          <p:spPr bwMode="auto">
            <a:xfrm>
              <a:off x="678" y="196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2"/>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29" name="Freeform 1576"/>
            <p:cNvSpPr>
              <a:spLocks noChangeAspect="1"/>
            </p:cNvSpPr>
            <p:nvPr/>
          </p:nvSpPr>
          <p:spPr bwMode="auto">
            <a:xfrm>
              <a:off x="678" y="1967"/>
              <a:ext cx="12" cy="8"/>
            </a:xfrm>
            <a:custGeom>
              <a:avLst/>
              <a:gdLst/>
              <a:ahLst/>
              <a:cxnLst>
                <a:cxn ang="0">
                  <a:pos x="6" y="2"/>
                </a:cxn>
                <a:cxn ang="0">
                  <a:pos x="3" y="4"/>
                </a:cxn>
                <a:cxn ang="0">
                  <a:pos x="0" y="2"/>
                </a:cxn>
                <a:cxn ang="0">
                  <a:pos x="3" y="1"/>
                </a:cxn>
                <a:cxn ang="0">
                  <a:pos x="6" y="2"/>
                </a:cxn>
              </a:cxnLst>
              <a:rect l="0" t="0" r="r" b="b"/>
              <a:pathLst>
                <a:path w="6" h="4">
                  <a:moveTo>
                    <a:pt x="6" y="2"/>
                  </a:moveTo>
                  <a:cubicBezTo>
                    <a:pt x="6" y="3"/>
                    <a:pt x="5" y="4"/>
                    <a:pt x="3" y="4"/>
                  </a:cubicBezTo>
                  <a:cubicBezTo>
                    <a:pt x="2" y="3"/>
                    <a:pt x="0" y="3"/>
                    <a:pt x="0" y="2"/>
                  </a:cubicBezTo>
                  <a:cubicBezTo>
                    <a:pt x="0" y="1"/>
                    <a:pt x="2" y="0"/>
                    <a:pt x="3" y="1"/>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0" name="Freeform 1577"/>
            <p:cNvSpPr>
              <a:spLocks noChangeAspect="1"/>
            </p:cNvSpPr>
            <p:nvPr/>
          </p:nvSpPr>
          <p:spPr bwMode="auto">
            <a:xfrm>
              <a:off x="686" y="196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1" name="Freeform 1578"/>
            <p:cNvSpPr>
              <a:spLocks noChangeAspect="1"/>
            </p:cNvSpPr>
            <p:nvPr/>
          </p:nvSpPr>
          <p:spPr bwMode="auto">
            <a:xfrm>
              <a:off x="678" y="196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2" name="Freeform 1579"/>
            <p:cNvSpPr>
              <a:spLocks noChangeAspect="1"/>
            </p:cNvSpPr>
            <p:nvPr/>
          </p:nvSpPr>
          <p:spPr bwMode="auto">
            <a:xfrm>
              <a:off x="660" y="197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3" name="Freeform 1580"/>
            <p:cNvSpPr>
              <a:spLocks noChangeAspect="1"/>
            </p:cNvSpPr>
            <p:nvPr/>
          </p:nvSpPr>
          <p:spPr bwMode="auto">
            <a:xfrm>
              <a:off x="662" y="195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4" name="Freeform 1581"/>
            <p:cNvSpPr>
              <a:spLocks noChangeAspect="1"/>
            </p:cNvSpPr>
            <p:nvPr/>
          </p:nvSpPr>
          <p:spPr bwMode="auto">
            <a:xfrm>
              <a:off x="666" y="195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5" name="Freeform 1582"/>
            <p:cNvSpPr>
              <a:spLocks noChangeAspect="1"/>
            </p:cNvSpPr>
            <p:nvPr/>
          </p:nvSpPr>
          <p:spPr bwMode="auto">
            <a:xfrm>
              <a:off x="648" y="1965"/>
              <a:ext cx="8" cy="2"/>
            </a:xfrm>
            <a:custGeom>
              <a:avLst/>
              <a:gdLst/>
              <a:ahLst/>
              <a:cxnLst>
                <a:cxn ang="0">
                  <a:pos x="8" y="2"/>
                </a:cxn>
                <a:cxn ang="0">
                  <a:pos x="0" y="0"/>
                </a:cxn>
                <a:cxn ang="0">
                  <a:pos x="2" y="0"/>
                </a:cxn>
                <a:cxn ang="0">
                  <a:pos x="8" y="2"/>
                </a:cxn>
                <a:cxn ang="0">
                  <a:pos x="8" y="2"/>
                </a:cxn>
              </a:cxnLst>
              <a:rect l="0" t="0" r="r" b="b"/>
              <a:pathLst>
                <a:path w="8" h="2">
                  <a:moveTo>
                    <a:pt x="8" y="2"/>
                  </a:moveTo>
                  <a:lnTo>
                    <a:pt x="0" y="0"/>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6" name="Freeform 1583"/>
            <p:cNvSpPr>
              <a:spLocks noChangeAspect="1"/>
            </p:cNvSpPr>
            <p:nvPr/>
          </p:nvSpPr>
          <p:spPr bwMode="auto">
            <a:xfrm>
              <a:off x="644" y="196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7" name="Freeform 1584"/>
            <p:cNvSpPr>
              <a:spLocks noChangeAspect="1"/>
            </p:cNvSpPr>
            <p:nvPr/>
          </p:nvSpPr>
          <p:spPr bwMode="auto">
            <a:xfrm>
              <a:off x="718" y="196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8" name="Freeform 1585"/>
            <p:cNvSpPr>
              <a:spLocks noChangeAspect="1"/>
            </p:cNvSpPr>
            <p:nvPr/>
          </p:nvSpPr>
          <p:spPr bwMode="auto">
            <a:xfrm>
              <a:off x="722" y="1963"/>
              <a:ext cx="10" cy="4"/>
            </a:xfrm>
            <a:custGeom>
              <a:avLst/>
              <a:gdLst/>
              <a:ahLst/>
              <a:cxnLst>
                <a:cxn ang="0">
                  <a:pos x="4" y="0"/>
                </a:cxn>
                <a:cxn ang="0">
                  <a:pos x="0" y="4"/>
                </a:cxn>
                <a:cxn ang="0">
                  <a:pos x="10" y="4"/>
                </a:cxn>
                <a:cxn ang="0">
                  <a:pos x="4" y="0"/>
                </a:cxn>
              </a:cxnLst>
              <a:rect l="0" t="0" r="r" b="b"/>
              <a:pathLst>
                <a:path w="10" h="4">
                  <a:moveTo>
                    <a:pt x="4" y="0"/>
                  </a:moveTo>
                  <a:lnTo>
                    <a:pt x="0" y="4"/>
                  </a:lnTo>
                  <a:lnTo>
                    <a:pt x="10" y="4"/>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39" name="Freeform 1586"/>
            <p:cNvSpPr>
              <a:spLocks noChangeAspect="1"/>
            </p:cNvSpPr>
            <p:nvPr/>
          </p:nvSpPr>
          <p:spPr bwMode="auto">
            <a:xfrm>
              <a:off x="704" y="1975"/>
              <a:ext cx="10" cy="2"/>
            </a:xfrm>
            <a:custGeom>
              <a:avLst/>
              <a:gdLst/>
              <a:ahLst/>
              <a:cxnLst>
                <a:cxn ang="0">
                  <a:pos x="8" y="2"/>
                </a:cxn>
                <a:cxn ang="0">
                  <a:pos x="0" y="0"/>
                </a:cxn>
                <a:cxn ang="0">
                  <a:pos x="2" y="0"/>
                </a:cxn>
                <a:cxn ang="0">
                  <a:pos x="10" y="0"/>
                </a:cxn>
                <a:cxn ang="0">
                  <a:pos x="8" y="2"/>
                </a:cxn>
              </a:cxnLst>
              <a:rect l="0" t="0" r="r" b="b"/>
              <a:pathLst>
                <a:path w="10" h="2">
                  <a:moveTo>
                    <a:pt x="8" y="2"/>
                  </a:moveTo>
                  <a:lnTo>
                    <a:pt x="0" y="0"/>
                  </a:lnTo>
                  <a:lnTo>
                    <a:pt x="2" y="0"/>
                  </a:lnTo>
                  <a:lnTo>
                    <a:pt x="10" y="0"/>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0" name="Freeform 1587"/>
            <p:cNvSpPr>
              <a:spLocks noChangeAspect="1"/>
            </p:cNvSpPr>
            <p:nvPr/>
          </p:nvSpPr>
          <p:spPr bwMode="auto">
            <a:xfrm>
              <a:off x="700" y="197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1" name="Freeform 1588"/>
            <p:cNvSpPr>
              <a:spLocks noChangeAspect="1"/>
            </p:cNvSpPr>
            <p:nvPr/>
          </p:nvSpPr>
          <p:spPr bwMode="auto">
            <a:xfrm>
              <a:off x="648" y="1959"/>
              <a:ext cx="48" cy="20"/>
            </a:xfrm>
            <a:custGeom>
              <a:avLst/>
              <a:gdLst/>
              <a:ahLst/>
              <a:cxnLst>
                <a:cxn ang="0">
                  <a:pos x="23" y="9"/>
                </a:cxn>
                <a:cxn ang="0">
                  <a:pos x="22" y="9"/>
                </a:cxn>
                <a:cxn ang="0">
                  <a:pos x="2" y="6"/>
                </a:cxn>
                <a:cxn ang="0">
                  <a:pos x="2" y="5"/>
                </a:cxn>
                <a:cxn ang="0">
                  <a:pos x="12" y="0"/>
                </a:cxn>
                <a:cxn ang="0">
                  <a:pos x="11" y="0"/>
                </a:cxn>
                <a:cxn ang="0">
                  <a:pos x="1" y="5"/>
                </a:cxn>
                <a:cxn ang="0">
                  <a:pos x="1" y="6"/>
                </a:cxn>
                <a:cxn ang="0">
                  <a:pos x="21" y="10"/>
                </a:cxn>
                <a:cxn ang="0">
                  <a:pos x="23" y="9"/>
                </a:cxn>
                <a:cxn ang="0">
                  <a:pos x="24" y="9"/>
                </a:cxn>
                <a:cxn ang="0">
                  <a:pos x="23" y="8"/>
                </a:cxn>
                <a:cxn ang="0">
                  <a:pos x="23" y="9"/>
                </a:cxn>
              </a:cxnLst>
              <a:rect l="0" t="0" r="r" b="b"/>
              <a:pathLst>
                <a:path w="24" h="10">
                  <a:moveTo>
                    <a:pt x="23" y="9"/>
                  </a:moveTo>
                  <a:cubicBezTo>
                    <a:pt x="22" y="9"/>
                    <a:pt x="22" y="9"/>
                    <a:pt x="22" y="9"/>
                  </a:cubicBezTo>
                  <a:cubicBezTo>
                    <a:pt x="2" y="6"/>
                    <a:pt x="2" y="6"/>
                    <a:pt x="2" y="6"/>
                  </a:cubicBezTo>
                  <a:cubicBezTo>
                    <a:pt x="2" y="6"/>
                    <a:pt x="2" y="5"/>
                    <a:pt x="2" y="5"/>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8"/>
                    <a:pt x="23" y="8"/>
                    <a:pt x="23" y="8"/>
                  </a:cubicBezTo>
                  <a:lnTo>
                    <a:pt x="23" y="9"/>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2" name="Freeform 1589"/>
            <p:cNvSpPr>
              <a:spLocks noChangeAspect="1"/>
            </p:cNvSpPr>
            <p:nvPr/>
          </p:nvSpPr>
          <p:spPr bwMode="auto">
            <a:xfrm>
              <a:off x="678" y="1953"/>
              <a:ext cx="48" cy="18"/>
            </a:xfrm>
            <a:custGeom>
              <a:avLst/>
              <a:gdLst/>
              <a:ahLst/>
              <a:cxnLst>
                <a:cxn ang="0">
                  <a:pos x="2" y="0"/>
                </a:cxn>
                <a:cxn ang="0">
                  <a:pos x="2" y="0"/>
                </a:cxn>
                <a:cxn ang="0">
                  <a:pos x="22" y="4"/>
                </a:cxn>
                <a:cxn ang="0">
                  <a:pos x="22" y="4"/>
                </a:cxn>
                <a:cxn ang="0">
                  <a:pos x="12" y="9"/>
                </a:cxn>
                <a:cxn ang="0">
                  <a:pos x="13" y="9"/>
                </a:cxn>
                <a:cxn ang="0">
                  <a:pos x="23" y="4"/>
                </a:cxn>
                <a:cxn ang="0">
                  <a:pos x="23" y="3"/>
                </a:cxn>
                <a:cxn ang="0">
                  <a:pos x="3" y="0"/>
                </a:cxn>
                <a:cxn ang="0">
                  <a:pos x="1" y="0"/>
                </a:cxn>
                <a:cxn ang="0">
                  <a:pos x="0" y="1"/>
                </a:cxn>
                <a:cxn ang="0">
                  <a:pos x="1" y="1"/>
                </a:cxn>
                <a:cxn ang="0">
                  <a:pos x="2" y="0"/>
                </a:cxn>
              </a:cxnLst>
              <a:rect l="0" t="0" r="r" b="b"/>
              <a:pathLst>
                <a:path w="24" h="9">
                  <a:moveTo>
                    <a:pt x="2" y="0"/>
                  </a:moveTo>
                  <a:cubicBezTo>
                    <a:pt x="2" y="0"/>
                    <a:pt x="2" y="0"/>
                    <a:pt x="2" y="0"/>
                  </a:cubicBezTo>
                  <a:cubicBezTo>
                    <a:pt x="22" y="4"/>
                    <a:pt x="22" y="4"/>
                    <a:pt x="22" y="4"/>
                  </a:cubicBezTo>
                  <a:cubicBezTo>
                    <a:pt x="23" y="4"/>
                    <a:pt x="23" y="4"/>
                    <a:pt x="22" y="4"/>
                  </a:cubicBezTo>
                  <a:cubicBezTo>
                    <a:pt x="12" y="9"/>
                    <a:pt x="12" y="9"/>
                    <a:pt x="12" y="9"/>
                  </a:cubicBezTo>
                  <a:cubicBezTo>
                    <a:pt x="13" y="9"/>
                    <a:pt x="13" y="9"/>
                    <a:pt x="13" y="9"/>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3" name="Freeform 1590"/>
            <p:cNvSpPr>
              <a:spLocks noChangeAspect="1" noEditPoints="1"/>
            </p:cNvSpPr>
            <p:nvPr/>
          </p:nvSpPr>
          <p:spPr bwMode="auto">
            <a:xfrm>
              <a:off x="638" y="2013"/>
              <a:ext cx="10" cy="16"/>
            </a:xfrm>
            <a:custGeom>
              <a:avLst/>
              <a:gdLst/>
              <a:ahLst/>
              <a:cxnLst>
                <a:cxn ang="0">
                  <a:pos x="4" y="8"/>
                </a:cxn>
                <a:cxn ang="0">
                  <a:pos x="3" y="5"/>
                </a:cxn>
                <a:cxn ang="0">
                  <a:pos x="3" y="5"/>
                </a:cxn>
                <a:cxn ang="0">
                  <a:pos x="3" y="5"/>
                </a:cxn>
                <a:cxn ang="0">
                  <a:pos x="2" y="4"/>
                </a:cxn>
                <a:cxn ang="0">
                  <a:pos x="2" y="4"/>
                </a:cxn>
                <a:cxn ang="0">
                  <a:pos x="1" y="4"/>
                </a:cxn>
                <a:cxn ang="0">
                  <a:pos x="1" y="7"/>
                </a:cxn>
                <a:cxn ang="0">
                  <a:pos x="0" y="7"/>
                </a:cxn>
                <a:cxn ang="0">
                  <a:pos x="0" y="0"/>
                </a:cxn>
                <a:cxn ang="0">
                  <a:pos x="2" y="1"/>
                </a:cxn>
                <a:cxn ang="0">
                  <a:pos x="3" y="1"/>
                </a:cxn>
                <a:cxn ang="0">
                  <a:pos x="4" y="1"/>
                </a:cxn>
                <a:cxn ang="0">
                  <a:pos x="4" y="2"/>
                </a:cxn>
                <a:cxn ang="0">
                  <a:pos x="5" y="3"/>
                </a:cxn>
                <a:cxn ang="0">
                  <a:pos x="5" y="3"/>
                </a:cxn>
                <a:cxn ang="0">
                  <a:pos x="4" y="4"/>
                </a:cxn>
                <a:cxn ang="0">
                  <a:pos x="4" y="4"/>
                </a:cxn>
                <a:cxn ang="0">
                  <a:pos x="3" y="4"/>
                </a:cxn>
                <a:cxn ang="0">
                  <a:pos x="4" y="5"/>
                </a:cxn>
                <a:cxn ang="0">
                  <a:pos x="4" y="5"/>
                </a:cxn>
                <a:cxn ang="0">
                  <a:pos x="5" y="8"/>
                </a:cxn>
                <a:cxn ang="0">
                  <a:pos x="4" y="8"/>
                </a:cxn>
                <a:cxn ang="0">
                  <a:pos x="3" y="3"/>
                </a:cxn>
                <a:cxn ang="0">
                  <a:pos x="3" y="2"/>
                </a:cxn>
                <a:cxn ang="0">
                  <a:pos x="3" y="2"/>
                </a:cxn>
                <a:cxn ang="0">
                  <a:pos x="3" y="2"/>
                </a:cxn>
                <a:cxn ang="0">
                  <a:pos x="2" y="1"/>
                </a:cxn>
                <a:cxn ang="0">
                  <a:pos x="1" y="1"/>
                </a:cxn>
                <a:cxn ang="0">
                  <a:pos x="1" y="3"/>
                </a:cxn>
                <a:cxn ang="0">
                  <a:pos x="2" y="3"/>
                </a:cxn>
                <a:cxn ang="0">
                  <a:pos x="2" y="4"/>
                </a:cxn>
                <a:cxn ang="0">
                  <a:pos x="3" y="3"/>
                </a:cxn>
                <a:cxn ang="0">
                  <a:pos x="3" y="3"/>
                </a:cxn>
                <a:cxn ang="0">
                  <a:pos x="3" y="3"/>
                </a:cxn>
              </a:cxnLst>
              <a:rect l="0" t="0" r="r" b="b"/>
              <a:pathLst>
                <a:path w="5" h="8">
                  <a:moveTo>
                    <a:pt x="4" y="8"/>
                  </a:moveTo>
                  <a:cubicBezTo>
                    <a:pt x="3" y="5"/>
                    <a:pt x="3" y="5"/>
                    <a:pt x="3" y="5"/>
                  </a:cubicBezTo>
                  <a:cubicBezTo>
                    <a:pt x="3" y="5"/>
                    <a:pt x="3" y="5"/>
                    <a:pt x="3" y="5"/>
                  </a:cubicBezTo>
                  <a:cubicBezTo>
                    <a:pt x="3" y="5"/>
                    <a:pt x="3" y="5"/>
                    <a:pt x="3" y="5"/>
                  </a:cubicBezTo>
                  <a:cubicBezTo>
                    <a:pt x="2" y="4"/>
                    <a:pt x="2" y="4"/>
                    <a:pt x="2" y="4"/>
                  </a:cubicBezTo>
                  <a:cubicBezTo>
                    <a:pt x="2" y="4"/>
                    <a:pt x="2" y="4"/>
                    <a:pt x="2" y="4"/>
                  </a:cubicBezTo>
                  <a:cubicBezTo>
                    <a:pt x="1" y="4"/>
                    <a:pt x="1" y="4"/>
                    <a:pt x="1" y="4"/>
                  </a:cubicBezTo>
                  <a:cubicBezTo>
                    <a:pt x="1" y="7"/>
                    <a:pt x="1" y="7"/>
                    <a:pt x="1" y="7"/>
                  </a:cubicBezTo>
                  <a:cubicBezTo>
                    <a:pt x="0" y="7"/>
                    <a:pt x="0" y="7"/>
                    <a:pt x="0" y="7"/>
                  </a:cubicBezTo>
                  <a:cubicBezTo>
                    <a:pt x="0" y="0"/>
                    <a:pt x="0" y="0"/>
                    <a:pt x="0" y="0"/>
                  </a:cubicBezTo>
                  <a:cubicBezTo>
                    <a:pt x="2" y="1"/>
                    <a:pt x="2" y="1"/>
                    <a:pt x="2" y="1"/>
                  </a:cubicBezTo>
                  <a:cubicBezTo>
                    <a:pt x="3" y="1"/>
                    <a:pt x="3" y="1"/>
                    <a:pt x="3" y="1"/>
                  </a:cubicBezTo>
                  <a:cubicBezTo>
                    <a:pt x="4" y="1"/>
                    <a:pt x="4" y="1"/>
                    <a:pt x="4" y="1"/>
                  </a:cubicBezTo>
                  <a:cubicBezTo>
                    <a:pt x="4" y="2"/>
                    <a:pt x="4" y="2"/>
                    <a:pt x="4" y="2"/>
                  </a:cubicBezTo>
                  <a:cubicBezTo>
                    <a:pt x="5" y="2"/>
                    <a:pt x="5" y="3"/>
                    <a:pt x="5" y="3"/>
                  </a:cubicBezTo>
                  <a:cubicBezTo>
                    <a:pt x="5" y="3"/>
                    <a:pt x="5" y="3"/>
                    <a:pt x="5" y="3"/>
                  </a:cubicBezTo>
                  <a:cubicBezTo>
                    <a:pt x="4" y="4"/>
                    <a:pt x="4" y="4"/>
                    <a:pt x="4" y="4"/>
                  </a:cubicBezTo>
                  <a:cubicBezTo>
                    <a:pt x="4" y="4"/>
                    <a:pt x="4" y="4"/>
                    <a:pt x="4" y="4"/>
                  </a:cubicBezTo>
                  <a:cubicBezTo>
                    <a:pt x="3" y="4"/>
                    <a:pt x="3" y="4"/>
                    <a:pt x="3" y="4"/>
                  </a:cubicBezTo>
                  <a:cubicBezTo>
                    <a:pt x="3" y="4"/>
                    <a:pt x="4" y="4"/>
                    <a:pt x="4" y="5"/>
                  </a:cubicBezTo>
                  <a:cubicBezTo>
                    <a:pt x="4" y="5"/>
                    <a:pt x="4" y="5"/>
                    <a:pt x="4" y="5"/>
                  </a:cubicBezTo>
                  <a:cubicBezTo>
                    <a:pt x="5" y="8"/>
                    <a:pt x="5" y="8"/>
                    <a:pt x="5" y="8"/>
                  </a:cubicBezTo>
                  <a:lnTo>
                    <a:pt x="4" y="8"/>
                  </a:lnTo>
                  <a:close/>
                  <a:moveTo>
                    <a:pt x="3" y="3"/>
                  </a:moveTo>
                  <a:cubicBezTo>
                    <a:pt x="3" y="2"/>
                    <a:pt x="3" y="2"/>
                    <a:pt x="3" y="2"/>
                  </a:cubicBezTo>
                  <a:cubicBezTo>
                    <a:pt x="3" y="2"/>
                    <a:pt x="3" y="2"/>
                    <a:pt x="3" y="2"/>
                  </a:cubicBezTo>
                  <a:cubicBezTo>
                    <a:pt x="3" y="2"/>
                    <a:pt x="3" y="2"/>
                    <a:pt x="3" y="2"/>
                  </a:cubicBezTo>
                  <a:cubicBezTo>
                    <a:pt x="2" y="1"/>
                    <a:pt x="2" y="1"/>
                    <a:pt x="2" y="1"/>
                  </a:cubicBezTo>
                  <a:cubicBezTo>
                    <a:pt x="1" y="1"/>
                    <a:pt x="1" y="1"/>
                    <a:pt x="1" y="1"/>
                  </a:cubicBezTo>
                  <a:cubicBezTo>
                    <a:pt x="1" y="3"/>
                    <a:pt x="1" y="3"/>
                    <a:pt x="1" y="3"/>
                  </a:cubicBezTo>
                  <a:cubicBezTo>
                    <a:pt x="2" y="3"/>
                    <a:pt x="2" y="3"/>
                    <a:pt x="2" y="3"/>
                  </a:cubicBezTo>
                  <a:cubicBezTo>
                    <a:pt x="2" y="4"/>
                    <a:pt x="2" y="4"/>
                    <a:pt x="2" y="4"/>
                  </a:cubicBezTo>
                  <a:cubicBezTo>
                    <a:pt x="3" y="4"/>
                    <a:pt x="3" y="4"/>
                    <a:pt x="3" y="3"/>
                  </a:cubicBezTo>
                  <a:cubicBezTo>
                    <a:pt x="3" y="3"/>
                    <a:pt x="3" y="3"/>
                    <a:pt x="3" y="3"/>
                  </a:cubicBezTo>
                  <a:cubicBezTo>
                    <a:pt x="3" y="3"/>
                    <a:pt x="3" y="3"/>
                    <a:pt x="3" y="3"/>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4" name="Freeform 1591"/>
            <p:cNvSpPr>
              <a:spLocks noChangeAspect="1" noEditPoints="1"/>
            </p:cNvSpPr>
            <p:nvPr/>
          </p:nvSpPr>
          <p:spPr bwMode="auto">
            <a:xfrm>
              <a:off x="648" y="2017"/>
              <a:ext cx="14" cy="14"/>
            </a:xfrm>
            <a:custGeom>
              <a:avLst/>
              <a:gdLst/>
              <a:ahLst/>
              <a:cxnLst>
                <a:cxn ang="0">
                  <a:pos x="12" y="14"/>
                </a:cxn>
                <a:cxn ang="0">
                  <a:pos x="10" y="10"/>
                </a:cxn>
                <a:cxn ang="0">
                  <a:pos x="4" y="8"/>
                </a:cxn>
                <a:cxn ang="0">
                  <a:pos x="2" y="12"/>
                </a:cxn>
                <a:cxn ang="0">
                  <a:pos x="0" y="12"/>
                </a:cxn>
                <a:cxn ang="0">
                  <a:pos x="6" y="0"/>
                </a:cxn>
                <a:cxn ang="0">
                  <a:pos x="8" y="0"/>
                </a:cxn>
                <a:cxn ang="0">
                  <a:pos x="14" y="14"/>
                </a:cxn>
                <a:cxn ang="0">
                  <a:pos x="12" y="14"/>
                </a:cxn>
                <a:cxn ang="0">
                  <a:pos x="8" y="2"/>
                </a:cxn>
                <a:cxn ang="0">
                  <a:pos x="4" y="8"/>
                </a:cxn>
                <a:cxn ang="0">
                  <a:pos x="10" y="8"/>
                </a:cxn>
                <a:cxn ang="0">
                  <a:pos x="8" y="2"/>
                </a:cxn>
              </a:cxnLst>
              <a:rect l="0" t="0" r="r" b="b"/>
              <a:pathLst>
                <a:path w="14" h="14">
                  <a:moveTo>
                    <a:pt x="12" y="14"/>
                  </a:moveTo>
                  <a:lnTo>
                    <a:pt x="10" y="10"/>
                  </a:lnTo>
                  <a:lnTo>
                    <a:pt x="4" y="8"/>
                  </a:lnTo>
                  <a:lnTo>
                    <a:pt x="2" y="12"/>
                  </a:lnTo>
                  <a:lnTo>
                    <a:pt x="0" y="12"/>
                  </a:lnTo>
                  <a:lnTo>
                    <a:pt x="6" y="0"/>
                  </a:lnTo>
                  <a:lnTo>
                    <a:pt x="8" y="0"/>
                  </a:lnTo>
                  <a:lnTo>
                    <a:pt x="14" y="14"/>
                  </a:lnTo>
                  <a:lnTo>
                    <a:pt x="12" y="14"/>
                  </a:lnTo>
                  <a:close/>
                  <a:moveTo>
                    <a:pt x="8" y="2"/>
                  </a:moveTo>
                  <a:lnTo>
                    <a:pt x="4" y="8"/>
                  </a:lnTo>
                  <a:lnTo>
                    <a:pt x="10" y="8"/>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5" name="Rectangle 1592"/>
            <p:cNvSpPr>
              <a:spLocks noChangeAspect="1" noChangeArrowheads="1"/>
            </p:cNvSpPr>
            <p:nvPr/>
          </p:nvSpPr>
          <p:spPr bwMode="auto">
            <a:xfrm>
              <a:off x="664" y="2019"/>
              <a:ext cx="2" cy="12"/>
            </a:xfrm>
            <a:prstGeom prst="rect">
              <a:avLst/>
            </a:prstGeom>
            <a:solidFill>
              <a:srgbClr val="FFFFFF"/>
            </a:solidFill>
            <a:ln w="9525">
              <a:noFill/>
              <a:miter lim="800000"/>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6" name="Freeform 1593"/>
            <p:cNvSpPr>
              <a:spLocks noChangeAspect="1" noEditPoints="1"/>
            </p:cNvSpPr>
            <p:nvPr/>
          </p:nvSpPr>
          <p:spPr bwMode="auto">
            <a:xfrm>
              <a:off x="670" y="2019"/>
              <a:ext cx="12" cy="14"/>
            </a:xfrm>
            <a:custGeom>
              <a:avLst/>
              <a:gdLst/>
              <a:ahLst/>
              <a:cxnLst>
                <a:cxn ang="0">
                  <a:pos x="6" y="4"/>
                </a:cxn>
                <a:cxn ang="0">
                  <a:pos x="5" y="6"/>
                </a:cxn>
                <a:cxn ang="0">
                  <a:pos x="4" y="7"/>
                </a:cxn>
                <a:cxn ang="0">
                  <a:pos x="3" y="7"/>
                </a:cxn>
                <a:cxn ang="0">
                  <a:pos x="2" y="7"/>
                </a:cxn>
                <a:cxn ang="0">
                  <a:pos x="0" y="7"/>
                </a:cxn>
                <a:cxn ang="0">
                  <a:pos x="0" y="0"/>
                </a:cxn>
                <a:cxn ang="0">
                  <a:pos x="2" y="1"/>
                </a:cxn>
                <a:cxn ang="0">
                  <a:pos x="5" y="2"/>
                </a:cxn>
                <a:cxn ang="0">
                  <a:pos x="6" y="4"/>
                </a:cxn>
                <a:cxn ang="0">
                  <a:pos x="4" y="4"/>
                </a:cxn>
                <a:cxn ang="0">
                  <a:pos x="4" y="3"/>
                </a:cxn>
                <a:cxn ang="0">
                  <a:pos x="4" y="2"/>
                </a:cxn>
                <a:cxn ang="0">
                  <a:pos x="3" y="2"/>
                </a:cxn>
                <a:cxn ang="0">
                  <a:pos x="2" y="1"/>
                </a:cxn>
                <a:cxn ang="0">
                  <a:pos x="1" y="1"/>
                </a:cxn>
                <a:cxn ang="0">
                  <a:pos x="1" y="6"/>
                </a:cxn>
                <a:cxn ang="0">
                  <a:pos x="2" y="6"/>
                </a:cxn>
                <a:cxn ang="0">
                  <a:pos x="4" y="6"/>
                </a:cxn>
                <a:cxn ang="0">
                  <a:pos x="4" y="4"/>
                </a:cxn>
              </a:cxnLst>
              <a:rect l="0" t="0" r="r" b="b"/>
              <a:pathLst>
                <a:path w="6" h="7">
                  <a:moveTo>
                    <a:pt x="6" y="4"/>
                  </a:moveTo>
                  <a:cubicBezTo>
                    <a:pt x="6" y="5"/>
                    <a:pt x="5" y="6"/>
                    <a:pt x="5" y="6"/>
                  </a:cubicBezTo>
                  <a:cubicBezTo>
                    <a:pt x="5" y="6"/>
                    <a:pt x="5" y="7"/>
                    <a:pt x="4" y="7"/>
                  </a:cubicBezTo>
                  <a:cubicBezTo>
                    <a:pt x="4" y="7"/>
                    <a:pt x="4" y="7"/>
                    <a:pt x="3" y="7"/>
                  </a:cubicBezTo>
                  <a:cubicBezTo>
                    <a:pt x="3" y="7"/>
                    <a:pt x="2" y="7"/>
                    <a:pt x="2" y="7"/>
                  </a:cubicBezTo>
                  <a:cubicBezTo>
                    <a:pt x="0" y="7"/>
                    <a:pt x="0" y="7"/>
                    <a:pt x="0" y="7"/>
                  </a:cubicBezTo>
                  <a:cubicBezTo>
                    <a:pt x="0" y="0"/>
                    <a:pt x="0" y="0"/>
                    <a:pt x="0" y="0"/>
                  </a:cubicBezTo>
                  <a:cubicBezTo>
                    <a:pt x="2" y="1"/>
                    <a:pt x="2" y="1"/>
                    <a:pt x="2" y="1"/>
                  </a:cubicBezTo>
                  <a:cubicBezTo>
                    <a:pt x="3" y="1"/>
                    <a:pt x="4" y="1"/>
                    <a:pt x="5" y="2"/>
                  </a:cubicBezTo>
                  <a:cubicBezTo>
                    <a:pt x="5" y="3"/>
                    <a:pt x="6" y="3"/>
                    <a:pt x="6" y="4"/>
                  </a:cubicBezTo>
                  <a:close/>
                  <a:moveTo>
                    <a:pt x="4" y="4"/>
                  </a:moveTo>
                  <a:cubicBezTo>
                    <a:pt x="4" y="4"/>
                    <a:pt x="4" y="4"/>
                    <a:pt x="4" y="3"/>
                  </a:cubicBezTo>
                  <a:cubicBezTo>
                    <a:pt x="4" y="3"/>
                    <a:pt x="4" y="3"/>
                    <a:pt x="4" y="2"/>
                  </a:cubicBezTo>
                  <a:cubicBezTo>
                    <a:pt x="4" y="2"/>
                    <a:pt x="3" y="2"/>
                    <a:pt x="3" y="2"/>
                  </a:cubicBezTo>
                  <a:cubicBezTo>
                    <a:pt x="3" y="2"/>
                    <a:pt x="2" y="1"/>
                    <a:pt x="2" y="1"/>
                  </a:cubicBezTo>
                  <a:cubicBezTo>
                    <a:pt x="1" y="1"/>
                    <a:pt x="1" y="1"/>
                    <a:pt x="1" y="1"/>
                  </a:cubicBezTo>
                  <a:cubicBezTo>
                    <a:pt x="1" y="6"/>
                    <a:pt x="1" y="6"/>
                    <a:pt x="1" y="6"/>
                  </a:cubicBezTo>
                  <a:cubicBezTo>
                    <a:pt x="2" y="6"/>
                    <a:pt x="2" y="6"/>
                    <a:pt x="2" y="6"/>
                  </a:cubicBezTo>
                  <a:cubicBezTo>
                    <a:pt x="2" y="6"/>
                    <a:pt x="3" y="6"/>
                    <a:pt x="4" y="6"/>
                  </a:cubicBezTo>
                  <a:cubicBezTo>
                    <a:pt x="4" y="6"/>
                    <a:pt x="4" y="5"/>
                    <a:pt x="4" y="4"/>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7" name="Freeform 1594"/>
            <p:cNvSpPr>
              <a:spLocks noChangeAspect="1"/>
            </p:cNvSpPr>
            <p:nvPr/>
          </p:nvSpPr>
          <p:spPr bwMode="auto">
            <a:xfrm>
              <a:off x="614" y="1913"/>
              <a:ext cx="142" cy="46"/>
            </a:xfrm>
            <a:custGeom>
              <a:avLst/>
              <a:gdLst/>
              <a:ahLst/>
              <a:cxnLst>
                <a:cxn ang="0">
                  <a:pos x="0" y="30"/>
                </a:cxn>
                <a:cxn ang="0">
                  <a:pos x="60" y="0"/>
                </a:cxn>
                <a:cxn ang="0">
                  <a:pos x="142" y="10"/>
                </a:cxn>
                <a:cxn ang="0">
                  <a:pos x="92" y="46"/>
                </a:cxn>
                <a:cxn ang="0">
                  <a:pos x="0" y="30"/>
                </a:cxn>
              </a:cxnLst>
              <a:rect l="0" t="0" r="r" b="b"/>
              <a:pathLst>
                <a:path w="142" h="46">
                  <a:moveTo>
                    <a:pt x="0" y="30"/>
                  </a:moveTo>
                  <a:lnTo>
                    <a:pt x="60" y="0"/>
                  </a:lnTo>
                  <a:lnTo>
                    <a:pt x="142" y="10"/>
                  </a:lnTo>
                  <a:lnTo>
                    <a:pt x="92" y="46"/>
                  </a:lnTo>
                  <a:lnTo>
                    <a:pt x="0" y="3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8" name="Freeform 1595"/>
            <p:cNvSpPr>
              <a:spLocks noChangeAspect="1"/>
            </p:cNvSpPr>
            <p:nvPr/>
          </p:nvSpPr>
          <p:spPr bwMode="auto">
            <a:xfrm>
              <a:off x="706" y="1923"/>
              <a:ext cx="50" cy="62"/>
            </a:xfrm>
            <a:custGeom>
              <a:avLst/>
              <a:gdLst/>
              <a:ahLst/>
              <a:cxnLst>
                <a:cxn ang="0">
                  <a:pos x="0" y="36"/>
                </a:cxn>
                <a:cxn ang="0">
                  <a:pos x="0" y="62"/>
                </a:cxn>
                <a:cxn ang="0">
                  <a:pos x="50" y="28"/>
                </a:cxn>
                <a:cxn ang="0">
                  <a:pos x="50" y="0"/>
                </a:cxn>
                <a:cxn ang="0">
                  <a:pos x="0" y="36"/>
                </a:cxn>
              </a:cxnLst>
              <a:rect l="0" t="0" r="r" b="b"/>
              <a:pathLst>
                <a:path w="50" h="62">
                  <a:moveTo>
                    <a:pt x="0" y="36"/>
                  </a:moveTo>
                  <a:lnTo>
                    <a:pt x="0" y="62"/>
                  </a:lnTo>
                  <a:lnTo>
                    <a:pt x="50" y="28"/>
                  </a:lnTo>
                  <a:lnTo>
                    <a:pt x="50" y="0"/>
                  </a:lnTo>
                  <a:lnTo>
                    <a:pt x="0" y="36"/>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49" name="Freeform 1596"/>
            <p:cNvSpPr>
              <a:spLocks noChangeAspect="1"/>
            </p:cNvSpPr>
            <p:nvPr/>
          </p:nvSpPr>
          <p:spPr bwMode="auto">
            <a:xfrm>
              <a:off x="704" y="1923"/>
              <a:ext cx="52" cy="38"/>
            </a:xfrm>
            <a:custGeom>
              <a:avLst/>
              <a:gdLst/>
              <a:ahLst/>
              <a:cxnLst>
                <a:cxn ang="0">
                  <a:pos x="0" y="38"/>
                </a:cxn>
                <a:cxn ang="0">
                  <a:pos x="52" y="2"/>
                </a:cxn>
                <a:cxn ang="0">
                  <a:pos x="52" y="0"/>
                </a:cxn>
                <a:cxn ang="0">
                  <a:pos x="50" y="0"/>
                </a:cxn>
                <a:cxn ang="0">
                  <a:pos x="0" y="36"/>
                </a:cxn>
                <a:cxn ang="0">
                  <a:pos x="0" y="38"/>
                </a:cxn>
              </a:cxnLst>
              <a:rect l="0" t="0" r="r" b="b"/>
              <a:pathLst>
                <a:path w="52" h="38">
                  <a:moveTo>
                    <a:pt x="0" y="38"/>
                  </a:moveTo>
                  <a:lnTo>
                    <a:pt x="52" y="2"/>
                  </a:lnTo>
                  <a:lnTo>
                    <a:pt x="52" y="0"/>
                  </a:lnTo>
                  <a:lnTo>
                    <a:pt x="50" y="0"/>
                  </a:lnTo>
                  <a:lnTo>
                    <a:pt x="0" y="36"/>
                  </a:lnTo>
                  <a:lnTo>
                    <a:pt x="0" y="38"/>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0" name="Freeform 1597"/>
            <p:cNvSpPr>
              <a:spLocks noChangeAspect="1"/>
            </p:cNvSpPr>
            <p:nvPr/>
          </p:nvSpPr>
          <p:spPr bwMode="auto">
            <a:xfrm>
              <a:off x="614" y="1943"/>
              <a:ext cx="92" cy="42"/>
            </a:xfrm>
            <a:custGeom>
              <a:avLst/>
              <a:gdLst/>
              <a:ahLst/>
              <a:cxnLst>
                <a:cxn ang="0">
                  <a:pos x="92" y="42"/>
                </a:cxn>
                <a:cxn ang="0">
                  <a:pos x="0" y="26"/>
                </a:cxn>
                <a:cxn ang="0">
                  <a:pos x="0" y="0"/>
                </a:cxn>
                <a:cxn ang="0">
                  <a:pos x="92" y="16"/>
                </a:cxn>
                <a:cxn ang="0">
                  <a:pos x="92" y="42"/>
                </a:cxn>
              </a:cxnLst>
              <a:rect l="0" t="0" r="r" b="b"/>
              <a:pathLst>
                <a:path w="92" h="42">
                  <a:moveTo>
                    <a:pt x="92" y="42"/>
                  </a:moveTo>
                  <a:lnTo>
                    <a:pt x="0" y="26"/>
                  </a:lnTo>
                  <a:lnTo>
                    <a:pt x="0" y="0"/>
                  </a:lnTo>
                  <a:lnTo>
                    <a:pt x="92" y="16"/>
                  </a:lnTo>
                  <a:lnTo>
                    <a:pt x="92" y="42"/>
                  </a:lnTo>
                  <a:close/>
                </a:path>
              </a:pathLst>
            </a:custGeom>
            <a:solidFill>
              <a:srgbClr val="8BA6BD"/>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1" name="Freeform 1598"/>
            <p:cNvSpPr>
              <a:spLocks noChangeAspect="1" noEditPoints="1"/>
            </p:cNvSpPr>
            <p:nvPr/>
          </p:nvSpPr>
          <p:spPr bwMode="auto">
            <a:xfrm>
              <a:off x="616" y="1947"/>
              <a:ext cx="86" cy="36"/>
            </a:xfrm>
            <a:custGeom>
              <a:avLst/>
              <a:gdLst/>
              <a:ahLst/>
              <a:cxnLst>
                <a:cxn ang="0">
                  <a:pos x="84" y="34"/>
                </a:cxn>
                <a:cxn ang="0">
                  <a:pos x="2" y="18"/>
                </a:cxn>
                <a:cxn ang="0">
                  <a:pos x="2" y="20"/>
                </a:cxn>
                <a:cxn ang="0">
                  <a:pos x="2" y="0"/>
                </a:cxn>
                <a:cxn ang="0">
                  <a:pos x="2" y="2"/>
                </a:cxn>
                <a:cxn ang="0">
                  <a:pos x="84" y="16"/>
                </a:cxn>
                <a:cxn ang="0">
                  <a:pos x="84" y="16"/>
                </a:cxn>
                <a:cxn ang="0">
                  <a:pos x="84" y="34"/>
                </a:cxn>
                <a:cxn ang="0">
                  <a:pos x="84" y="34"/>
                </a:cxn>
                <a:cxn ang="0">
                  <a:pos x="84" y="14"/>
                </a:cxn>
                <a:cxn ang="0">
                  <a:pos x="2" y="0"/>
                </a:cxn>
                <a:cxn ang="0">
                  <a:pos x="0" y="0"/>
                </a:cxn>
                <a:cxn ang="0">
                  <a:pos x="0" y="0"/>
                </a:cxn>
                <a:cxn ang="0">
                  <a:pos x="0" y="20"/>
                </a:cxn>
                <a:cxn ang="0">
                  <a:pos x="0" y="20"/>
                </a:cxn>
                <a:cxn ang="0">
                  <a:pos x="2" y="20"/>
                </a:cxn>
                <a:cxn ang="0">
                  <a:pos x="84" y="36"/>
                </a:cxn>
                <a:cxn ang="0">
                  <a:pos x="86" y="36"/>
                </a:cxn>
                <a:cxn ang="0">
                  <a:pos x="86" y="34"/>
                </a:cxn>
                <a:cxn ang="0">
                  <a:pos x="86" y="16"/>
                </a:cxn>
                <a:cxn ang="0">
                  <a:pos x="86" y="14"/>
                </a:cxn>
                <a:cxn ang="0">
                  <a:pos x="84" y="14"/>
                </a:cxn>
              </a:cxnLst>
              <a:rect l="0" t="0" r="r" b="b"/>
              <a:pathLst>
                <a:path w="86" h="36">
                  <a:moveTo>
                    <a:pt x="84" y="34"/>
                  </a:moveTo>
                  <a:lnTo>
                    <a:pt x="2" y="18"/>
                  </a:lnTo>
                  <a:lnTo>
                    <a:pt x="2" y="20"/>
                  </a:lnTo>
                  <a:lnTo>
                    <a:pt x="2" y="0"/>
                  </a:lnTo>
                  <a:lnTo>
                    <a:pt x="2" y="2"/>
                  </a:lnTo>
                  <a:lnTo>
                    <a:pt x="84" y="16"/>
                  </a:lnTo>
                  <a:lnTo>
                    <a:pt x="84" y="16"/>
                  </a:lnTo>
                  <a:lnTo>
                    <a:pt x="84" y="34"/>
                  </a:lnTo>
                  <a:lnTo>
                    <a:pt x="84" y="34"/>
                  </a:lnTo>
                  <a:close/>
                  <a:moveTo>
                    <a:pt x="84" y="14"/>
                  </a:moveTo>
                  <a:lnTo>
                    <a:pt x="2" y="0"/>
                  </a:lnTo>
                  <a:lnTo>
                    <a:pt x="0" y="0"/>
                  </a:lnTo>
                  <a:lnTo>
                    <a:pt x="0" y="0"/>
                  </a:lnTo>
                  <a:lnTo>
                    <a:pt x="0" y="20"/>
                  </a:lnTo>
                  <a:lnTo>
                    <a:pt x="0" y="20"/>
                  </a:lnTo>
                  <a:lnTo>
                    <a:pt x="2" y="20"/>
                  </a:lnTo>
                  <a:lnTo>
                    <a:pt x="84" y="36"/>
                  </a:lnTo>
                  <a:lnTo>
                    <a:pt x="86" y="36"/>
                  </a:lnTo>
                  <a:lnTo>
                    <a:pt x="86" y="34"/>
                  </a:lnTo>
                  <a:lnTo>
                    <a:pt x="86" y="16"/>
                  </a:lnTo>
                  <a:lnTo>
                    <a:pt x="86" y="14"/>
                  </a:lnTo>
                  <a:lnTo>
                    <a:pt x="84" y="14"/>
                  </a:lnTo>
                  <a:close/>
                </a:path>
              </a:pathLst>
            </a:custGeom>
            <a:solidFill>
              <a:srgbClr val="0B3C6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2" name="Freeform 1599"/>
            <p:cNvSpPr>
              <a:spLocks noChangeAspect="1"/>
            </p:cNvSpPr>
            <p:nvPr/>
          </p:nvSpPr>
          <p:spPr bwMode="auto">
            <a:xfrm>
              <a:off x="618" y="1947"/>
              <a:ext cx="82" cy="34"/>
            </a:xfrm>
            <a:custGeom>
              <a:avLst/>
              <a:gdLst/>
              <a:ahLst/>
              <a:cxnLst>
                <a:cxn ang="0">
                  <a:pos x="82" y="34"/>
                </a:cxn>
                <a:cxn ang="0">
                  <a:pos x="0" y="20"/>
                </a:cxn>
                <a:cxn ang="0">
                  <a:pos x="0" y="0"/>
                </a:cxn>
                <a:cxn ang="0">
                  <a:pos x="82" y="16"/>
                </a:cxn>
                <a:cxn ang="0">
                  <a:pos x="82" y="34"/>
                </a:cxn>
              </a:cxnLst>
              <a:rect l="0" t="0" r="r" b="b"/>
              <a:pathLst>
                <a:path w="82" h="34">
                  <a:moveTo>
                    <a:pt x="82" y="34"/>
                  </a:moveTo>
                  <a:lnTo>
                    <a:pt x="0" y="20"/>
                  </a:lnTo>
                  <a:lnTo>
                    <a:pt x="0" y="0"/>
                  </a:lnTo>
                  <a:lnTo>
                    <a:pt x="82" y="16"/>
                  </a:lnTo>
                  <a:lnTo>
                    <a:pt x="82" y="34"/>
                  </a:ln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3" name="Freeform 1600"/>
            <p:cNvSpPr>
              <a:spLocks noChangeAspect="1"/>
            </p:cNvSpPr>
            <p:nvPr/>
          </p:nvSpPr>
          <p:spPr bwMode="auto">
            <a:xfrm>
              <a:off x="678"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4" name="Freeform 1601"/>
            <p:cNvSpPr>
              <a:spLocks noChangeAspect="1"/>
            </p:cNvSpPr>
            <p:nvPr/>
          </p:nvSpPr>
          <p:spPr bwMode="auto">
            <a:xfrm>
              <a:off x="678" y="192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5" name="Freeform 1602"/>
            <p:cNvSpPr>
              <a:spLocks noChangeAspect="1"/>
            </p:cNvSpPr>
            <p:nvPr/>
          </p:nvSpPr>
          <p:spPr bwMode="auto">
            <a:xfrm>
              <a:off x="684" y="1929"/>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6" name="Freeform 1603"/>
            <p:cNvSpPr>
              <a:spLocks noChangeAspect="1"/>
            </p:cNvSpPr>
            <p:nvPr/>
          </p:nvSpPr>
          <p:spPr bwMode="auto">
            <a:xfrm>
              <a:off x="678" y="1931"/>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7" name="Freeform 1604"/>
            <p:cNvSpPr>
              <a:spLocks noChangeAspect="1"/>
            </p:cNvSpPr>
            <p:nvPr/>
          </p:nvSpPr>
          <p:spPr bwMode="auto">
            <a:xfrm>
              <a:off x="678"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8" name="Freeform 1605"/>
            <p:cNvSpPr>
              <a:spLocks noChangeAspect="1"/>
            </p:cNvSpPr>
            <p:nvPr/>
          </p:nvSpPr>
          <p:spPr bwMode="auto">
            <a:xfrm>
              <a:off x="678" y="1927"/>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59" name="Freeform 1606"/>
            <p:cNvSpPr>
              <a:spLocks noChangeAspect="1"/>
            </p:cNvSpPr>
            <p:nvPr/>
          </p:nvSpPr>
          <p:spPr bwMode="auto">
            <a:xfrm>
              <a:off x="684" y="1927"/>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0" name="Freeform 1607"/>
            <p:cNvSpPr>
              <a:spLocks noChangeAspect="1"/>
            </p:cNvSpPr>
            <p:nvPr/>
          </p:nvSpPr>
          <p:spPr bwMode="auto">
            <a:xfrm>
              <a:off x="678" y="1929"/>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1" name="Freeform 1608"/>
            <p:cNvSpPr>
              <a:spLocks noChangeAspect="1"/>
            </p:cNvSpPr>
            <p:nvPr/>
          </p:nvSpPr>
          <p:spPr bwMode="auto">
            <a:xfrm>
              <a:off x="678" y="192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1" y="3"/>
                    <a:pt x="0" y="2"/>
                    <a:pt x="0" y="2"/>
                  </a:cubicBezTo>
                  <a:cubicBezTo>
                    <a:pt x="0" y="1"/>
                    <a:pt x="1" y="0"/>
                    <a:pt x="3" y="0"/>
                  </a:cubicBezTo>
                  <a:cubicBezTo>
                    <a:pt x="5" y="1"/>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2" name="Freeform 1609"/>
            <p:cNvSpPr>
              <a:spLocks noChangeAspect="1"/>
            </p:cNvSpPr>
            <p:nvPr/>
          </p:nvSpPr>
          <p:spPr bwMode="auto">
            <a:xfrm>
              <a:off x="678" y="1925"/>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1" y="3"/>
                    <a:pt x="0" y="2"/>
                    <a:pt x="0" y="1"/>
                  </a:cubicBezTo>
                  <a:cubicBezTo>
                    <a:pt x="0" y="0"/>
                    <a:pt x="1"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3" name="Freeform 1610"/>
            <p:cNvSpPr>
              <a:spLocks noChangeAspect="1"/>
            </p:cNvSpPr>
            <p:nvPr/>
          </p:nvSpPr>
          <p:spPr bwMode="auto">
            <a:xfrm>
              <a:off x="684" y="1925"/>
              <a:ext cx="8" cy="4"/>
            </a:xfrm>
            <a:custGeom>
              <a:avLst/>
              <a:gdLst/>
              <a:ahLst/>
              <a:cxnLst>
                <a:cxn ang="0">
                  <a:pos x="0" y="0"/>
                </a:cxn>
                <a:cxn ang="0">
                  <a:pos x="2" y="2"/>
                </a:cxn>
                <a:cxn ang="0">
                  <a:pos x="0" y="0"/>
                </a:cxn>
              </a:cxnLst>
              <a:rect l="0" t="0" r="r" b="b"/>
              <a:pathLst>
                <a:path w="4" h="2">
                  <a:moveTo>
                    <a:pt x="0" y="0"/>
                  </a:moveTo>
                  <a:cubicBezTo>
                    <a:pt x="1" y="0"/>
                    <a:pt x="4" y="1"/>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4" name="Freeform 1611"/>
            <p:cNvSpPr>
              <a:spLocks noChangeAspect="1"/>
            </p:cNvSpPr>
            <p:nvPr/>
          </p:nvSpPr>
          <p:spPr bwMode="auto">
            <a:xfrm>
              <a:off x="678" y="1927"/>
              <a:ext cx="4" cy="4"/>
            </a:xfrm>
            <a:custGeom>
              <a:avLst/>
              <a:gdLst/>
              <a:ahLst/>
              <a:cxnLst>
                <a:cxn ang="0">
                  <a:pos x="2" y="2"/>
                </a:cxn>
                <a:cxn ang="0">
                  <a:pos x="1" y="0"/>
                </a:cxn>
                <a:cxn ang="0">
                  <a:pos x="2" y="2"/>
                </a:cxn>
              </a:cxnLst>
              <a:rect l="0" t="0" r="r" b="b"/>
              <a:pathLst>
                <a:path w="2" h="2">
                  <a:moveTo>
                    <a:pt x="2" y="2"/>
                  </a:moveTo>
                  <a:cubicBezTo>
                    <a:pt x="2" y="2"/>
                    <a:pt x="0" y="1"/>
                    <a:pt x="1" y="0"/>
                  </a:cubicBezTo>
                  <a:cubicBezTo>
                    <a:pt x="0" y="1"/>
                    <a:pt x="2" y="2"/>
                    <a:pt x="2"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5" name="Freeform 1612"/>
            <p:cNvSpPr>
              <a:spLocks noChangeAspect="1"/>
            </p:cNvSpPr>
            <p:nvPr/>
          </p:nvSpPr>
          <p:spPr bwMode="auto">
            <a:xfrm>
              <a:off x="696" y="193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6" name="Freeform 1613"/>
            <p:cNvSpPr>
              <a:spLocks noChangeAspect="1"/>
            </p:cNvSpPr>
            <p:nvPr/>
          </p:nvSpPr>
          <p:spPr bwMode="auto">
            <a:xfrm>
              <a:off x="696" y="1931"/>
              <a:ext cx="12" cy="8"/>
            </a:xfrm>
            <a:custGeom>
              <a:avLst/>
              <a:gdLst/>
              <a:ahLst/>
              <a:cxnLst>
                <a:cxn ang="0">
                  <a:pos x="6" y="2"/>
                </a:cxn>
                <a:cxn ang="0">
                  <a:pos x="3" y="3"/>
                </a:cxn>
                <a:cxn ang="0">
                  <a:pos x="0" y="2"/>
                </a:cxn>
                <a:cxn ang="0">
                  <a:pos x="3" y="0"/>
                </a:cxn>
                <a:cxn ang="0">
                  <a:pos x="6" y="2"/>
                </a:cxn>
              </a:cxnLst>
              <a:rect l="0" t="0" r="r" b="b"/>
              <a:pathLst>
                <a:path w="6" h="4">
                  <a:moveTo>
                    <a:pt x="6" y="2"/>
                  </a:moveTo>
                  <a:cubicBezTo>
                    <a:pt x="6" y="3"/>
                    <a:pt x="5" y="4"/>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7" name="Freeform 1614"/>
            <p:cNvSpPr>
              <a:spLocks noChangeAspect="1"/>
            </p:cNvSpPr>
            <p:nvPr/>
          </p:nvSpPr>
          <p:spPr bwMode="auto">
            <a:xfrm>
              <a:off x="702" y="1933"/>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8" name="Freeform 1615"/>
            <p:cNvSpPr>
              <a:spLocks noChangeAspect="1"/>
            </p:cNvSpPr>
            <p:nvPr/>
          </p:nvSpPr>
          <p:spPr bwMode="auto">
            <a:xfrm>
              <a:off x="696" y="1933"/>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69" name="Freeform 1616"/>
            <p:cNvSpPr>
              <a:spLocks noChangeAspect="1"/>
            </p:cNvSpPr>
            <p:nvPr/>
          </p:nvSpPr>
          <p:spPr bwMode="auto">
            <a:xfrm>
              <a:off x="696" y="193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0" name="Freeform 1617"/>
            <p:cNvSpPr>
              <a:spLocks noChangeAspect="1"/>
            </p:cNvSpPr>
            <p:nvPr/>
          </p:nvSpPr>
          <p:spPr bwMode="auto">
            <a:xfrm>
              <a:off x="696" y="192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1" name="Freeform 1618"/>
            <p:cNvSpPr>
              <a:spLocks noChangeAspect="1"/>
            </p:cNvSpPr>
            <p:nvPr/>
          </p:nvSpPr>
          <p:spPr bwMode="auto">
            <a:xfrm>
              <a:off x="702" y="1931"/>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2" name="Freeform 1619"/>
            <p:cNvSpPr>
              <a:spLocks noChangeAspect="1"/>
            </p:cNvSpPr>
            <p:nvPr/>
          </p:nvSpPr>
          <p:spPr bwMode="auto">
            <a:xfrm>
              <a:off x="696" y="193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3" name="Freeform 1620"/>
            <p:cNvSpPr>
              <a:spLocks noChangeAspect="1"/>
            </p:cNvSpPr>
            <p:nvPr/>
          </p:nvSpPr>
          <p:spPr bwMode="auto">
            <a:xfrm>
              <a:off x="696" y="192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4" name="Freeform 1621"/>
            <p:cNvSpPr>
              <a:spLocks noChangeAspect="1"/>
            </p:cNvSpPr>
            <p:nvPr/>
          </p:nvSpPr>
          <p:spPr bwMode="auto">
            <a:xfrm>
              <a:off x="696" y="192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1"/>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5" name="Freeform 1622"/>
            <p:cNvSpPr>
              <a:spLocks noChangeAspect="1"/>
            </p:cNvSpPr>
            <p:nvPr/>
          </p:nvSpPr>
          <p:spPr bwMode="auto">
            <a:xfrm>
              <a:off x="702" y="1929"/>
              <a:ext cx="8" cy="4"/>
            </a:xfrm>
            <a:custGeom>
              <a:avLst/>
              <a:gdLst/>
              <a:ahLst/>
              <a:cxnLst>
                <a:cxn ang="0">
                  <a:pos x="0" y="0"/>
                </a:cxn>
                <a:cxn ang="0">
                  <a:pos x="2" y="2"/>
                </a:cxn>
                <a:cxn ang="0">
                  <a:pos x="0" y="0"/>
                </a:cxn>
              </a:cxnLst>
              <a:rect l="0" t="0" r="r" b="b"/>
              <a:pathLst>
                <a:path w="4" h="2">
                  <a:moveTo>
                    <a:pt x="0" y="0"/>
                  </a:moveTo>
                  <a:cubicBezTo>
                    <a:pt x="1" y="0"/>
                    <a:pt x="4" y="0"/>
                    <a:pt x="2" y="2"/>
                  </a:cubicBezTo>
                  <a:cubicBezTo>
                    <a:pt x="3" y="1"/>
                    <a:pt x="1"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6" name="Freeform 1623"/>
            <p:cNvSpPr>
              <a:spLocks noChangeAspect="1"/>
            </p:cNvSpPr>
            <p:nvPr/>
          </p:nvSpPr>
          <p:spPr bwMode="auto">
            <a:xfrm>
              <a:off x="696" y="192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7" name="Freeform 1624"/>
            <p:cNvSpPr>
              <a:spLocks noChangeAspect="1"/>
            </p:cNvSpPr>
            <p:nvPr/>
          </p:nvSpPr>
          <p:spPr bwMode="auto">
            <a:xfrm>
              <a:off x="670" y="1935"/>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8" name="Freeform 1625"/>
            <p:cNvSpPr>
              <a:spLocks noChangeAspect="1"/>
            </p:cNvSpPr>
            <p:nvPr/>
          </p:nvSpPr>
          <p:spPr bwMode="auto">
            <a:xfrm>
              <a:off x="670" y="1935"/>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79" name="Freeform 1626"/>
            <p:cNvSpPr>
              <a:spLocks noChangeAspect="1"/>
            </p:cNvSpPr>
            <p:nvPr/>
          </p:nvSpPr>
          <p:spPr bwMode="auto">
            <a:xfrm>
              <a:off x="676"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0" name="Freeform 1627"/>
            <p:cNvSpPr>
              <a:spLocks noChangeAspect="1"/>
            </p:cNvSpPr>
            <p:nvPr/>
          </p:nvSpPr>
          <p:spPr bwMode="auto">
            <a:xfrm>
              <a:off x="668" y="1935"/>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1" name="Freeform 1628"/>
            <p:cNvSpPr>
              <a:spLocks noChangeAspect="1"/>
            </p:cNvSpPr>
            <p:nvPr/>
          </p:nvSpPr>
          <p:spPr bwMode="auto">
            <a:xfrm>
              <a:off x="670" y="1933"/>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2" name="Freeform 1629"/>
            <p:cNvSpPr>
              <a:spLocks noChangeAspect="1"/>
            </p:cNvSpPr>
            <p:nvPr/>
          </p:nvSpPr>
          <p:spPr bwMode="auto">
            <a:xfrm>
              <a:off x="670" y="1933"/>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3" name="Freeform 1630"/>
            <p:cNvSpPr>
              <a:spLocks noChangeAspect="1"/>
            </p:cNvSpPr>
            <p:nvPr/>
          </p:nvSpPr>
          <p:spPr bwMode="auto">
            <a:xfrm>
              <a:off x="676"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4" name="Freeform 1631"/>
            <p:cNvSpPr>
              <a:spLocks noChangeAspect="1"/>
            </p:cNvSpPr>
            <p:nvPr/>
          </p:nvSpPr>
          <p:spPr bwMode="auto">
            <a:xfrm>
              <a:off x="668" y="193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5" name="Freeform 1632"/>
            <p:cNvSpPr>
              <a:spLocks noChangeAspect="1"/>
            </p:cNvSpPr>
            <p:nvPr/>
          </p:nvSpPr>
          <p:spPr bwMode="auto">
            <a:xfrm>
              <a:off x="670" y="1931"/>
              <a:ext cx="10" cy="6"/>
            </a:xfrm>
            <a:custGeom>
              <a:avLst/>
              <a:gdLst/>
              <a:ahLst/>
              <a:cxnLst>
                <a:cxn ang="0">
                  <a:pos x="5" y="2"/>
                </a:cxn>
                <a:cxn ang="0">
                  <a:pos x="2" y="3"/>
                </a:cxn>
                <a:cxn ang="0">
                  <a:pos x="0" y="1"/>
                </a:cxn>
                <a:cxn ang="0">
                  <a:pos x="2" y="0"/>
                </a:cxn>
                <a:cxn ang="0">
                  <a:pos x="5" y="2"/>
                </a:cxn>
              </a:cxnLst>
              <a:rect l="0" t="0" r="r" b="b"/>
              <a:pathLst>
                <a:path w="5" h="3">
                  <a:moveTo>
                    <a:pt x="5" y="2"/>
                  </a:moveTo>
                  <a:cubicBezTo>
                    <a:pt x="5" y="3"/>
                    <a:pt x="4" y="3"/>
                    <a:pt x="2" y="3"/>
                  </a:cubicBezTo>
                  <a:cubicBezTo>
                    <a:pt x="1" y="3"/>
                    <a:pt x="0" y="2"/>
                    <a:pt x="0" y="1"/>
                  </a:cubicBezTo>
                  <a:cubicBezTo>
                    <a:pt x="0" y="0"/>
                    <a:pt x="1" y="0"/>
                    <a:pt x="2" y="0"/>
                  </a:cubicBezTo>
                  <a:cubicBezTo>
                    <a:pt x="4" y="0"/>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6" name="Freeform 1633"/>
            <p:cNvSpPr>
              <a:spLocks noChangeAspect="1"/>
            </p:cNvSpPr>
            <p:nvPr/>
          </p:nvSpPr>
          <p:spPr bwMode="auto">
            <a:xfrm>
              <a:off x="670" y="1931"/>
              <a:ext cx="10" cy="6"/>
            </a:xfrm>
            <a:custGeom>
              <a:avLst/>
              <a:gdLst/>
              <a:ahLst/>
              <a:cxnLst>
                <a:cxn ang="0">
                  <a:pos x="5" y="1"/>
                </a:cxn>
                <a:cxn ang="0">
                  <a:pos x="2" y="3"/>
                </a:cxn>
                <a:cxn ang="0">
                  <a:pos x="0" y="1"/>
                </a:cxn>
                <a:cxn ang="0">
                  <a:pos x="2" y="0"/>
                </a:cxn>
                <a:cxn ang="0">
                  <a:pos x="5" y="1"/>
                </a:cxn>
              </a:cxnLst>
              <a:rect l="0" t="0" r="r" b="b"/>
              <a:pathLst>
                <a:path w="5" h="3">
                  <a:moveTo>
                    <a:pt x="5" y="1"/>
                  </a:moveTo>
                  <a:cubicBezTo>
                    <a:pt x="5" y="2"/>
                    <a:pt x="4" y="3"/>
                    <a:pt x="2" y="3"/>
                  </a:cubicBezTo>
                  <a:cubicBezTo>
                    <a:pt x="1" y="3"/>
                    <a:pt x="0" y="2"/>
                    <a:pt x="0" y="1"/>
                  </a:cubicBezTo>
                  <a:cubicBezTo>
                    <a:pt x="0" y="0"/>
                    <a:pt x="1" y="0"/>
                    <a:pt x="2" y="0"/>
                  </a:cubicBezTo>
                  <a:cubicBezTo>
                    <a:pt x="4" y="0"/>
                    <a:pt x="5" y="1"/>
                    <a:pt x="5"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7" name="Freeform 1634"/>
            <p:cNvSpPr>
              <a:spLocks noChangeAspect="1"/>
            </p:cNvSpPr>
            <p:nvPr/>
          </p:nvSpPr>
          <p:spPr bwMode="auto">
            <a:xfrm>
              <a:off x="676" y="193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8" name="Freeform 1635"/>
            <p:cNvSpPr>
              <a:spLocks noChangeAspect="1"/>
            </p:cNvSpPr>
            <p:nvPr/>
          </p:nvSpPr>
          <p:spPr bwMode="auto">
            <a:xfrm>
              <a:off x="668" y="1931"/>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89" name="Freeform 1636"/>
            <p:cNvSpPr>
              <a:spLocks noChangeAspect="1"/>
            </p:cNvSpPr>
            <p:nvPr/>
          </p:nvSpPr>
          <p:spPr bwMode="auto">
            <a:xfrm>
              <a:off x="688" y="1937"/>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0" name="Freeform 1637"/>
            <p:cNvSpPr>
              <a:spLocks noChangeAspect="1"/>
            </p:cNvSpPr>
            <p:nvPr/>
          </p:nvSpPr>
          <p:spPr bwMode="auto">
            <a:xfrm>
              <a:off x="688" y="1937"/>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1" name="Freeform 1638"/>
            <p:cNvSpPr>
              <a:spLocks noChangeAspect="1"/>
            </p:cNvSpPr>
            <p:nvPr/>
          </p:nvSpPr>
          <p:spPr bwMode="auto">
            <a:xfrm>
              <a:off x="694" y="1937"/>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2" name="Freeform 1639"/>
            <p:cNvSpPr>
              <a:spLocks noChangeAspect="1"/>
            </p:cNvSpPr>
            <p:nvPr/>
          </p:nvSpPr>
          <p:spPr bwMode="auto">
            <a:xfrm>
              <a:off x="686" y="1939"/>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3" name="Freeform 1640"/>
            <p:cNvSpPr>
              <a:spLocks noChangeAspect="1"/>
            </p:cNvSpPr>
            <p:nvPr/>
          </p:nvSpPr>
          <p:spPr bwMode="auto">
            <a:xfrm>
              <a:off x="688" y="1935"/>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4" name="Freeform 1641"/>
            <p:cNvSpPr>
              <a:spLocks noChangeAspect="1"/>
            </p:cNvSpPr>
            <p:nvPr/>
          </p:nvSpPr>
          <p:spPr bwMode="auto">
            <a:xfrm>
              <a:off x="688" y="1935"/>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5" name="Freeform 1642"/>
            <p:cNvSpPr>
              <a:spLocks noChangeAspect="1"/>
            </p:cNvSpPr>
            <p:nvPr/>
          </p:nvSpPr>
          <p:spPr bwMode="auto">
            <a:xfrm>
              <a:off x="694" y="1935"/>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6" name="Freeform 1643"/>
            <p:cNvSpPr>
              <a:spLocks noChangeAspect="1"/>
            </p:cNvSpPr>
            <p:nvPr/>
          </p:nvSpPr>
          <p:spPr bwMode="auto">
            <a:xfrm>
              <a:off x="686" y="1937"/>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7" name="Freeform 1644"/>
            <p:cNvSpPr>
              <a:spLocks noChangeAspect="1"/>
            </p:cNvSpPr>
            <p:nvPr/>
          </p:nvSpPr>
          <p:spPr bwMode="auto">
            <a:xfrm>
              <a:off x="688" y="1933"/>
              <a:ext cx="10" cy="6"/>
            </a:xfrm>
            <a:custGeom>
              <a:avLst/>
              <a:gdLst/>
              <a:ahLst/>
              <a:cxnLst>
                <a:cxn ang="0">
                  <a:pos x="5" y="2"/>
                </a:cxn>
                <a:cxn ang="0">
                  <a:pos x="3" y="3"/>
                </a:cxn>
                <a:cxn ang="0">
                  <a:pos x="0" y="2"/>
                </a:cxn>
                <a:cxn ang="0">
                  <a:pos x="3" y="0"/>
                </a:cxn>
                <a:cxn ang="0">
                  <a:pos x="5" y="2"/>
                </a:cxn>
              </a:cxnLst>
              <a:rect l="0" t="0" r="r" b="b"/>
              <a:pathLst>
                <a:path w="5" h="3">
                  <a:moveTo>
                    <a:pt x="5" y="2"/>
                  </a:moveTo>
                  <a:cubicBezTo>
                    <a:pt x="5" y="3"/>
                    <a:pt x="4" y="3"/>
                    <a:pt x="3" y="3"/>
                  </a:cubicBezTo>
                  <a:cubicBezTo>
                    <a:pt x="1" y="3"/>
                    <a:pt x="0" y="2"/>
                    <a:pt x="0" y="2"/>
                  </a:cubicBezTo>
                  <a:cubicBezTo>
                    <a:pt x="0" y="1"/>
                    <a:pt x="1" y="0"/>
                    <a:pt x="3" y="0"/>
                  </a:cubicBezTo>
                  <a:cubicBezTo>
                    <a:pt x="4" y="1"/>
                    <a:pt x="5" y="1"/>
                    <a:pt x="5"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8" name="Freeform 1645"/>
            <p:cNvSpPr>
              <a:spLocks noChangeAspect="1"/>
            </p:cNvSpPr>
            <p:nvPr/>
          </p:nvSpPr>
          <p:spPr bwMode="auto">
            <a:xfrm>
              <a:off x="688" y="1933"/>
              <a:ext cx="10" cy="6"/>
            </a:xfrm>
            <a:custGeom>
              <a:avLst/>
              <a:gdLst/>
              <a:ahLst/>
              <a:cxnLst>
                <a:cxn ang="0">
                  <a:pos x="5" y="2"/>
                </a:cxn>
                <a:cxn ang="0">
                  <a:pos x="3" y="3"/>
                </a:cxn>
                <a:cxn ang="0">
                  <a:pos x="0" y="1"/>
                </a:cxn>
                <a:cxn ang="0">
                  <a:pos x="3" y="0"/>
                </a:cxn>
                <a:cxn ang="0">
                  <a:pos x="5" y="2"/>
                </a:cxn>
              </a:cxnLst>
              <a:rect l="0" t="0" r="r" b="b"/>
              <a:pathLst>
                <a:path w="5" h="3">
                  <a:moveTo>
                    <a:pt x="5" y="2"/>
                  </a:moveTo>
                  <a:cubicBezTo>
                    <a:pt x="5" y="3"/>
                    <a:pt x="4" y="3"/>
                    <a:pt x="3" y="3"/>
                  </a:cubicBezTo>
                  <a:cubicBezTo>
                    <a:pt x="1" y="3"/>
                    <a:pt x="0" y="2"/>
                    <a:pt x="0" y="1"/>
                  </a:cubicBezTo>
                  <a:cubicBezTo>
                    <a:pt x="0" y="0"/>
                    <a:pt x="1" y="0"/>
                    <a:pt x="3" y="0"/>
                  </a:cubicBezTo>
                  <a:cubicBezTo>
                    <a:pt x="4" y="0"/>
                    <a:pt x="5" y="1"/>
                    <a:pt x="5"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099" name="Freeform 1646"/>
            <p:cNvSpPr>
              <a:spLocks noChangeAspect="1"/>
            </p:cNvSpPr>
            <p:nvPr/>
          </p:nvSpPr>
          <p:spPr bwMode="auto">
            <a:xfrm>
              <a:off x="694" y="193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3"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0" name="Freeform 1647"/>
            <p:cNvSpPr>
              <a:spLocks noChangeAspect="1"/>
            </p:cNvSpPr>
            <p:nvPr/>
          </p:nvSpPr>
          <p:spPr bwMode="auto">
            <a:xfrm>
              <a:off x="686" y="1935"/>
              <a:ext cx="6" cy="4"/>
            </a:xfrm>
            <a:custGeom>
              <a:avLst/>
              <a:gdLst/>
              <a:ahLst/>
              <a:cxnLst>
                <a:cxn ang="0">
                  <a:pos x="3" y="2"/>
                </a:cxn>
                <a:cxn ang="0">
                  <a:pos x="1" y="0"/>
                </a:cxn>
                <a:cxn ang="0">
                  <a:pos x="3" y="2"/>
                </a:cxn>
              </a:cxnLst>
              <a:rect l="0" t="0" r="r" b="b"/>
              <a:pathLst>
                <a:path w="3" h="2">
                  <a:moveTo>
                    <a:pt x="3" y="2"/>
                  </a:moveTo>
                  <a:cubicBezTo>
                    <a:pt x="3" y="2"/>
                    <a:pt x="0" y="1"/>
                    <a:pt x="1" y="0"/>
                  </a:cubicBezTo>
                  <a:cubicBezTo>
                    <a:pt x="1" y="1"/>
                    <a:pt x="3"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1" name="Freeform 1648"/>
            <p:cNvSpPr>
              <a:spLocks noChangeAspect="1"/>
            </p:cNvSpPr>
            <p:nvPr/>
          </p:nvSpPr>
          <p:spPr bwMode="auto">
            <a:xfrm>
              <a:off x="660"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2" name="Freeform 1649"/>
            <p:cNvSpPr>
              <a:spLocks noChangeAspect="1"/>
            </p:cNvSpPr>
            <p:nvPr/>
          </p:nvSpPr>
          <p:spPr bwMode="auto">
            <a:xfrm>
              <a:off x="660" y="1939"/>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3" name="Freeform 1650"/>
            <p:cNvSpPr>
              <a:spLocks noChangeAspect="1"/>
            </p:cNvSpPr>
            <p:nvPr/>
          </p:nvSpPr>
          <p:spPr bwMode="auto">
            <a:xfrm>
              <a:off x="666" y="1939"/>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4" name="Freeform 1651"/>
            <p:cNvSpPr>
              <a:spLocks noChangeAspect="1"/>
            </p:cNvSpPr>
            <p:nvPr/>
          </p:nvSpPr>
          <p:spPr bwMode="auto">
            <a:xfrm>
              <a:off x="660"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5" name="Freeform 1652"/>
            <p:cNvSpPr>
              <a:spLocks noChangeAspect="1"/>
            </p:cNvSpPr>
            <p:nvPr/>
          </p:nvSpPr>
          <p:spPr bwMode="auto">
            <a:xfrm>
              <a:off x="660"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6" name="Freeform 1653"/>
            <p:cNvSpPr>
              <a:spLocks noChangeAspect="1"/>
            </p:cNvSpPr>
            <p:nvPr/>
          </p:nvSpPr>
          <p:spPr bwMode="auto">
            <a:xfrm>
              <a:off x="660" y="1937"/>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7" name="Freeform 1654"/>
            <p:cNvSpPr>
              <a:spLocks noChangeAspect="1"/>
            </p:cNvSpPr>
            <p:nvPr/>
          </p:nvSpPr>
          <p:spPr bwMode="auto">
            <a:xfrm>
              <a:off x="666" y="1937"/>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8" name="Freeform 1655"/>
            <p:cNvSpPr>
              <a:spLocks noChangeAspect="1"/>
            </p:cNvSpPr>
            <p:nvPr/>
          </p:nvSpPr>
          <p:spPr bwMode="auto">
            <a:xfrm>
              <a:off x="660"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09" name="Freeform 1656"/>
            <p:cNvSpPr>
              <a:spLocks noChangeAspect="1"/>
            </p:cNvSpPr>
            <p:nvPr/>
          </p:nvSpPr>
          <p:spPr bwMode="auto">
            <a:xfrm>
              <a:off x="660" y="1937"/>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0" name="Freeform 1657"/>
            <p:cNvSpPr>
              <a:spLocks noChangeAspect="1"/>
            </p:cNvSpPr>
            <p:nvPr/>
          </p:nvSpPr>
          <p:spPr bwMode="auto">
            <a:xfrm>
              <a:off x="660" y="1935"/>
              <a:ext cx="12" cy="6"/>
            </a:xfrm>
            <a:custGeom>
              <a:avLst/>
              <a:gdLst/>
              <a:ahLst/>
              <a:cxnLst>
                <a:cxn ang="0">
                  <a:pos x="6" y="2"/>
                </a:cxn>
                <a:cxn ang="0">
                  <a:pos x="3" y="3"/>
                </a:cxn>
                <a:cxn ang="0">
                  <a:pos x="0" y="2"/>
                </a:cxn>
                <a:cxn ang="0">
                  <a:pos x="3" y="0"/>
                </a:cxn>
                <a:cxn ang="0">
                  <a:pos x="6" y="2"/>
                </a:cxn>
              </a:cxnLst>
              <a:rect l="0" t="0" r="r" b="b"/>
              <a:pathLst>
                <a:path w="6" h="3">
                  <a:moveTo>
                    <a:pt x="6" y="2"/>
                  </a:moveTo>
                  <a:cubicBezTo>
                    <a:pt x="6" y="3"/>
                    <a:pt x="5" y="3"/>
                    <a:pt x="3" y="3"/>
                  </a:cubicBezTo>
                  <a:cubicBezTo>
                    <a:pt x="2" y="3"/>
                    <a:pt x="0" y="2"/>
                    <a:pt x="0" y="2"/>
                  </a:cubicBezTo>
                  <a:cubicBezTo>
                    <a:pt x="0" y="1"/>
                    <a:pt x="2" y="0"/>
                    <a:pt x="3" y="0"/>
                  </a:cubicBezTo>
                  <a:cubicBezTo>
                    <a:pt x="5" y="0"/>
                    <a:pt x="6" y="1"/>
                    <a:pt x="6" y="2"/>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1" name="Freeform 1658"/>
            <p:cNvSpPr>
              <a:spLocks noChangeAspect="1"/>
            </p:cNvSpPr>
            <p:nvPr/>
          </p:nvSpPr>
          <p:spPr bwMode="auto">
            <a:xfrm>
              <a:off x="666" y="1935"/>
              <a:ext cx="8" cy="6"/>
            </a:xfrm>
            <a:custGeom>
              <a:avLst/>
              <a:gdLst/>
              <a:ahLst/>
              <a:cxnLst>
                <a:cxn ang="0">
                  <a:pos x="0" y="1"/>
                </a:cxn>
                <a:cxn ang="0">
                  <a:pos x="2" y="3"/>
                </a:cxn>
                <a:cxn ang="0">
                  <a:pos x="0" y="1"/>
                </a:cxn>
              </a:cxnLst>
              <a:rect l="0" t="0" r="r" b="b"/>
              <a:pathLst>
                <a:path w="4" h="3">
                  <a:moveTo>
                    <a:pt x="0" y="1"/>
                  </a:moveTo>
                  <a:cubicBezTo>
                    <a:pt x="1" y="0"/>
                    <a:pt x="4" y="1"/>
                    <a:pt x="2" y="3"/>
                  </a:cubicBezTo>
                  <a:cubicBezTo>
                    <a:pt x="3" y="1"/>
                    <a:pt x="1" y="1"/>
                    <a:pt x="0" y="1"/>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2" name="Freeform 1659"/>
            <p:cNvSpPr>
              <a:spLocks noChangeAspect="1"/>
            </p:cNvSpPr>
            <p:nvPr/>
          </p:nvSpPr>
          <p:spPr bwMode="auto">
            <a:xfrm>
              <a:off x="660" y="1937"/>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3" name="Freeform 1660"/>
            <p:cNvSpPr>
              <a:spLocks noChangeAspect="1"/>
            </p:cNvSpPr>
            <p:nvPr/>
          </p:nvSpPr>
          <p:spPr bwMode="auto">
            <a:xfrm>
              <a:off x="678" y="1943"/>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4" name="Freeform 1661"/>
            <p:cNvSpPr>
              <a:spLocks noChangeAspect="1"/>
            </p:cNvSpPr>
            <p:nvPr/>
          </p:nvSpPr>
          <p:spPr bwMode="auto">
            <a:xfrm>
              <a:off x="678" y="1943"/>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3"/>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5" name="Freeform 1662"/>
            <p:cNvSpPr>
              <a:spLocks noChangeAspect="1"/>
            </p:cNvSpPr>
            <p:nvPr/>
          </p:nvSpPr>
          <p:spPr bwMode="auto">
            <a:xfrm>
              <a:off x="686" y="1943"/>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6" name="Freeform 1663"/>
            <p:cNvSpPr>
              <a:spLocks noChangeAspect="1"/>
            </p:cNvSpPr>
            <p:nvPr/>
          </p:nvSpPr>
          <p:spPr bwMode="auto">
            <a:xfrm>
              <a:off x="678" y="1943"/>
              <a:ext cx="6" cy="4"/>
            </a:xfrm>
            <a:custGeom>
              <a:avLst/>
              <a:gdLst/>
              <a:ahLst/>
              <a:cxnLst>
                <a:cxn ang="0">
                  <a:pos x="3" y="2"/>
                </a:cxn>
                <a:cxn ang="0">
                  <a:pos x="1" y="0"/>
                </a:cxn>
                <a:cxn ang="0">
                  <a:pos x="3" y="2"/>
                </a:cxn>
              </a:cxnLst>
              <a:rect l="0" t="0" r="r" b="b"/>
              <a:pathLst>
                <a:path w="3" h="2">
                  <a:moveTo>
                    <a:pt x="3" y="2"/>
                  </a:moveTo>
                  <a:cubicBezTo>
                    <a:pt x="2" y="2"/>
                    <a:pt x="0" y="2"/>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7" name="Freeform 1664"/>
            <p:cNvSpPr>
              <a:spLocks noChangeAspect="1"/>
            </p:cNvSpPr>
            <p:nvPr/>
          </p:nvSpPr>
          <p:spPr bwMode="auto">
            <a:xfrm>
              <a:off x="678" y="1941"/>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8" name="Freeform 1665"/>
            <p:cNvSpPr>
              <a:spLocks noChangeAspect="1"/>
            </p:cNvSpPr>
            <p:nvPr/>
          </p:nvSpPr>
          <p:spPr bwMode="auto">
            <a:xfrm>
              <a:off x="678" y="1941"/>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19" name="Freeform 1666"/>
            <p:cNvSpPr>
              <a:spLocks noChangeAspect="1"/>
            </p:cNvSpPr>
            <p:nvPr/>
          </p:nvSpPr>
          <p:spPr bwMode="auto">
            <a:xfrm>
              <a:off x="686" y="1941"/>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0" name="Freeform 1667"/>
            <p:cNvSpPr>
              <a:spLocks noChangeAspect="1"/>
            </p:cNvSpPr>
            <p:nvPr/>
          </p:nvSpPr>
          <p:spPr bwMode="auto">
            <a:xfrm>
              <a:off x="678" y="1941"/>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1" name="Freeform 1668"/>
            <p:cNvSpPr>
              <a:spLocks noChangeAspect="1"/>
            </p:cNvSpPr>
            <p:nvPr/>
          </p:nvSpPr>
          <p:spPr bwMode="auto">
            <a:xfrm>
              <a:off x="678" y="1939"/>
              <a:ext cx="12" cy="6"/>
            </a:xfrm>
            <a:custGeom>
              <a:avLst/>
              <a:gdLst/>
              <a:ahLst/>
              <a:cxnLst>
                <a:cxn ang="0">
                  <a:pos x="6" y="2"/>
                </a:cxn>
                <a:cxn ang="0">
                  <a:pos x="3" y="3"/>
                </a:cxn>
                <a:cxn ang="0">
                  <a:pos x="0" y="1"/>
                </a:cxn>
                <a:cxn ang="0">
                  <a:pos x="3" y="0"/>
                </a:cxn>
                <a:cxn ang="0">
                  <a:pos x="6" y="2"/>
                </a:cxn>
              </a:cxnLst>
              <a:rect l="0" t="0" r="r" b="b"/>
              <a:pathLst>
                <a:path w="6" h="3">
                  <a:moveTo>
                    <a:pt x="6" y="2"/>
                  </a:moveTo>
                  <a:cubicBezTo>
                    <a:pt x="6" y="3"/>
                    <a:pt x="5" y="3"/>
                    <a:pt x="3" y="3"/>
                  </a:cubicBezTo>
                  <a:cubicBezTo>
                    <a:pt x="2" y="3"/>
                    <a:pt x="0" y="2"/>
                    <a:pt x="0" y="1"/>
                  </a:cubicBezTo>
                  <a:cubicBezTo>
                    <a:pt x="0" y="0"/>
                    <a:pt x="2" y="0"/>
                    <a:pt x="3" y="0"/>
                  </a:cubicBezTo>
                  <a:cubicBezTo>
                    <a:pt x="5" y="0"/>
                    <a:pt x="6" y="1"/>
                    <a:pt x="6" y="2"/>
                  </a:cubicBez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2" name="Freeform 1669"/>
            <p:cNvSpPr>
              <a:spLocks noChangeAspect="1"/>
            </p:cNvSpPr>
            <p:nvPr/>
          </p:nvSpPr>
          <p:spPr bwMode="auto">
            <a:xfrm>
              <a:off x="678" y="1939"/>
              <a:ext cx="12" cy="6"/>
            </a:xfrm>
            <a:custGeom>
              <a:avLst/>
              <a:gdLst/>
              <a:ahLst/>
              <a:cxnLst>
                <a:cxn ang="0">
                  <a:pos x="6" y="1"/>
                </a:cxn>
                <a:cxn ang="0">
                  <a:pos x="3" y="3"/>
                </a:cxn>
                <a:cxn ang="0">
                  <a:pos x="0" y="1"/>
                </a:cxn>
                <a:cxn ang="0">
                  <a:pos x="3" y="0"/>
                </a:cxn>
                <a:cxn ang="0">
                  <a:pos x="6" y="1"/>
                </a:cxn>
              </a:cxnLst>
              <a:rect l="0" t="0" r="r" b="b"/>
              <a:pathLst>
                <a:path w="6" h="3">
                  <a:moveTo>
                    <a:pt x="6" y="1"/>
                  </a:moveTo>
                  <a:cubicBezTo>
                    <a:pt x="6" y="2"/>
                    <a:pt x="5" y="3"/>
                    <a:pt x="3" y="3"/>
                  </a:cubicBezTo>
                  <a:cubicBezTo>
                    <a:pt x="2" y="2"/>
                    <a:pt x="0" y="2"/>
                    <a:pt x="0" y="1"/>
                  </a:cubicBezTo>
                  <a:cubicBezTo>
                    <a:pt x="0" y="0"/>
                    <a:pt x="2" y="0"/>
                    <a:pt x="3" y="0"/>
                  </a:cubicBezTo>
                  <a:cubicBezTo>
                    <a:pt x="5" y="0"/>
                    <a:pt x="6" y="1"/>
                    <a:pt x="6" y="1"/>
                  </a:cubicBezTo>
                  <a:close/>
                </a:path>
              </a:pathLst>
            </a:custGeom>
            <a:solidFill>
              <a:srgbClr val="BDC9D6"/>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3" name="Freeform 1670"/>
            <p:cNvSpPr>
              <a:spLocks noChangeAspect="1"/>
            </p:cNvSpPr>
            <p:nvPr/>
          </p:nvSpPr>
          <p:spPr bwMode="auto">
            <a:xfrm>
              <a:off x="686" y="1939"/>
              <a:ext cx="6" cy="4"/>
            </a:xfrm>
            <a:custGeom>
              <a:avLst/>
              <a:gdLst/>
              <a:ahLst/>
              <a:cxnLst>
                <a:cxn ang="0">
                  <a:pos x="0" y="0"/>
                </a:cxn>
                <a:cxn ang="0">
                  <a:pos x="2" y="2"/>
                </a:cxn>
                <a:cxn ang="0">
                  <a:pos x="0" y="0"/>
                </a:cxn>
              </a:cxnLst>
              <a:rect l="0" t="0" r="r" b="b"/>
              <a:pathLst>
                <a:path w="3" h="2">
                  <a:moveTo>
                    <a:pt x="0" y="0"/>
                  </a:moveTo>
                  <a:cubicBezTo>
                    <a:pt x="0" y="0"/>
                    <a:pt x="3" y="1"/>
                    <a:pt x="2" y="2"/>
                  </a:cubicBezTo>
                  <a:cubicBezTo>
                    <a:pt x="2" y="1"/>
                    <a:pt x="0" y="0"/>
                    <a:pt x="0" y="0"/>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4" name="Freeform 1671"/>
            <p:cNvSpPr>
              <a:spLocks noChangeAspect="1"/>
            </p:cNvSpPr>
            <p:nvPr/>
          </p:nvSpPr>
          <p:spPr bwMode="auto">
            <a:xfrm>
              <a:off x="678" y="1939"/>
              <a:ext cx="6" cy="4"/>
            </a:xfrm>
            <a:custGeom>
              <a:avLst/>
              <a:gdLst/>
              <a:ahLst/>
              <a:cxnLst>
                <a:cxn ang="0">
                  <a:pos x="3" y="2"/>
                </a:cxn>
                <a:cxn ang="0">
                  <a:pos x="1" y="0"/>
                </a:cxn>
                <a:cxn ang="0">
                  <a:pos x="3" y="2"/>
                </a:cxn>
              </a:cxnLst>
              <a:rect l="0" t="0" r="r" b="b"/>
              <a:pathLst>
                <a:path w="3" h="2">
                  <a:moveTo>
                    <a:pt x="3" y="2"/>
                  </a:moveTo>
                  <a:cubicBezTo>
                    <a:pt x="2" y="2"/>
                    <a:pt x="0" y="1"/>
                    <a:pt x="1" y="0"/>
                  </a:cubicBezTo>
                  <a:cubicBezTo>
                    <a:pt x="0" y="1"/>
                    <a:pt x="2" y="2"/>
                    <a:pt x="3" y="2"/>
                  </a:cubicBezTo>
                  <a:close/>
                </a:path>
              </a:pathLst>
            </a:custGeom>
            <a:solidFill>
              <a:srgbClr val="5D7695"/>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5" name="Freeform 1672"/>
            <p:cNvSpPr>
              <a:spLocks noChangeAspect="1"/>
            </p:cNvSpPr>
            <p:nvPr/>
          </p:nvSpPr>
          <p:spPr bwMode="auto">
            <a:xfrm>
              <a:off x="660" y="1943"/>
              <a:ext cx="38" cy="10"/>
            </a:xfrm>
            <a:custGeom>
              <a:avLst/>
              <a:gdLst/>
              <a:ahLst/>
              <a:cxnLst>
                <a:cxn ang="0">
                  <a:pos x="0" y="0"/>
                </a:cxn>
                <a:cxn ang="0">
                  <a:pos x="30" y="4"/>
                </a:cxn>
                <a:cxn ang="0">
                  <a:pos x="38" y="10"/>
                </a:cxn>
                <a:cxn ang="0">
                  <a:pos x="8" y="8"/>
                </a:cxn>
                <a:cxn ang="0">
                  <a:pos x="0" y="0"/>
                </a:cxn>
              </a:cxnLst>
              <a:rect l="0" t="0" r="r" b="b"/>
              <a:pathLst>
                <a:path w="38" h="10">
                  <a:moveTo>
                    <a:pt x="0" y="0"/>
                  </a:moveTo>
                  <a:lnTo>
                    <a:pt x="30" y="4"/>
                  </a:lnTo>
                  <a:lnTo>
                    <a:pt x="38" y="10"/>
                  </a:lnTo>
                  <a:lnTo>
                    <a:pt x="8" y="8"/>
                  </a:lnTo>
                  <a:lnTo>
                    <a:pt x="0" y="0"/>
                  </a:lnTo>
                  <a:close/>
                </a:path>
              </a:pathLst>
            </a:custGeom>
            <a:solidFill>
              <a:srgbClr val="456488"/>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6" name="Freeform 1673"/>
            <p:cNvSpPr>
              <a:spLocks noChangeAspect="1"/>
            </p:cNvSpPr>
            <p:nvPr/>
          </p:nvSpPr>
          <p:spPr bwMode="auto">
            <a:xfrm>
              <a:off x="662" y="1925"/>
              <a:ext cx="8" cy="2"/>
            </a:xfrm>
            <a:custGeom>
              <a:avLst/>
              <a:gdLst/>
              <a:ahLst/>
              <a:cxnLst>
                <a:cxn ang="0">
                  <a:pos x="0" y="0"/>
                </a:cxn>
                <a:cxn ang="0">
                  <a:pos x="6" y="2"/>
                </a:cxn>
                <a:cxn ang="0">
                  <a:pos x="8" y="0"/>
                </a:cxn>
                <a:cxn ang="0">
                  <a:pos x="0" y="0"/>
                </a:cxn>
                <a:cxn ang="0">
                  <a:pos x="0" y="0"/>
                </a:cxn>
              </a:cxnLst>
              <a:rect l="0" t="0" r="r" b="b"/>
              <a:pathLst>
                <a:path w="8" h="2">
                  <a:moveTo>
                    <a:pt x="0" y="0"/>
                  </a:moveTo>
                  <a:lnTo>
                    <a:pt x="6" y="2"/>
                  </a:lnTo>
                  <a:lnTo>
                    <a:pt x="8" y="0"/>
                  </a:lnTo>
                  <a:lnTo>
                    <a:pt x="0" y="0"/>
                  </a:lnTo>
                  <a:lnTo>
                    <a:pt x="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7" name="Freeform 1674"/>
            <p:cNvSpPr>
              <a:spLocks noChangeAspect="1"/>
            </p:cNvSpPr>
            <p:nvPr/>
          </p:nvSpPr>
          <p:spPr bwMode="auto">
            <a:xfrm>
              <a:off x="666" y="1925"/>
              <a:ext cx="8" cy="2"/>
            </a:xfrm>
            <a:custGeom>
              <a:avLst/>
              <a:gdLst/>
              <a:ahLst/>
              <a:cxnLst>
                <a:cxn ang="0">
                  <a:pos x="4" y="0"/>
                </a:cxn>
                <a:cxn ang="0">
                  <a:pos x="0" y="2"/>
                </a:cxn>
                <a:cxn ang="0">
                  <a:pos x="8" y="2"/>
                </a:cxn>
                <a:cxn ang="0">
                  <a:pos x="4" y="0"/>
                </a:cxn>
              </a:cxnLst>
              <a:rect l="0" t="0" r="r" b="b"/>
              <a:pathLst>
                <a:path w="8" h="2">
                  <a:moveTo>
                    <a:pt x="4" y="0"/>
                  </a:moveTo>
                  <a:lnTo>
                    <a:pt x="0" y="2"/>
                  </a:lnTo>
                  <a:lnTo>
                    <a:pt x="8"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8" name="Freeform 1675"/>
            <p:cNvSpPr>
              <a:spLocks noChangeAspect="1"/>
            </p:cNvSpPr>
            <p:nvPr/>
          </p:nvSpPr>
          <p:spPr bwMode="auto">
            <a:xfrm>
              <a:off x="648" y="1935"/>
              <a:ext cx="8" cy="2"/>
            </a:xfrm>
            <a:custGeom>
              <a:avLst/>
              <a:gdLst/>
              <a:ahLst/>
              <a:cxnLst>
                <a:cxn ang="0">
                  <a:pos x="8" y="2"/>
                </a:cxn>
                <a:cxn ang="0">
                  <a:pos x="0" y="2"/>
                </a:cxn>
                <a:cxn ang="0">
                  <a:pos x="2" y="0"/>
                </a:cxn>
                <a:cxn ang="0">
                  <a:pos x="8" y="2"/>
                </a:cxn>
                <a:cxn ang="0">
                  <a:pos x="8" y="2"/>
                </a:cxn>
              </a:cxnLst>
              <a:rect l="0" t="0" r="r" b="b"/>
              <a:pathLst>
                <a:path w="8" h="2">
                  <a:moveTo>
                    <a:pt x="8" y="2"/>
                  </a:moveTo>
                  <a:lnTo>
                    <a:pt x="0" y="2"/>
                  </a:lnTo>
                  <a:lnTo>
                    <a:pt x="2" y="0"/>
                  </a:lnTo>
                  <a:lnTo>
                    <a:pt x="8"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29" name="Freeform 1676"/>
            <p:cNvSpPr>
              <a:spLocks noChangeAspect="1"/>
            </p:cNvSpPr>
            <p:nvPr/>
          </p:nvSpPr>
          <p:spPr bwMode="auto">
            <a:xfrm>
              <a:off x="644" y="1935"/>
              <a:ext cx="8" cy="2"/>
            </a:xfrm>
            <a:custGeom>
              <a:avLst/>
              <a:gdLst/>
              <a:ahLst/>
              <a:cxnLst>
                <a:cxn ang="0">
                  <a:pos x="8" y="0"/>
                </a:cxn>
                <a:cxn ang="0">
                  <a:pos x="4" y="2"/>
                </a:cxn>
                <a:cxn ang="0">
                  <a:pos x="0" y="0"/>
                </a:cxn>
                <a:cxn ang="0">
                  <a:pos x="8" y="0"/>
                </a:cxn>
              </a:cxnLst>
              <a:rect l="0" t="0" r="r" b="b"/>
              <a:pathLst>
                <a:path w="8" h="2">
                  <a:moveTo>
                    <a:pt x="8" y="0"/>
                  </a:moveTo>
                  <a:lnTo>
                    <a:pt x="4" y="2"/>
                  </a:lnTo>
                  <a:lnTo>
                    <a:pt x="0" y="0"/>
                  </a:lnTo>
                  <a:lnTo>
                    <a:pt x="8"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0" name="Freeform 1677"/>
            <p:cNvSpPr>
              <a:spLocks noChangeAspect="1"/>
            </p:cNvSpPr>
            <p:nvPr/>
          </p:nvSpPr>
          <p:spPr bwMode="auto">
            <a:xfrm>
              <a:off x="718" y="1933"/>
              <a:ext cx="8" cy="2"/>
            </a:xfrm>
            <a:custGeom>
              <a:avLst/>
              <a:gdLst/>
              <a:ahLst/>
              <a:cxnLst>
                <a:cxn ang="0">
                  <a:pos x="0" y="2"/>
                </a:cxn>
                <a:cxn ang="0">
                  <a:pos x="6" y="2"/>
                </a:cxn>
                <a:cxn ang="0">
                  <a:pos x="8" y="2"/>
                </a:cxn>
                <a:cxn ang="0">
                  <a:pos x="2" y="0"/>
                </a:cxn>
                <a:cxn ang="0">
                  <a:pos x="0" y="2"/>
                </a:cxn>
              </a:cxnLst>
              <a:rect l="0" t="0" r="r" b="b"/>
              <a:pathLst>
                <a:path w="8" h="2">
                  <a:moveTo>
                    <a:pt x="0" y="2"/>
                  </a:moveTo>
                  <a:lnTo>
                    <a:pt x="6" y="2"/>
                  </a:lnTo>
                  <a:lnTo>
                    <a:pt x="8" y="2"/>
                  </a:lnTo>
                  <a:lnTo>
                    <a:pt x="2" y="0"/>
                  </a:lnTo>
                  <a:lnTo>
                    <a:pt x="0"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1" name="Freeform 1678"/>
            <p:cNvSpPr>
              <a:spLocks noChangeAspect="1"/>
            </p:cNvSpPr>
            <p:nvPr/>
          </p:nvSpPr>
          <p:spPr bwMode="auto">
            <a:xfrm>
              <a:off x="722" y="1935"/>
              <a:ext cx="10" cy="2"/>
            </a:xfrm>
            <a:custGeom>
              <a:avLst/>
              <a:gdLst/>
              <a:ahLst/>
              <a:cxnLst>
                <a:cxn ang="0">
                  <a:pos x="4" y="0"/>
                </a:cxn>
                <a:cxn ang="0">
                  <a:pos x="0" y="2"/>
                </a:cxn>
                <a:cxn ang="0">
                  <a:pos x="10" y="2"/>
                </a:cxn>
                <a:cxn ang="0">
                  <a:pos x="4" y="0"/>
                </a:cxn>
              </a:cxnLst>
              <a:rect l="0" t="0" r="r" b="b"/>
              <a:pathLst>
                <a:path w="10" h="2">
                  <a:moveTo>
                    <a:pt x="4" y="0"/>
                  </a:moveTo>
                  <a:lnTo>
                    <a:pt x="0" y="2"/>
                  </a:lnTo>
                  <a:lnTo>
                    <a:pt x="10" y="2"/>
                  </a:lnTo>
                  <a:lnTo>
                    <a:pt x="4"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2" name="Freeform 1679"/>
            <p:cNvSpPr>
              <a:spLocks noChangeAspect="1"/>
            </p:cNvSpPr>
            <p:nvPr/>
          </p:nvSpPr>
          <p:spPr bwMode="auto">
            <a:xfrm>
              <a:off x="704" y="1945"/>
              <a:ext cx="10" cy="2"/>
            </a:xfrm>
            <a:custGeom>
              <a:avLst/>
              <a:gdLst/>
              <a:ahLst/>
              <a:cxnLst>
                <a:cxn ang="0">
                  <a:pos x="8" y="2"/>
                </a:cxn>
                <a:cxn ang="0">
                  <a:pos x="0" y="0"/>
                </a:cxn>
                <a:cxn ang="0">
                  <a:pos x="2" y="0"/>
                </a:cxn>
                <a:cxn ang="0">
                  <a:pos x="10" y="2"/>
                </a:cxn>
                <a:cxn ang="0">
                  <a:pos x="8" y="2"/>
                </a:cxn>
              </a:cxnLst>
              <a:rect l="0" t="0" r="r" b="b"/>
              <a:pathLst>
                <a:path w="10" h="2">
                  <a:moveTo>
                    <a:pt x="8" y="2"/>
                  </a:moveTo>
                  <a:lnTo>
                    <a:pt x="0" y="0"/>
                  </a:lnTo>
                  <a:lnTo>
                    <a:pt x="2" y="0"/>
                  </a:lnTo>
                  <a:lnTo>
                    <a:pt x="10" y="2"/>
                  </a:lnTo>
                  <a:lnTo>
                    <a:pt x="8" y="2"/>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3" name="Freeform 1680"/>
            <p:cNvSpPr>
              <a:spLocks noChangeAspect="1"/>
            </p:cNvSpPr>
            <p:nvPr/>
          </p:nvSpPr>
          <p:spPr bwMode="auto">
            <a:xfrm>
              <a:off x="700" y="1945"/>
              <a:ext cx="10" cy="2"/>
            </a:xfrm>
            <a:custGeom>
              <a:avLst/>
              <a:gdLst/>
              <a:ahLst/>
              <a:cxnLst>
                <a:cxn ang="0">
                  <a:pos x="10" y="0"/>
                </a:cxn>
                <a:cxn ang="0">
                  <a:pos x="6" y="2"/>
                </a:cxn>
                <a:cxn ang="0">
                  <a:pos x="0" y="0"/>
                </a:cxn>
                <a:cxn ang="0">
                  <a:pos x="10" y="0"/>
                </a:cxn>
              </a:cxnLst>
              <a:rect l="0" t="0" r="r" b="b"/>
              <a:pathLst>
                <a:path w="10" h="2">
                  <a:moveTo>
                    <a:pt x="10" y="0"/>
                  </a:moveTo>
                  <a:lnTo>
                    <a:pt x="6" y="2"/>
                  </a:lnTo>
                  <a:lnTo>
                    <a:pt x="0" y="0"/>
                  </a:lnTo>
                  <a:lnTo>
                    <a:pt x="10" y="0"/>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4" name="Freeform 1681"/>
            <p:cNvSpPr>
              <a:spLocks noChangeAspect="1"/>
            </p:cNvSpPr>
            <p:nvPr/>
          </p:nvSpPr>
          <p:spPr bwMode="auto">
            <a:xfrm>
              <a:off x="648" y="1929"/>
              <a:ext cx="48" cy="20"/>
            </a:xfrm>
            <a:custGeom>
              <a:avLst/>
              <a:gdLst/>
              <a:ahLst/>
              <a:cxnLst>
                <a:cxn ang="0">
                  <a:pos x="23" y="9"/>
                </a:cxn>
                <a:cxn ang="0">
                  <a:pos x="22" y="9"/>
                </a:cxn>
                <a:cxn ang="0">
                  <a:pos x="2" y="6"/>
                </a:cxn>
                <a:cxn ang="0">
                  <a:pos x="2" y="6"/>
                </a:cxn>
                <a:cxn ang="0">
                  <a:pos x="12" y="0"/>
                </a:cxn>
                <a:cxn ang="0">
                  <a:pos x="11" y="0"/>
                </a:cxn>
                <a:cxn ang="0">
                  <a:pos x="1" y="5"/>
                </a:cxn>
                <a:cxn ang="0">
                  <a:pos x="1" y="6"/>
                </a:cxn>
                <a:cxn ang="0">
                  <a:pos x="21" y="10"/>
                </a:cxn>
                <a:cxn ang="0">
                  <a:pos x="23" y="9"/>
                </a:cxn>
                <a:cxn ang="0">
                  <a:pos x="24" y="9"/>
                </a:cxn>
                <a:cxn ang="0">
                  <a:pos x="23" y="9"/>
                </a:cxn>
              </a:cxnLst>
              <a:rect l="0" t="0" r="r" b="b"/>
              <a:pathLst>
                <a:path w="24" h="10">
                  <a:moveTo>
                    <a:pt x="23" y="9"/>
                  </a:moveTo>
                  <a:cubicBezTo>
                    <a:pt x="22" y="9"/>
                    <a:pt x="22" y="9"/>
                    <a:pt x="22" y="9"/>
                  </a:cubicBezTo>
                  <a:cubicBezTo>
                    <a:pt x="2" y="6"/>
                    <a:pt x="2" y="6"/>
                    <a:pt x="2" y="6"/>
                  </a:cubicBezTo>
                  <a:cubicBezTo>
                    <a:pt x="2" y="6"/>
                    <a:pt x="2" y="6"/>
                    <a:pt x="2" y="6"/>
                  </a:cubicBezTo>
                  <a:cubicBezTo>
                    <a:pt x="12" y="0"/>
                    <a:pt x="12" y="0"/>
                    <a:pt x="12" y="0"/>
                  </a:cubicBezTo>
                  <a:cubicBezTo>
                    <a:pt x="11" y="0"/>
                    <a:pt x="11" y="0"/>
                    <a:pt x="11" y="0"/>
                  </a:cubicBezTo>
                  <a:cubicBezTo>
                    <a:pt x="1" y="5"/>
                    <a:pt x="1" y="5"/>
                    <a:pt x="1" y="5"/>
                  </a:cubicBezTo>
                  <a:cubicBezTo>
                    <a:pt x="0" y="6"/>
                    <a:pt x="0" y="6"/>
                    <a:pt x="1" y="6"/>
                  </a:cubicBezTo>
                  <a:cubicBezTo>
                    <a:pt x="21" y="10"/>
                    <a:pt x="21" y="10"/>
                    <a:pt x="21" y="10"/>
                  </a:cubicBezTo>
                  <a:cubicBezTo>
                    <a:pt x="22" y="10"/>
                    <a:pt x="23" y="9"/>
                    <a:pt x="23" y="9"/>
                  </a:cubicBezTo>
                  <a:cubicBezTo>
                    <a:pt x="24" y="9"/>
                    <a:pt x="24" y="9"/>
                    <a:pt x="24" y="9"/>
                  </a:cubicBezTo>
                  <a:cubicBezTo>
                    <a:pt x="23" y="9"/>
                    <a:pt x="23" y="9"/>
                    <a:pt x="23" y="9"/>
                  </a:cubicBez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sp>
          <p:nvSpPr>
            <p:cNvPr id="2135" name="Freeform 1682"/>
            <p:cNvSpPr>
              <a:spLocks noChangeAspect="1"/>
            </p:cNvSpPr>
            <p:nvPr/>
          </p:nvSpPr>
          <p:spPr bwMode="auto">
            <a:xfrm>
              <a:off x="678" y="1923"/>
              <a:ext cx="48" cy="20"/>
            </a:xfrm>
            <a:custGeom>
              <a:avLst/>
              <a:gdLst/>
              <a:ahLst/>
              <a:cxnLst>
                <a:cxn ang="0">
                  <a:pos x="2" y="1"/>
                </a:cxn>
                <a:cxn ang="0">
                  <a:pos x="2" y="0"/>
                </a:cxn>
                <a:cxn ang="0">
                  <a:pos x="22" y="4"/>
                </a:cxn>
                <a:cxn ang="0">
                  <a:pos x="22" y="4"/>
                </a:cxn>
                <a:cxn ang="0">
                  <a:pos x="12" y="9"/>
                </a:cxn>
                <a:cxn ang="0">
                  <a:pos x="13" y="10"/>
                </a:cxn>
                <a:cxn ang="0">
                  <a:pos x="23" y="4"/>
                </a:cxn>
                <a:cxn ang="0">
                  <a:pos x="23" y="3"/>
                </a:cxn>
                <a:cxn ang="0">
                  <a:pos x="3" y="0"/>
                </a:cxn>
                <a:cxn ang="0">
                  <a:pos x="1" y="0"/>
                </a:cxn>
                <a:cxn ang="0">
                  <a:pos x="0" y="1"/>
                </a:cxn>
                <a:cxn ang="0">
                  <a:pos x="1" y="1"/>
                </a:cxn>
                <a:cxn ang="0">
                  <a:pos x="2" y="1"/>
                </a:cxn>
              </a:cxnLst>
              <a:rect l="0" t="0" r="r" b="b"/>
              <a:pathLst>
                <a:path w="24" h="10">
                  <a:moveTo>
                    <a:pt x="2" y="1"/>
                  </a:moveTo>
                  <a:cubicBezTo>
                    <a:pt x="2" y="0"/>
                    <a:pt x="2" y="0"/>
                    <a:pt x="2" y="0"/>
                  </a:cubicBezTo>
                  <a:cubicBezTo>
                    <a:pt x="22" y="4"/>
                    <a:pt x="22" y="4"/>
                    <a:pt x="22" y="4"/>
                  </a:cubicBezTo>
                  <a:cubicBezTo>
                    <a:pt x="23" y="4"/>
                    <a:pt x="23" y="4"/>
                    <a:pt x="22" y="4"/>
                  </a:cubicBezTo>
                  <a:cubicBezTo>
                    <a:pt x="12" y="9"/>
                    <a:pt x="12" y="9"/>
                    <a:pt x="12" y="9"/>
                  </a:cubicBezTo>
                  <a:cubicBezTo>
                    <a:pt x="13" y="10"/>
                    <a:pt x="13" y="10"/>
                    <a:pt x="13" y="10"/>
                  </a:cubicBezTo>
                  <a:cubicBezTo>
                    <a:pt x="23" y="4"/>
                    <a:pt x="23" y="4"/>
                    <a:pt x="23" y="4"/>
                  </a:cubicBezTo>
                  <a:cubicBezTo>
                    <a:pt x="24" y="4"/>
                    <a:pt x="24" y="3"/>
                    <a:pt x="23" y="3"/>
                  </a:cubicBezTo>
                  <a:cubicBezTo>
                    <a:pt x="3" y="0"/>
                    <a:pt x="3" y="0"/>
                    <a:pt x="3" y="0"/>
                  </a:cubicBezTo>
                  <a:cubicBezTo>
                    <a:pt x="2" y="0"/>
                    <a:pt x="1" y="0"/>
                    <a:pt x="1" y="0"/>
                  </a:cubicBezTo>
                  <a:cubicBezTo>
                    <a:pt x="0" y="1"/>
                    <a:pt x="0" y="1"/>
                    <a:pt x="0" y="1"/>
                  </a:cubicBezTo>
                  <a:cubicBezTo>
                    <a:pt x="1" y="1"/>
                    <a:pt x="1" y="1"/>
                    <a:pt x="1" y="1"/>
                  </a:cubicBezTo>
                  <a:lnTo>
                    <a:pt x="2" y="1"/>
                  </a:lnTo>
                  <a:close/>
                </a:path>
              </a:pathLst>
            </a:custGeom>
            <a:solidFill>
              <a:srgbClr val="FFFFFF"/>
            </a:solidFill>
            <a:ln w="9525">
              <a:noFill/>
              <a:round/>
              <a:headEnd/>
              <a:tailEnd/>
            </a:ln>
          </p:spPr>
          <p:txBody>
            <a:bodyPr/>
            <a:lstStyle/>
            <a:p>
              <a:pPr algn="ctr"/>
              <a:endParaRPr lang="zh-CN" altLang="en-US" sz="2400">
                <a:solidFill>
                  <a:srgbClr val="000000"/>
                </a:solidFill>
                <a:latin typeface="Calibri" pitchFamily="34" charset="0"/>
                <a:cs typeface="Calibri" pitchFamily="34" charset="0"/>
              </a:endParaRPr>
            </a:p>
          </p:txBody>
        </p:sp>
      </p:grpSp>
      <p:sp>
        <p:nvSpPr>
          <p:cNvPr id="3447" name="Flowchart: Data 3446"/>
          <p:cNvSpPr/>
          <p:nvPr/>
        </p:nvSpPr>
        <p:spPr bwMode="auto">
          <a:xfrm>
            <a:off x="1524000" y="971550"/>
            <a:ext cx="1752600" cy="381000"/>
          </a:xfrm>
          <a:prstGeom prst="flowChartInputOutpu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sp>
        <p:nvSpPr>
          <p:cNvPr id="4" name="TextBox 3"/>
          <p:cNvSpPr txBox="1"/>
          <p:nvPr/>
        </p:nvSpPr>
        <p:spPr>
          <a:xfrm>
            <a:off x="2209800" y="1352550"/>
            <a:ext cx="609600" cy="461665"/>
          </a:xfrm>
          <a:prstGeom prst="rect">
            <a:avLst/>
          </a:prstGeom>
          <a:solidFill>
            <a:srgbClr val="00B0F0"/>
          </a:solidFill>
          <a:ln>
            <a:solidFill>
              <a:schemeClr val="tx1"/>
            </a:solidFill>
          </a:ln>
        </p:spPr>
        <p:txBody>
          <a:bodyPr wrap="square" rtlCol="0">
            <a:spAutoFit/>
          </a:bodyPr>
          <a:lstStyle/>
          <a:p>
            <a:pPr algn="ctr"/>
            <a:r>
              <a:rPr lang="en-US" sz="800" b="1" dirty="0" smtClean="0">
                <a:solidFill>
                  <a:schemeClr val="bg1"/>
                </a:solidFill>
              </a:rPr>
              <a:t>Video Service Ctrl</a:t>
            </a:r>
            <a:endParaRPr lang="en-US" sz="800" b="1" dirty="0">
              <a:solidFill>
                <a:schemeClr val="bg1"/>
              </a:solidFill>
            </a:endParaRPr>
          </a:p>
        </p:txBody>
      </p:sp>
      <p:sp>
        <p:nvSpPr>
          <p:cNvPr id="6" name="TextBox 5"/>
          <p:cNvSpPr txBox="1"/>
          <p:nvPr/>
        </p:nvSpPr>
        <p:spPr>
          <a:xfrm>
            <a:off x="7010400" y="1200150"/>
            <a:ext cx="762000" cy="461665"/>
          </a:xfrm>
          <a:prstGeom prst="rect">
            <a:avLst/>
          </a:prstGeom>
          <a:solidFill>
            <a:schemeClr val="tx2">
              <a:lumMod val="20000"/>
              <a:lumOff val="80000"/>
            </a:schemeClr>
          </a:solidFill>
          <a:ln>
            <a:solidFill>
              <a:schemeClr val="tx1"/>
            </a:solidFill>
          </a:ln>
        </p:spPr>
        <p:txBody>
          <a:bodyPr wrap="square" rtlCol="0">
            <a:spAutoFit/>
          </a:bodyPr>
          <a:lstStyle/>
          <a:p>
            <a:pPr algn="ctr"/>
            <a:r>
              <a:rPr lang="en-US" sz="800" b="1" dirty="0" smtClean="0">
                <a:solidFill>
                  <a:schemeClr val="bg1"/>
                </a:solidFill>
              </a:rPr>
              <a:t>VPN Customer  </a:t>
            </a:r>
            <a:r>
              <a:rPr lang="en-US" sz="800" b="1" dirty="0" err="1" smtClean="0">
                <a:solidFill>
                  <a:schemeClr val="bg1"/>
                </a:solidFill>
              </a:rPr>
              <a:t>Ctr</a:t>
            </a:r>
            <a:endParaRPr lang="en-US" sz="800" b="1" dirty="0">
              <a:solidFill>
                <a:schemeClr val="bg1"/>
              </a:solidFill>
            </a:endParaRPr>
          </a:p>
        </p:txBody>
      </p:sp>
      <p:sp>
        <p:nvSpPr>
          <p:cNvPr id="14" name="TextBox 13"/>
          <p:cNvSpPr txBox="1"/>
          <p:nvPr/>
        </p:nvSpPr>
        <p:spPr>
          <a:xfrm>
            <a:off x="5867400" y="1200150"/>
            <a:ext cx="685800" cy="3810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sz="800" b="1" dirty="0" smtClean="0">
                <a:solidFill>
                  <a:schemeClr val="bg1"/>
                </a:solidFill>
              </a:rPr>
              <a:t>ICN </a:t>
            </a:r>
          </a:p>
          <a:p>
            <a:pPr algn="ctr" fontAlgn="base">
              <a:spcBef>
                <a:spcPct val="0"/>
              </a:spcBef>
              <a:spcAft>
                <a:spcPct val="0"/>
              </a:spcAft>
              <a:buClr>
                <a:srgbClr val="CC9900"/>
              </a:buClr>
            </a:pPr>
            <a:r>
              <a:rPr lang="en-US" sz="800" b="1" dirty="0" smtClean="0">
                <a:solidFill>
                  <a:schemeClr val="bg1"/>
                </a:solidFill>
              </a:rPr>
              <a:t>Service Ctrl</a:t>
            </a:r>
          </a:p>
        </p:txBody>
      </p:sp>
      <p:sp>
        <p:nvSpPr>
          <p:cNvPr id="18" name="Title 17"/>
          <p:cNvSpPr>
            <a:spLocks noGrp="1"/>
          </p:cNvSpPr>
          <p:nvPr>
            <p:ph type="title"/>
          </p:nvPr>
        </p:nvSpPr>
        <p:spPr>
          <a:xfrm>
            <a:off x="381000" y="0"/>
            <a:ext cx="8229600" cy="727168"/>
          </a:xfrm>
        </p:spPr>
        <p:txBody>
          <a:bodyPr/>
          <a:lstStyle/>
          <a:p>
            <a:r>
              <a:rPr lang="en-US" sz="4000" b="1" dirty="0" smtClean="0">
                <a:solidFill>
                  <a:srgbClr val="990000"/>
                </a:solidFill>
              </a:rPr>
              <a:t>I2NSF Framework</a:t>
            </a:r>
            <a:endParaRPr lang="en-US" sz="4000" b="1" dirty="0">
              <a:solidFill>
                <a:srgbClr val="990000"/>
              </a:solidFill>
            </a:endParaRPr>
          </a:p>
        </p:txBody>
      </p:sp>
      <p:sp>
        <p:nvSpPr>
          <p:cNvPr id="3448" name="Flowchart: Alternate Process 3447"/>
          <p:cNvSpPr/>
          <p:nvPr/>
        </p:nvSpPr>
        <p:spPr bwMode="auto">
          <a:xfrm>
            <a:off x="1905000" y="104775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pitchFamily="2" charset="-122"/>
            </a:endParaRPr>
          </a:p>
        </p:txBody>
      </p:sp>
      <p:sp>
        <p:nvSpPr>
          <p:cNvPr id="3450" name="Flowchart: Alternate Process 3449"/>
          <p:cNvSpPr/>
          <p:nvPr/>
        </p:nvSpPr>
        <p:spPr bwMode="auto">
          <a:xfrm>
            <a:off x="2057400" y="120015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buClr>
                <a:srgbClr val="CC9900"/>
              </a:buClr>
              <a:buFont typeface="Wingdings" pitchFamily="2" charset="2"/>
              <a:buChar char="n"/>
            </a:pPr>
            <a:endParaRPr lang="en-US" smtClean="0">
              <a:latin typeface="Arial" charset="0"/>
              <a:ea typeface="宋体" pitchFamily="2" charset="-122"/>
            </a:endParaRPr>
          </a:p>
        </p:txBody>
      </p:sp>
      <p:sp>
        <p:nvSpPr>
          <p:cNvPr id="3451" name="Flowchart: Alternate Process 3450"/>
          <p:cNvSpPr/>
          <p:nvPr/>
        </p:nvSpPr>
        <p:spPr bwMode="auto">
          <a:xfrm>
            <a:off x="2667000" y="120015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r" fontAlgn="base">
              <a:lnSpc>
                <a:spcPct val="100000"/>
              </a:lnSpc>
              <a:spcBef>
                <a:spcPct val="0"/>
              </a:spcBef>
              <a:spcAft>
                <a:spcPct val="0"/>
              </a:spcAft>
              <a:buClr>
                <a:srgbClr val="CC9900"/>
              </a:buClr>
              <a:buSzTx/>
              <a:buFont typeface="Wingdings" pitchFamily="2" charset="2"/>
              <a:buChar char="n"/>
              <a:tabLst/>
            </a:pPr>
            <a:endParaRPr lang="en-US" dirty="0" smtClean="0">
              <a:latin typeface="Arial" charset="0"/>
              <a:ea typeface="宋体" pitchFamily="2" charset="-122"/>
            </a:endParaRPr>
          </a:p>
        </p:txBody>
      </p:sp>
      <p:sp>
        <p:nvSpPr>
          <p:cNvPr id="3452" name="Flowchart: Alternate Process 3451"/>
          <p:cNvSpPr/>
          <p:nvPr/>
        </p:nvSpPr>
        <p:spPr bwMode="auto">
          <a:xfrm>
            <a:off x="2819400" y="1047750"/>
            <a:ext cx="76200" cy="76200"/>
          </a:xfrm>
          <a:prstGeom prst="flowChartAlternateProcess">
            <a:avLst/>
          </a:prstGeom>
          <a:solidFill>
            <a:schemeClr val="accent4"/>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buClr>
                <a:srgbClr val="CC9900"/>
              </a:buClr>
              <a:buFont typeface="Wingdings" pitchFamily="2" charset="2"/>
              <a:buChar char="n"/>
            </a:pPr>
            <a:endParaRPr lang="en-US" smtClean="0">
              <a:latin typeface="Arial" charset="0"/>
              <a:ea typeface="宋体" pitchFamily="2" charset="-122"/>
            </a:endParaRPr>
          </a:p>
        </p:txBody>
      </p:sp>
      <p:cxnSp>
        <p:nvCxnSpPr>
          <p:cNvPr id="3454" name="Straight Connector 3453"/>
          <p:cNvCxnSpPr>
            <a:stCxn id="3450" idx="0"/>
            <a:endCxn id="1718" idx="0"/>
          </p:cNvCxnSpPr>
          <p:nvPr/>
        </p:nvCxnSpPr>
        <p:spPr bwMode="auto">
          <a:xfrm>
            <a:off x="2095500" y="1200150"/>
            <a:ext cx="405586" cy="2472256"/>
          </a:xfrm>
          <a:prstGeom prst="line">
            <a:avLst/>
          </a:prstGeom>
          <a:noFill/>
          <a:ln w="9525" cap="flat" cmpd="sng" algn="ctr">
            <a:solidFill>
              <a:schemeClr val="tx1"/>
            </a:solidFill>
            <a:prstDash val="dashDot"/>
            <a:round/>
            <a:headEnd type="none" w="med" len="med"/>
            <a:tailEnd type="none" w="med" len="med"/>
          </a:ln>
          <a:effectLst/>
        </p:spPr>
      </p:cxnSp>
      <p:cxnSp>
        <p:nvCxnSpPr>
          <p:cNvPr id="3456" name="Straight Connector 3455"/>
          <p:cNvCxnSpPr>
            <a:stCxn id="3448" idx="2"/>
            <a:endCxn id="1735" idx="1"/>
          </p:cNvCxnSpPr>
          <p:nvPr/>
        </p:nvCxnSpPr>
        <p:spPr bwMode="auto">
          <a:xfrm>
            <a:off x="1943100" y="1123950"/>
            <a:ext cx="502258" cy="2992946"/>
          </a:xfrm>
          <a:prstGeom prst="line">
            <a:avLst/>
          </a:prstGeom>
          <a:noFill/>
          <a:ln w="9525" cap="flat" cmpd="sng" algn="ctr">
            <a:solidFill>
              <a:schemeClr val="tx1"/>
            </a:solidFill>
            <a:prstDash val="dashDot"/>
            <a:round/>
            <a:headEnd type="none" w="med" len="med"/>
            <a:tailEnd type="none" w="med" len="med"/>
          </a:ln>
          <a:effectLst/>
        </p:spPr>
      </p:cxnSp>
      <p:cxnSp>
        <p:nvCxnSpPr>
          <p:cNvPr id="3458" name="Straight Connector 3457"/>
          <p:cNvCxnSpPr>
            <a:stCxn id="3451" idx="2"/>
            <a:endCxn id="1727" idx="1"/>
          </p:cNvCxnSpPr>
          <p:nvPr/>
        </p:nvCxnSpPr>
        <p:spPr bwMode="auto">
          <a:xfrm>
            <a:off x="2705100" y="1276350"/>
            <a:ext cx="1710555" cy="2346439"/>
          </a:xfrm>
          <a:prstGeom prst="line">
            <a:avLst/>
          </a:prstGeom>
          <a:noFill/>
          <a:ln w="9525" cap="flat" cmpd="sng" algn="ctr">
            <a:solidFill>
              <a:schemeClr val="tx1"/>
            </a:solidFill>
            <a:prstDash val="dashDot"/>
            <a:round/>
            <a:headEnd type="none" w="med" len="med"/>
            <a:tailEnd type="none" w="med" len="med"/>
          </a:ln>
          <a:effectLst/>
        </p:spPr>
      </p:cxnSp>
      <p:cxnSp>
        <p:nvCxnSpPr>
          <p:cNvPr id="3460" name="Straight Connector 3459"/>
          <p:cNvCxnSpPr>
            <a:stCxn id="3452" idx="2"/>
            <a:endCxn id="1764" idx="7"/>
          </p:cNvCxnSpPr>
          <p:nvPr/>
        </p:nvCxnSpPr>
        <p:spPr bwMode="auto">
          <a:xfrm>
            <a:off x="2857500" y="1123950"/>
            <a:ext cx="2142483" cy="2498839"/>
          </a:xfrm>
          <a:prstGeom prst="line">
            <a:avLst/>
          </a:prstGeom>
          <a:noFill/>
          <a:ln w="9525" cap="flat" cmpd="sng" algn="ctr">
            <a:solidFill>
              <a:schemeClr val="tx1"/>
            </a:solidFill>
            <a:prstDash val="dashDot"/>
            <a:round/>
            <a:headEnd type="none" w="med" len="med"/>
            <a:tailEnd type="none" w="med" len="med"/>
          </a:ln>
          <a:effectLst/>
        </p:spPr>
      </p:cxnSp>
      <p:pic>
        <p:nvPicPr>
          <p:cNvPr id="28674" name="Picture 2" descr="https://encrypted-tbn1.gstatic.com/images?q=tbn:ANd9GcTCnFLhfnblHmBWas3ZnMKQ9e-BuX3gTFiMmvLQZDOerybZ4UY2FA">
            <a:hlinkClick r:id="rId3"/>
          </p:cNvPr>
          <p:cNvPicPr>
            <a:picLocks noChangeAspect="1" noChangeArrowheads="1"/>
          </p:cNvPicPr>
          <p:nvPr/>
        </p:nvPicPr>
        <p:blipFill>
          <a:blip r:embed="rId4" cstate="print"/>
          <a:srcRect/>
          <a:stretch>
            <a:fillRect/>
          </a:stretch>
        </p:blipFill>
        <p:spPr bwMode="auto">
          <a:xfrm>
            <a:off x="1524000" y="819150"/>
            <a:ext cx="433564" cy="228600"/>
          </a:xfrm>
          <a:prstGeom prst="rect">
            <a:avLst/>
          </a:prstGeom>
          <a:noFill/>
        </p:spPr>
      </p:pic>
      <p:pic>
        <p:nvPicPr>
          <p:cNvPr id="28676" name="Picture 4" descr="http://www.bcama.com/wp-content/uploads/2014/07/smart-tv-smartphone.jpg">
            <a:hlinkClick r:id="rId5"/>
          </p:cNvPr>
          <p:cNvPicPr>
            <a:picLocks noChangeAspect="1" noChangeArrowheads="1"/>
          </p:cNvPicPr>
          <p:nvPr/>
        </p:nvPicPr>
        <p:blipFill>
          <a:blip r:embed="rId6" cstate="print"/>
          <a:srcRect/>
          <a:stretch>
            <a:fillRect/>
          </a:stretch>
        </p:blipFill>
        <p:spPr bwMode="auto">
          <a:xfrm>
            <a:off x="2743200" y="742950"/>
            <a:ext cx="685800" cy="333376"/>
          </a:xfrm>
          <a:prstGeom prst="rect">
            <a:avLst/>
          </a:prstGeom>
          <a:noFill/>
        </p:spPr>
      </p:pic>
      <p:sp>
        <p:nvSpPr>
          <p:cNvPr id="3461" name="Flowchart: Data 3460"/>
          <p:cNvSpPr/>
          <p:nvPr/>
        </p:nvSpPr>
        <p:spPr bwMode="auto">
          <a:xfrm>
            <a:off x="5715000" y="819150"/>
            <a:ext cx="1066800" cy="381000"/>
          </a:xfrm>
          <a:prstGeom prst="flowChartInputOutpu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sp>
        <p:nvSpPr>
          <p:cNvPr id="3462" name="Oval 3461"/>
          <p:cNvSpPr/>
          <p:nvPr/>
        </p:nvSpPr>
        <p:spPr bwMode="auto">
          <a:xfrm>
            <a:off x="6172200" y="8191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pic>
        <p:nvPicPr>
          <p:cNvPr id="28678" name="Picture 6" descr="https://encrypted-tbn3.gstatic.com/images?q=tbn:ANd9GcRe6KKJvBDs1gRZjDqFFpY546GhPsRAfdsdjQQqhshmkV-lizZkiE7X_xzRWA">
            <a:hlinkClick r:id="rId7"/>
          </p:cNvPr>
          <p:cNvPicPr>
            <a:picLocks noChangeAspect="1" noChangeArrowheads="1"/>
          </p:cNvPicPr>
          <p:nvPr/>
        </p:nvPicPr>
        <p:blipFill>
          <a:blip r:embed="rId8" cstate="print"/>
          <a:srcRect/>
          <a:stretch>
            <a:fillRect/>
          </a:stretch>
        </p:blipFill>
        <p:spPr bwMode="auto">
          <a:xfrm>
            <a:off x="2133600" y="1123950"/>
            <a:ext cx="228600" cy="209550"/>
          </a:xfrm>
          <a:prstGeom prst="rect">
            <a:avLst/>
          </a:prstGeom>
          <a:noFill/>
        </p:spPr>
      </p:pic>
      <p:pic>
        <p:nvPicPr>
          <p:cNvPr id="3464" name="Picture 6" descr="https://encrypted-tbn3.gstatic.com/images?q=tbn:ANd9GcRe6KKJvBDs1gRZjDqFFpY546GhPsRAfdsdjQQqhshmkV-lizZkiE7X_xzRWA">
            <a:hlinkClick r:id="rId7"/>
          </p:cNvPr>
          <p:cNvPicPr>
            <a:picLocks noChangeAspect="1" noChangeArrowheads="1"/>
          </p:cNvPicPr>
          <p:nvPr/>
        </p:nvPicPr>
        <p:blipFill>
          <a:blip r:embed="rId8" cstate="print"/>
          <a:srcRect/>
          <a:stretch>
            <a:fillRect/>
          </a:stretch>
        </p:blipFill>
        <p:spPr bwMode="auto">
          <a:xfrm>
            <a:off x="2514600" y="1047750"/>
            <a:ext cx="228600" cy="209550"/>
          </a:xfrm>
          <a:prstGeom prst="rect">
            <a:avLst/>
          </a:prstGeom>
          <a:noFill/>
        </p:spPr>
      </p:pic>
      <p:sp>
        <p:nvSpPr>
          <p:cNvPr id="3465" name="Oval 3464"/>
          <p:cNvSpPr/>
          <p:nvPr/>
        </p:nvSpPr>
        <p:spPr bwMode="auto">
          <a:xfrm>
            <a:off x="6019800" y="9715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466" name="Oval 3465"/>
          <p:cNvSpPr/>
          <p:nvPr/>
        </p:nvSpPr>
        <p:spPr bwMode="auto">
          <a:xfrm>
            <a:off x="6248400" y="9715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467" name="Oval 3466"/>
          <p:cNvSpPr/>
          <p:nvPr/>
        </p:nvSpPr>
        <p:spPr bwMode="auto">
          <a:xfrm>
            <a:off x="6553200" y="8953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cxnSp>
        <p:nvCxnSpPr>
          <p:cNvPr id="3491" name="Straight Connector 3490"/>
          <p:cNvCxnSpPr>
            <a:stCxn id="4" idx="2"/>
          </p:cNvCxnSpPr>
          <p:nvPr/>
        </p:nvCxnSpPr>
        <p:spPr bwMode="auto">
          <a:xfrm>
            <a:off x="2514600" y="1814215"/>
            <a:ext cx="0" cy="986135"/>
          </a:xfrm>
          <a:prstGeom prst="line">
            <a:avLst/>
          </a:prstGeom>
          <a:noFill/>
          <a:ln w="38100" cap="flat" cmpd="sng" algn="ctr">
            <a:solidFill>
              <a:srgbClr val="002060"/>
            </a:solidFill>
            <a:prstDash val="solid"/>
            <a:round/>
            <a:headEnd type="triangle" w="med" len="med"/>
            <a:tailEnd type="none" w="med" len="med"/>
          </a:ln>
          <a:effectLst/>
        </p:spPr>
      </p:cxnSp>
      <p:cxnSp>
        <p:nvCxnSpPr>
          <p:cNvPr id="3493" name="Straight Connector 3492"/>
          <p:cNvCxnSpPr/>
          <p:nvPr/>
        </p:nvCxnSpPr>
        <p:spPr bwMode="auto">
          <a:xfrm flipH="1">
            <a:off x="2514600" y="2771061"/>
            <a:ext cx="762000" cy="29289"/>
          </a:xfrm>
          <a:prstGeom prst="line">
            <a:avLst/>
          </a:prstGeom>
          <a:noFill/>
          <a:ln w="38100" cap="flat" cmpd="sng" algn="ctr">
            <a:solidFill>
              <a:srgbClr val="002060"/>
            </a:solidFill>
            <a:prstDash val="solid"/>
            <a:round/>
            <a:headEnd type="triangle" w="med" len="med"/>
            <a:tailEnd type="none" w="med" len="med"/>
          </a:ln>
          <a:effectLst/>
        </p:spPr>
      </p:cxnSp>
      <p:cxnSp>
        <p:nvCxnSpPr>
          <p:cNvPr id="3496" name="Straight Connector 3495"/>
          <p:cNvCxnSpPr>
            <a:endCxn id="3416" idx="3"/>
          </p:cNvCxnSpPr>
          <p:nvPr/>
        </p:nvCxnSpPr>
        <p:spPr bwMode="auto">
          <a:xfrm flipH="1" flipV="1">
            <a:off x="5501988" y="2782816"/>
            <a:ext cx="746412" cy="17535"/>
          </a:xfrm>
          <a:prstGeom prst="line">
            <a:avLst/>
          </a:prstGeom>
          <a:noFill/>
          <a:ln w="38100" cap="flat" cmpd="sng" algn="ctr">
            <a:solidFill>
              <a:srgbClr val="002060"/>
            </a:solidFill>
            <a:prstDash val="solid"/>
            <a:round/>
            <a:headEnd type="none" w="med" len="med"/>
            <a:tailEnd type="triangle" w="med" len="med"/>
          </a:ln>
          <a:effectLst/>
        </p:spPr>
      </p:cxnSp>
      <p:cxnSp>
        <p:nvCxnSpPr>
          <p:cNvPr id="3498" name="Straight Connector 3497"/>
          <p:cNvCxnSpPr/>
          <p:nvPr/>
        </p:nvCxnSpPr>
        <p:spPr bwMode="auto">
          <a:xfrm flipH="1">
            <a:off x="6248400" y="1581150"/>
            <a:ext cx="76200" cy="1219200"/>
          </a:xfrm>
          <a:prstGeom prst="line">
            <a:avLst/>
          </a:prstGeom>
          <a:noFill/>
          <a:ln w="38100" cap="flat" cmpd="sng" algn="ctr">
            <a:solidFill>
              <a:srgbClr val="002060"/>
            </a:solidFill>
            <a:prstDash val="solid"/>
            <a:round/>
            <a:headEnd type="triangle" w="med" len="med"/>
            <a:tailEnd type="none" w="med" len="med"/>
          </a:ln>
          <a:effectLst/>
        </p:spPr>
      </p:cxnSp>
      <p:sp>
        <p:nvSpPr>
          <p:cNvPr id="3501" name="Flowchart: Data 3500"/>
          <p:cNvSpPr/>
          <p:nvPr/>
        </p:nvSpPr>
        <p:spPr bwMode="auto">
          <a:xfrm>
            <a:off x="7010400" y="819150"/>
            <a:ext cx="990600" cy="381000"/>
          </a:xfrm>
          <a:prstGeom prst="flowChartInputOutpu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tabLst/>
            </a:pPr>
            <a:endParaRPr kumimoji="0" lang="en-US" sz="900" b="0" i="0" u="none" strike="noStrike" cap="none" normalizeH="0" baseline="0" dirty="0" smtClean="0">
              <a:ln>
                <a:noFill/>
              </a:ln>
              <a:solidFill>
                <a:schemeClr val="bg1"/>
              </a:solidFill>
              <a:effectLst/>
              <a:latin typeface="Arial" charset="0"/>
              <a:ea typeface="宋体" pitchFamily="2" charset="-122"/>
            </a:endParaRPr>
          </a:p>
        </p:txBody>
      </p:sp>
      <p:sp>
        <p:nvSpPr>
          <p:cNvPr id="3504" name="Left Brace 3503"/>
          <p:cNvSpPr/>
          <p:nvPr/>
        </p:nvSpPr>
        <p:spPr bwMode="auto">
          <a:xfrm rot="5400000">
            <a:off x="3827991" y="303741"/>
            <a:ext cx="878417" cy="6248400"/>
          </a:xfrm>
          <a:prstGeom prst="leftBrace">
            <a:avLst/>
          </a:prstGeom>
          <a:noFill/>
          <a:ln w="57150" cap="flat" cmpd="sng" algn="ctr">
            <a:solidFill>
              <a:schemeClr val="accent6">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cxnSp>
        <p:nvCxnSpPr>
          <p:cNvPr id="3505" name="Straight Connector 3504"/>
          <p:cNvCxnSpPr>
            <a:stCxn id="3465" idx="5"/>
            <a:endCxn id="1764" idx="7"/>
          </p:cNvCxnSpPr>
          <p:nvPr/>
        </p:nvCxnSpPr>
        <p:spPr bwMode="auto">
          <a:xfrm flipH="1">
            <a:off x="4999983" y="1101632"/>
            <a:ext cx="1084858" cy="2521157"/>
          </a:xfrm>
          <a:prstGeom prst="line">
            <a:avLst/>
          </a:prstGeom>
          <a:noFill/>
          <a:ln w="9525" cap="flat" cmpd="sng" algn="ctr">
            <a:solidFill>
              <a:schemeClr val="tx1"/>
            </a:solidFill>
            <a:prstDash val="dashDot"/>
            <a:round/>
            <a:headEnd type="none" w="med" len="med"/>
            <a:tailEnd type="none" w="med" len="med"/>
          </a:ln>
          <a:effectLst/>
        </p:spPr>
      </p:cxnSp>
      <p:cxnSp>
        <p:nvCxnSpPr>
          <p:cNvPr id="3509" name="Straight Connector 3508"/>
          <p:cNvCxnSpPr>
            <a:stCxn id="3466" idx="2"/>
            <a:endCxn id="2140" idx="0"/>
          </p:cNvCxnSpPr>
          <p:nvPr/>
        </p:nvCxnSpPr>
        <p:spPr bwMode="auto">
          <a:xfrm>
            <a:off x="6248400" y="1047750"/>
            <a:ext cx="35313" cy="3212943"/>
          </a:xfrm>
          <a:prstGeom prst="line">
            <a:avLst/>
          </a:prstGeom>
          <a:noFill/>
          <a:ln w="9525" cap="flat" cmpd="sng" algn="ctr">
            <a:solidFill>
              <a:schemeClr val="tx1"/>
            </a:solidFill>
            <a:prstDash val="dashDot"/>
            <a:round/>
            <a:headEnd type="none" w="med" len="med"/>
            <a:tailEnd type="none" w="med" len="med"/>
          </a:ln>
          <a:effectLst/>
        </p:spPr>
      </p:cxnSp>
      <p:cxnSp>
        <p:nvCxnSpPr>
          <p:cNvPr id="3512" name="Straight Connector 3511"/>
          <p:cNvCxnSpPr>
            <a:stCxn id="3467" idx="5"/>
            <a:endCxn id="2512" idx="2"/>
          </p:cNvCxnSpPr>
          <p:nvPr/>
        </p:nvCxnSpPr>
        <p:spPr bwMode="auto">
          <a:xfrm>
            <a:off x="6618241" y="1025432"/>
            <a:ext cx="96890" cy="2739305"/>
          </a:xfrm>
          <a:prstGeom prst="line">
            <a:avLst/>
          </a:prstGeom>
          <a:noFill/>
          <a:ln w="9525" cap="flat" cmpd="sng" algn="ctr">
            <a:solidFill>
              <a:schemeClr val="tx1"/>
            </a:solidFill>
            <a:prstDash val="dashDot"/>
            <a:round/>
            <a:headEnd type="none" w="med" len="med"/>
            <a:tailEnd type="none" w="med" len="med"/>
          </a:ln>
          <a:effectLst/>
        </p:spPr>
      </p:cxnSp>
      <p:cxnSp>
        <p:nvCxnSpPr>
          <p:cNvPr id="3515" name="Straight Connector 3514"/>
          <p:cNvCxnSpPr>
            <a:stCxn id="3462" idx="3"/>
            <a:endCxn id="1778" idx="4"/>
          </p:cNvCxnSpPr>
          <p:nvPr/>
        </p:nvCxnSpPr>
        <p:spPr bwMode="auto">
          <a:xfrm flipH="1">
            <a:off x="5732374" y="949232"/>
            <a:ext cx="450985" cy="3333541"/>
          </a:xfrm>
          <a:prstGeom prst="line">
            <a:avLst/>
          </a:prstGeom>
          <a:noFill/>
          <a:ln w="9525" cap="flat" cmpd="sng" algn="ctr">
            <a:solidFill>
              <a:schemeClr val="tx1"/>
            </a:solidFill>
            <a:prstDash val="dashDot"/>
            <a:round/>
            <a:headEnd type="none" w="med" len="med"/>
            <a:tailEnd type="none" w="med" len="med"/>
          </a:ln>
          <a:effectLst/>
        </p:spPr>
      </p:cxnSp>
      <p:sp>
        <p:nvSpPr>
          <p:cNvPr id="3534" name="Oval 3533"/>
          <p:cNvSpPr/>
          <p:nvPr/>
        </p:nvSpPr>
        <p:spPr bwMode="auto">
          <a:xfrm>
            <a:off x="7772400" y="8953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5" name="Oval 3534"/>
          <p:cNvSpPr/>
          <p:nvPr/>
        </p:nvSpPr>
        <p:spPr bwMode="auto">
          <a:xfrm>
            <a:off x="7467600" y="8953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6" name="Oval 3535"/>
          <p:cNvSpPr/>
          <p:nvPr/>
        </p:nvSpPr>
        <p:spPr bwMode="auto">
          <a:xfrm>
            <a:off x="7391400" y="10477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sp>
        <p:nvSpPr>
          <p:cNvPr id="3537" name="Oval 3536"/>
          <p:cNvSpPr/>
          <p:nvPr/>
        </p:nvSpPr>
        <p:spPr bwMode="auto">
          <a:xfrm>
            <a:off x="7239000" y="895350"/>
            <a:ext cx="76200" cy="152400"/>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pitchFamily="2" charset="-122"/>
            </a:endParaRPr>
          </a:p>
        </p:txBody>
      </p:sp>
      <p:cxnSp>
        <p:nvCxnSpPr>
          <p:cNvPr id="1862" name="Straight Connector 1861"/>
          <p:cNvCxnSpPr>
            <a:stCxn id="3537" idx="3"/>
            <a:endCxn id="1766" idx="5"/>
          </p:cNvCxnSpPr>
          <p:nvPr/>
        </p:nvCxnSpPr>
        <p:spPr bwMode="auto">
          <a:xfrm flipH="1">
            <a:off x="5472854" y="1025432"/>
            <a:ext cx="1777305" cy="2667526"/>
          </a:xfrm>
          <a:prstGeom prst="line">
            <a:avLst/>
          </a:prstGeom>
          <a:noFill/>
          <a:ln w="9525" cap="flat" cmpd="sng" algn="ctr">
            <a:solidFill>
              <a:schemeClr val="tx1"/>
            </a:solidFill>
            <a:prstDash val="dashDot"/>
            <a:round/>
            <a:headEnd type="none" w="med" len="med"/>
            <a:tailEnd type="none" w="med" len="med"/>
          </a:ln>
          <a:effectLst/>
        </p:spPr>
      </p:cxnSp>
      <p:cxnSp>
        <p:nvCxnSpPr>
          <p:cNvPr id="3414" name="Straight Connector 3413"/>
          <p:cNvCxnSpPr>
            <a:stCxn id="3536" idx="5"/>
          </p:cNvCxnSpPr>
          <p:nvPr/>
        </p:nvCxnSpPr>
        <p:spPr bwMode="auto">
          <a:xfrm flipH="1">
            <a:off x="6248401" y="1177832"/>
            <a:ext cx="1208040" cy="2966346"/>
          </a:xfrm>
          <a:prstGeom prst="line">
            <a:avLst/>
          </a:prstGeom>
          <a:noFill/>
          <a:ln w="9525" cap="flat" cmpd="sng" algn="ctr">
            <a:solidFill>
              <a:schemeClr val="tx1"/>
            </a:solidFill>
            <a:prstDash val="dashDot"/>
            <a:round/>
            <a:headEnd type="none" w="med" len="med"/>
            <a:tailEnd type="none" w="med" len="med"/>
          </a:ln>
          <a:effectLst/>
        </p:spPr>
      </p:cxnSp>
      <p:cxnSp>
        <p:nvCxnSpPr>
          <p:cNvPr id="3417" name="Straight Connector 3416"/>
          <p:cNvCxnSpPr>
            <a:stCxn id="3534" idx="4"/>
          </p:cNvCxnSpPr>
          <p:nvPr/>
        </p:nvCxnSpPr>
        <p:spPr bwMode="auto">
          <a:xfrm flipH="1">
            <a:off x="6934200" y="1047750"/>
            <a:ext cx="876300" cy="3124200"/>
          </a:xfrm>
          <a:prstGeom prst="line">
            <a:avLst/>
          </a:prstGeom>
          <a:noFill/>
          <a:ln w="9525" cap="flat" cmpd="sng" algn="ctr">
            <a:solidFill>
              <a:schemeClr val="tx1"/>
            </a:solidFill>
            <a:prstDash val="dashDot"/>
            <a:round/>
            <a:headEnd type="none" w="med" len="med"/>
            <a:tailEnd type="none" w="med" len="med"/>
          </a:ln>
          <a:effectLst/>
        </p:spPr>
      </p:cxnSp>
      <p:cxnSp>
        <p:nvCxnSpPr>
          <p:cNvPr id="3422" name="Straight Connector 3421"/>
          <p:cNvCxnSpPr>
            <a:stCxn id="3462" idx="6"/>
            <a:endCxn id="3467" idx="2"/>
          </p:cNvCxnSpPr>
          <p:nvPr/>
        </p:nvCxnSpPr>
        <p:spPr bwMode="auto">
          <a:xfrm>
            <a:off x="6248400" y="895350"/>
            <a:ext cx="304800" cy="76200"/>
          </a:xfrm>
          <a:prstGeom prst="line">
            <a:avLst/>
          </a:prstGeom>
          <a:noFill/>
          <a:ln w="9525" cap="flat" cmpd="sng" algn="ctr">
            <a:solidFill>
              <a:schemeClr val="tx1"/>
            </a:solidFill>
            <a:prstDash val="lgDashDot"/>
            <a:round/>
            <a:headEnd type="none" w="med" len="med"/>
            <a:tailEnd type="none" w="med" len="med"/>
          </a:ln>
          <a:effectLst/>
        </p:spPr>
      </p:cxnSp>
      <p:cxnSp>
        <p:nvCxnSpPr>
          <p:cNvPr id="3423" name="Straight Connector 3422"/>
          <p:cNvCxnSpPr>
            <a:stCxn id="3466" idx="6"/>
          </p:cNvCxnSpPr>
          <p:nvPr/>
        </p:nvCxnSpPr>
        <p:spPr bwMode="auto">
          <a:xfrm>
            <a:off x="6324600" y="1047750"/>
            <a:ext cx="228600" cy="0"/>
          </a:xfrm>
          <a:prstGeom prst="line">
            <a:avLst/>
          </a:prstGeom>
          <a:noFill/>
          <a:ln w="9525" cap="flat" cmpd="sng" algn="ctr">
            <a:solidFill>
              <a:schemeClr val="tx1"/>
            </a:solidFill>
            <a:prstDash val="lgDashDot"/>
            <a:round/>
            <a:headEnd type="none" w="med" len="med"/>
            <a:tailEnd type="none" w="med" len="med"/>
          </a:ln>
          <a:effectLst/>
        </p:spPr>
      </p:cxnSp>
      <p:cxnSp>
        <p:nvCxnSpPr>
          <p:cNvPr id="3426" name="Straight Connector 3425"/>
          <p:cNvCxnSpPr>
            <a:stCxn id="3466" idx="2"/>
            <a:endCxn id="3465" idx="6"/>
          </p:cNvCxnSpPr>
          <p:nvPr/>
        </p:nvCxnSpPr>
        <p:spPr bwMode="auto">
          <a:xfrm flipH="1">
            <a:off x="6096000" y="1047750"/>
            <a:ext cx="152400" cy="0"/>
          </a:xfrm>
          <a:prstGeom prst="line">
            <a:avLst/>
          </a:prstGeom>
          <a:noFill/>
          <a:ln w="9525" cap="flat" cmpd="sng" algn="ctr">
            <a:solidFill>
              <a:schemeClr val="tx1"/>
            </a:solidFill>
            <a:prstDash val="lgDashDot"/>
            <a:round/>
            <a:headEnd type="none" w="med" len="med"/>
            <a:tailEnd type="none" w="med" len="med"/>
          </a:ln>
          <a:effectLst/>
        </p:spPr>
      </p:cxnSp>
      <p:cxnSp>
        <p:nvCxnSpPr>
          <p:cNvPr id="3429" name="Straight Connector 3428"/>
          <p:cNvCxnSpPr>
            <a:stCxn id="3462" idx="2"/>
            <a:endCxn id="3465" idx="0"/>
          </p:cNvCxnSpPr>
          <p:nvPr/>
        </p:nvCxnSpPr>
        <p:spPr bwMode="auto">
          <a:xfrm flipH="1">
            <a:off x="6057900" y="895350"/>
            <a:ext cx="114300" cy="76200"/>
          </a:xfrm>
          <a:prstGeom prst="line">
            <a:avLst/>
          </a:prstGeom>
          <a:noFill/>
          <a:ln w="9525" cap="flat" cmpd="sng" algn="ctr">
            <a:solidFill>
              <a:schemeClr val="tx1"/>
            </a:solidFill>
            <a:prstDash val="lgDashDot"/>
            <a:round/>
            <a:headEnd type="none" w="med" len="med"/>
            <a:tailEnd type="none" w="med" len="med"/>
          </a:ln>
          <a:effectLst/>
        </p:spPr>
      </p:cxnSp>
      <p:cxnSp>
        <p:nvCxnSpPr>
          <p:cNvPr id="3432" name="Straight Connector 3431"/>
          <p:cNvCxnSpPr>
            <a:stCxn id="3537" idx="6"/>
            <a:endCxn id="3536" idx="1"/>
          </p:cNvCxnSpPr>
          <p:nvPr/>
        </p:nvCxnSpPr>
        <p:spPr bwMode="auto">
          <a:xfrm>
            <a:off x="7315200" y="971550"/>
            <a:ext cx="87359" cy="98518"/>
          </a:xfrm>
          <a:prstGeom prst="line">
            <a:avLst/>
          </a:prstGeom>
          <a:noFill/>
          <a:ln w="9525" cap="flat" cmpd="sng" algn="ctr">
            <a:solidFill>
              <a:schemeClr val="tx1"/>
            </a:solidFill>
            <a:prstDash val="lgDashDot"/>
            <a:round/>
            <a:headEnd type="none" w="med" len="med"/>
            <a:tailEnd type="none" w="med" len="med"/>
          </a:ln>
          <a:effectLst/>
        </p:spPr>
      </p:cxnSp>
      <p:cxnSp>
        <p:nvCxnSpPr>
          <p:cNvPr id="3435" name="Straight Connector 3434"/>
          <p:cNvCxnSpPr>
            <a:stCxn id="3535" idx="1"/>
          </p:cNvCxnSpPr>
          <p:nvPr/>
        </p:nvCxnSpPr>
        <p:spPr bwMode="auto">
          <a:xfrm flipH="1">
            <a:off x="7315200" y="917668"/>
            <a:ext cx="163559" cy="53882"/>
          </a:xfrm>
          <a:prstGeom prst="line">
            <a:avLst/>
          </a:prstGeom>
          <a:noFill/>
          <a:ln w="9525" cap="flat" cmpd="sng" algn="ctr">
            <a:solidFill>
              <a:schemeClr val="tx1"/>
            </a:solidFill>
            <a:prstDash val="lgDashDot"/>
            <a:round/>
            <a:headEnd type="none" w="med" len="med"/>
            <a:tailEnd type="none" w="med" len="med"/>
          </a:ln>
          <a:effectLst/>
        </p:spPr>
      </p:cxnSp>
      <p:cxnSp>
        <p:nvCxnSpPr>
          <p:cNvPr id="3439" name="Straight Connector 3438"/>
          <p:cNvCxnSpPr>
            <a:stCxn id="3534" idx="4"/>
          </p:cNvCxnSpPr>
          <p:nvPr/>
        </p:nvCxnSpPr>
        <p:spPr bwMode="auto">
          <a:xfrm flipH="1">
            <a:off x="7467601" y="1047750"/>
            <a:ext cx="342899" cy="76200"/>
          </a:xfrm>
          <a:prstGeom prst="line">
            <a:avLst/>
          </a:prstGeom>
          <a:noFill/>
          <a:ln w="9525" cap="flat" cmpd="sng" algn="ctr">
            <a:solidFill>
              <a:schemeClr val="tx1"/>
            </a:solidFill>
            <a:prstDash val="lgDashDot"/>
            <a:round/>
            <a:headEnd type="none" w="med" len="med"/>
            <a:tailEnd type="none" w="med" len="med"/>
          </a:ln>
          <a:effectLst/>
        </p:spPr>
      </p:cxnSp>
      <p:cxnSp>
        <p:nvCxnSpPr>
          <p:cNvPr id="3442" name="Straight Connector 3441"/>
          <p:cNvCxnSpPr>
            <a:stCxn id="3534" idx="2"/>
          </p:cNvCxnSpPr>
          <p:nvPr/>
        </p:nvCxnSpPr>
        <p:spPr bwMode="auto">
          <a:xfrm flipH="1">
            <a:off x="7543800" y="971550"/>
            <a:ext cx="228600" cy="0"/>
          </a:xfrm>
          <a:prstGeom prst="line">
            <a:avLst/>
          </a:prstGeom>
          <a:noFill/>
          <a:ln w="9525" cap="flat" cmpd="sng" algn="ctr">
            <a:solidFill>
              <a:schemeClr val="tx1"/>
            </a:solidFill>
            <a:prstDash val="lgDashDot"/>
            <a:round/>
            <a:headEnd type="none" w="med" len="med"/>
            <a:tailEnd type="none" w="med" len="med"/>
          </a:ln>
          <a:effectLst/>
        </p:spPr>
      </p:cxnSp>
      <p:cxnSp>
        <p:nvCxnSpPr>
          <p:cNvPr id="1856" name="Straight Connector 1855"/>
          <p:cNvCxnSpPr>
            <a:endCxn id="3450" idx="0"/>
          </p:cNvCxnSpPr>
          <p:nvPr/>
        </p:nvCxnSpPr>
        <p:spPr bwMode="auto">
          <a:xfrm>
            <a:off x="1966153" y="1076326"/>
            <a:ext cx="129347" cy="123824"/>
          </a:xfrm>
          <a:prstGeom prst="line">
            <a:avLst/>
          </a:prstGeom>
          <a:noFill/>
          <a:ln w="9525" cap="flat" cmpd="sng" algn="ctr">
            <a:solidFill>
              <a:schemeClr val="tx1"/>
            </a:solidFill>
            <a:prstDash val="lgDashDot"/>
            <a:round/>
            <a:headEnd type="none" w="med" len="med"/>
            <a:tailEnd type="none" w="med" len="med"/>
          </a:ln>
          <a:effectLst/>
        </p:spPr>
      </p:cxnSp>
      <p:cxnSp>
        <p:nvCxnSpPr>
          <p:cNvPr id="1860" name="Straight Connector 1859"/>
          <p:cNvCxnSpPr>
            <a:stCxn id="3448" idx="3"/>
          </p:cNvCxnSpPr>
          <p:nvPr/>
        </p:nvCxnSpPr>
        <p:spPr bwMode="auto">
          <a:xfrm flipV="1">
            <a:off x="1981200" y="1076326"/>
            <a:ext cx="914400" cy="9524"/>
          </a:xfrm>
          <a:prstGeom prst="line">
            <a:avLst/>
          </a:prstGeom>
          <a:noFill/>
          <a:ln w="9525" cap="flat" cmpd="sng" algn="ctr">
            <a:solidFill>
              <a:schemeClr val="tx1"/>
            </a:solidFill>
            <a:prstDash val="lgDashDot"/>
            <a:round/>
            <a:headEnd type="none" w="med" len="med"/>
            <a:tailEnd type="none" w="med" len="med"/>
          </a:ln>
          <a:effectLst/>
        </p:spPr>
      </p:cxnSp>
      <p:cxnSp>
        <p:nvCxnSpPr>
          <p:cNvPr id="1864" name="Straight Connector 1863"/>
          <p:cNvCxnSpPr>
            <a:stCxn id="28678" idx="1"/>
            <a:endCxn id="3464" idx="2"/>
          </p:cNvCxnSpPr>
          <p:nvPr/>
        </p:nvCxnSpPr>
        <p:spPr bwMode="auto">
          <a:xfrm>
            <a:off x="2133600" y="1228725"/>
            <a:ext cx="495300" cy="28575"/>
          </a:xfrm>
          <a:prstGeom prst="line">
            <a:avLst/>
          </a:prstGeom>
          <a:noFill/>
          <a:ln w="9525" cap="flat" cmpd="sng" algn="ctr">
            <a:solidFill>
              <a:schemeClr val="tx1"/>
            </a:solidFill>
            <a:prstDash val="lgDashDot"/>
            <a:round/>
            <a:headEnd type="none" w="med" len="med"/>
            <a:tailEnd type="none" w="med" len="med"/>
          </a:ln>
          <a:effectLst/>
        </p:spPr>
      </p:cxnSp>
      <p:cxnSp>
        <p:nvCxnSpPr>
          <p:cNvPr id="3025" name="Straight Connector 3024"/>
          <p:cNvCxnSpPr>
            <a:stCxn id="3464" idx="3"/>
            <a:endCxn id="3452" idx="2"/>
          </p:cNvCxnSpPr>
          <p:nvPr/>
        </p:nvCxnSpPr>
        <p:spPr bwMode="auto">
          <a:xfrm flipV="1">
            <a:off x="2743200" y="1123950"/>
            <a:ext cx="114300" cy="28575"/>
          </a:xfrm>
          <a:prstGeom prst="line">
            <a:avLst/>
          </a:prstGeom>
          <a:noFill/>
          <a:ln w="9525" cap="flat" cmpd="sng" algn="ctr">
            <a:solidFill>
              <a:schemeClr val="tx1"/>
            </a:solidFill>
            <a:prstDash val="lgDashDot"/>
            <a:round/>
            <a:headEnd type="none" w="med" len="med"/>
            <a:tailEnd type="none" w="med" len="med"/>
          </a:ln>
          <a:effectLst/>
        </p:spPr>
      </p:cxnSp>
      <p:sp>
        <p:nvSpPr>
          <p:cNvPr id="1858" name="TextBox 1857"/>
          <p:cNvSpPr txBox="1"/>
          <p:nvPr/>
        </p:nvSpPr>
        <p:spPr>
          <a:xfrm>
            <a:off x="41811" y="754618"/>
            <a:ext cx="1524000" cy="738664"/>
          </a:xfrm>
          <a:prstGeom prst="rect">
            <a:avLst/>
          </a:prstGeom>
          <a:noFill/>
        </p:spPr>
        <p:txBody>
          <a:bodyPr wrap="square" rtlCol="0">
            <a:spAutoFit/>
          </a:bodyPr>
          <a:lstStyle/>
          <a:p>
            <a:pPr algn="ctr"/>
            <a:r>
              <a:rPr lang="en-US" altLang="zh-CN" sz="1400" b="1" dirty="0" smtClean="0">
                <a:latin typeface="Calibri" pitchFamily="34" charset="0"/>
                <a:cs typeface="Calibri" pitchFamily="34" charset="0"/>
              </a:rPr>
              <a:t>Overlay Network for Specific Applications</a:t>
            </a:r>
            <a:endParaRPr lang="zh-CN" altLang="en-US" sz="1400" b="1" dirty="0">
              <a:latin typeface="Calibri" pitchFamily="34" charset="0"/>
              <a:cs typeface="Calibri" pitchFamily="34" charset="0"/>
            </a:endParaRPr>
          </a:p>
        </p:txBody>
      </p:sp>
      <p:grpSp>
        <p:nvGrpSpPr>
          <p:cNvPr id="3418" name="Group 3417"/>
          <p:cNvGrpSpPr/>
          <p:nvPr/>
        </p:nvGrpSpPr>
        <p:grpSpPr>
          <a:xfrm>
            <a:off x="3255192" y="2649666"/>
            <a:ext cx="2246796" cy="566451"/>
            <a:chOff x="2377445" y="3817158"/>
            <a:chExt cx="2246796" cy="706618"/>
          </a:xfrm>
        </p:grpSpPr>
        <p:sp>
          <p:nvSpPr>
            <p:cNvPr id="2251" name="圆角矩形 2176"/>
            <p:cNvSpPr/>
            <p:nvPr/>
          </p:nvSpPr>
          <p:spPr>
            <a:xfrm>
              <a:off x="2385371" y="3817158"/>
              <a:ext cx="2236101" cy="678138"/>
            </a:xfrm>
            <a:prstGeom prst="roundRect">
              <a:avLst/>
            </a:prstGeom>
            <a:solidFill>
              <a:srgbClr val="FFCC99">
                <a:lumMod val="25000"/>
              </a:srgbClr>
            </a:solidFill>
          </p:spPr>
          <p:txBody>
            <a:bodyPr wrap="square" rtlCol="0" anchor="ctr">
              <a:noAutofit/>
            </a:bodyPr>
            <a:lstStyle/>
            <a:p>
              <a:pPr algn="ctr" defTabSz="685617" fontAlgn="auto">
                <a:spcBef>
                  <a:spcPts val="0"/>
                </a:spcBef>
                <a:spcAft>
                  <a:spcPts val="0"/>
                </a:spcAft>
                <a:buClrTx/>
                <a:buFontTx/>
                <a:buNone/>
                <a:defRPr/>
              </a:pPr>
              <a:endParaRPr lang="zh-CN" altLang="en-US" sz="900" b="0" kern="0" dirty="0" smtClean="0">
                <a:solidFill>
                  <a:srgbClr val="000000">
                    <a:lumMod val="75000"/>
                    <a:lumOff val="25000"/>
                  </a:srgbClr>
                </a:solidFill>
                <a:latin typeface="Times New Roman" pitchFamily="18" charset="0"/>
                <a:cs typeface="Times New Roman" pitchFamily="18" charset="0"/>
              </a:endParaRPr>
            </a:p>
          </p:txBody>
        </p:sp>
        <p:sp>
          <p:nvSpPr>
            <p:cNvPr id="2638" name="Rounded Rectangle 61"/>
            <p:cNvSpPr/>
            <p:nvPr/>
          </p:nvSpPr>
          <p:spPr bwMode="auto">
            <a:xfrm>
              <a:off x="3517749" y="4065264"/>
              <a:ext cx="1052156" cy="351103"/>
            </a:xfrm>
            <a:prstGeom prst="roundRect">
              <a:avLst/>
            </a:prstGeom>
            <a:gradFill rotWithShape="1">
              <a:gsLst>
                <a:gs pos="0">
                  <a:srgbClr val="00B050"/>
                </a:gs>
                <a:gs pos="100000">
                  <a:srgbClr val="E7B98A">
                    <a:tint val="50000"/>
                    <a:shade val="100000"/>
                    <a:satMod val="350000"/>
                    <a:alpha val="4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p:spPr>
          <p:txBody>
            <a:bodyPr anchor="ctr"/>
            <a:lstStyle/>
            <a:p>
              <a:pPr defTabSz="913235" fontAlgn="auto">
                <a:spcBef>
                  <a:spcPts val="0"/>
                </a:spcBef>
                <a:spcAft>
                  <a:spcPts val="0"/>
                </a:spcAft>
                <a:buClrTx/>
                <a:buFont typeface="Wingdings" pitchFamily="2" charset="2"/>
                <a:buNone/>
                <a:defRPr/>
              </a:pPr>
              <a:endParaRPr lang="en-US" sz="1100" b="0" kern="0" dirty="0">
                <a:solidFill>
                  <a:srgbClr val="000000"/>
                </a:solidFill>
                <a:latin typeface="Times New Roman" pitchFamily="18" charset="0"/>
                <a:ea typeface="华文细黑"/>
                <a:cs typeface="Times New Roman" pitchFamily="18" charset="0"/>
              </a:endParaRPr>
            </a:p>
          </p:txBody>
        </p:sp>
        <p:sp>
          <p:nvSpPr>
            <p:cNvPr id="3413" name="TextBox 3412"/>
            <p:cNvSpPr txBox="1"/>
            <p:nvPr/>
          </p:nvSpPr>
          <p:spPr>
            <a:xfrm>
              <a:off x="3508529" y="4063053"/>
              <a:ext cx="1078564" cy="460723"/>
            </a:xfrm>
            <a:prstGeom prst="rect">
              <a:avLst/>
            </a:prstGeom>
            <a:noFill/>
          </p:spPr>
          <p:txBody>
            <a:bodyPr wrap="square" rtlCol="0">
              <a:spAutoFit/>
            </a:bodyPr>
            <a:lstStyle/>
            <a:p>
              <a:pPr algn="ctr" defTabSz="913235" fontAlgn="auto">
                <a:spcBef>
                  <a:spcPts val="0"/>
                </a:spcBef>
                <a:spcAft>
                  <a:spcPts val="0"/>
                </a:spcAft>
                <a:buClrTx/>
                <a:buFont typeface="Wingdings" pitchFamily="2" charset="2"/>
                <a:buNone/>
                <a:defRPr/>
              </a:pPr>
              <a:r>
                <a:rPr lang="en-US" altLang="zh-CN" sz="900" b="1" kern="0" dirty="0" smtClean="0">
                  <a:solidFill>
                    <a:srgbClr val="990000"/>
                  </a:solidFill>
                  <a:latin typeface="Times New Roman" pitchFamily="18" charset="0"/>
                  <a:ea typeface="华文细黑"/>
                  <a:cs typeface="Times New Roman" pitchFamily="18" charset="0"/>
                </a:rPr>
                <a:t>Security Service Engine</a:t>
              </a:r>
              <a:endParaRPr lang="en-US" altLang="zh-CN" sz="900" b="1" kern="0" dirty="0">
                <a:solidFill>
                  <a:srgbClr val="990000"/>
                </a:solidFill>
                <a:latin typeface="Times New Roman" pitchFamily="18" charset="0"/>
                <a:ea typeface="华文细黑"/>
                <a:cs typeface="Times New Roman" pitchFamily="18" charset="0"/>
              </a:endParaRPr>
            </a:p>
          </p:txBody>
        </p:sp>
        <p:sp>
          <p:nvSpPr>
            <p:cNvPr id="3415" name="Rounded Rectangle 61"/>
            <p:cNvSpPr/>
            <p:nvPr/>
          </p:nvSpPr>
          <p:spPr bwMode="auto">
            <a:xfrm>
              <a:off x="2434442" y="4072731"/>
              <a:ext cx="1026825" cy="351103"/>
            </a:xfrm>
            <a:prstGeom prst="roundRect">
              <a:avLst/>
            </a:prstGeom>
            <a:gradFill rotWithShape="1">
              <a:gsLst>
                <a:gs pos="0">
                  <a:srgbClr val="92D050"/>
                </a:gs>
                <a:gs pos="100000">
                  <a:srgbClr val="E7B98A">
                    <a:tint val="50000"/>
                    <a:shade val="100000"/>
                    <a:satMod val="350000"/>
                    <a:alpha val="4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p:spPr>
          <p:txBody>
            <a:bodyPr anchor="ctr"/>
            <a:lstStyle/>
            <a:p>
              <a:pPr algn="ctr" defTabSz="913235" fontAlgn="auto">
                <a:spcBef>
                  <a:spcPts val="0"/>
                </a:spcBef>
                <a:spcAft>
                  <a:spcPts val="0"/>
                </a:spcAft>
                <a:buClrTx/>
                <a:buFont typeface="Wingdings" pitchFamily="2" charset="2"/>
                <a:buNone/>
                <a:defRPr/>
              </a:pPr>
              <a:r>
                <a:rPr lang="en-US" sz="900" b="0" kern="0" dirty="0" smtClean="0">
                  <a:solidFill>
                    <a:srgbClr val="000000"/>
                  </a:solidFill>
                  <a:latin typeface="Times New Roman" pitchFamily="18" charset="0"/>
                  <a:ea typeface="华文细黑"/>
                  <a:cs typeface="Times New Roman" pitchFamily="18" charset="0"/>
                </a:rPr>
                <a:t>Network Service </a:t>
              </a:r>
              <a:r>
                <a:rPr lang="en-US" altLang="zh-CN" sz="900" b="0" kern="0" dirty="0" smtClean="0">
                  <a:solidFill>
                    <a:srgbClr val="000000"/>
                  </a:solidFill>
                  <a:latin typeface="Times New Roman" pitchFamily="18" charset="0"/>
                  <a:ea typeface="华文细黑"/>
                  <a:cs typeface="Times New Roman" pitchFamily="18" charset="0"/>
                </a:rPr>
                <a:t>Engine</a:t>
              </a:r>
              <a:endParaRPr lang="en-US" sz="900" b="0" kern="0" dirty="0">
                <a:solidFill>
                  <a:srgbClr val="000000"/>
                </a:solidFill>
                <a:latin typeface="Times New Roman" pitchFamily="18" charset="0"/>
                <a:ea typeface="华文细黑"/>
                <a:cs typeface="Times New Roman" pitchFamily="18" charset="0"/>
              </a:endParaRPr>
            </a:p>
          </p:txBody>
        </p:sp>
        <p:sp>
          <p:nvSpPr>
            <p:cNvPr id="3416" name="TextBox 3415"/>
            <p:cNvSpPr txBox="1"/>
            <p:nvPr/>
          </p:nvSpPr>
          <p:spPr bwMode="auto">
            <a:xfrm>
              <a:off x="2377445" y="3820086"/>
              <a:ext cx="2246796" cy="326345"/>
            </a:xfrm>
            <a:prstGeom prst="rect">
              <a:avLst/>
            </a:prstGeom>
            <a:noFill/>
          </p:spPr>
          <p:txBody>
            <a:bodyPr wrap="square">
              <a:spAutoFit/>
            </a:bodyPr>
            <a:lstStyle/>
            <a:p>
              <a:pPr algn="ctr" fontAlgn="auto">
                <a:spcBef>
                  <a:spcPts val="0"/>
                </a:spcBef>
                <a:spcAft>
                  <a:spcPts val="0"/>
                </a:spcAft>
                <a:buClrTx/>
                <a:buFontTx/>
                <a:buNone/>
                <a:defRPr/>
              </a:pPr>
              <a:r>
                <a:rPr lang="en-US" altLang="zh-CN" sz="1050" b="1" kern="0" dirty="0" smtClean="0">
                  <a:solidFill>
                    <a:srgbClr val="000000"/>
                  </a:solidFill>
                  <a:latin typeface="Times New Roman" pitchFamily="18" charset="0"/>
                  <a:cs typeface="Times New Roman" pitchFamily="18" charset="0"/>
                </a:rPr>
                <a:t>Controller</a:t>
              </a:r>
              <a:endParaRPr lang="zh-CN" altLang="en-US" sz="1050" b="1" kern="0" dirty="0">
                <a:solidFill>
                  <a:srgbClr val="000000"/>
                </a:solidFill>
                <a:latin typeface="Times New Roman" pitchFamily="18" charset="0"/>
                <a:cs typeface="Times New Roman" pitchFamily="18" charset="0"/>
              </a:endParaRPr>
            </a:p>
          </p:txBody>
        </p:sp>
      </p:grpSp>
      <p:sp>
        <p:nvSpPr>
          <p:cNvPr id="8" name="TextBox 7"/>
          <p:cNvSpPr txBox="1"/>
          <p:nvPr/>
        </p:nvSpPr>
        <p:spPr>
          <a:xfrm>
            <a:off x="6315227" y="2030976"/>
            <a:ext cx="2390893" cy="338554"/>
          </a:xfrm>
          <a:prstGeom prst="rect">
            <a:avLst/>
          </a:prstGeom>
          <a:noFill/>
        </p:spPr>
        <p:txBody>
          <a:bodyPr wrap="square" rtlCol="0">
            <a:spAutoFit/>
          </a:bodyPr>
          <a:lstStyle/>
          <a:p>
            <a:r>
              <a:rPr lang="en-US" sz="1600" b="1" dirty="0" smtClean="0">
                <a:solidFill>
                  <a:srgbClr val="C00000"/>
                </a:solidFill>
              </a:rPr>
              <a:t>Client Facing Interface</a:t>
            </a:r>
            <a:endParaRPr lang="en-US" sz="1600" b="1" dirty="0">
              <a:solidFill>
                <a:srgbClr val="C00000"/>
              </a:solidFill>
            </a:endParaRPr>
          </a:p>
        </p:txBody>
      </p:sp>
      <p:sp>
        <p:nvSpPr>
          <p:cNvPr id="1861" name="TextBox 1860"/>
          <p:cNvSpPr txBox="1"/>
          <p:nvPr/>
        </p:nvSpPr>
        <p:spPr>
          <a:xfrm>
            <a:off x="6417974" y="3077387"/>
            <a:ext cx="2390893" cy="338554"/>
          </a:xfrm>
          <a:prstGeom prst="rect">
            <a:avLst/>
          </a:prstGeom>
          <a:noFill/>
        </p:spPr>
        <p:txBody>
          <a:bodyPr wrap="square" rtlCol="0">
            <a:spAutoFit/>
          </a:bodyPr>
          <a:lstStyle/>
          <a:p>
            <a:r>
              <a:rPr lang="en-US" sz="1600" b="1" dirty="0" smtClean="0">
                <a:solidFill>
                  <a:srgbClr val="C00000"/>
                </a:solidFill>
              </a:rPr>
              <a:t>NSF Facing Interface</a:t>
            </a:r>
            <a:endParaRPr lang="en-US" sz="1600" b="1" dirty="0">
              <a:solidFill>
                <a:srgbClr val="C0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smtClean="0">
                <a:solidFill>
                  <a:srgbClr val="C00000"/>
                </a:solidFill>
              </a:rPr>
              <a:t>Interface to Network Security Functions – I2NSF</a:t>
            </a:r>
            <a:endParaRPr lang="zh-CN" altLang="en-US" sz="3200" b="1" dirty="0">
              <a:solidFill>
                <a:srgbClr val="C00000"/>
              </a:solidFill>
            </a:endParaRPr>
          </a:p>
        </p:txBody>
      </p:sp>
      <p:sp>
        <p:nvSpPr>
          <p:cNvPr id="3" name="内容占位符 2"/>
          <p:cNvSpPr>
            <a:spLocks noGrp="1"/>
          </p:cNvSpPr>
          <p:nvPr>
            <p:ph idx="1"/>
          </p:nvPr>
        </p:nvSpPr>
        <p:spPr>
          <a:xfrm>
            <a:off x="457200" y="985284"/>
            <a:ext cx="8229600" cy="3884428"/>
          </a:xfrm>
        </p:spPr>
        <p:txBody>
          <a:bodyPr>
            <a:normAutofit fontScale="92500" lnSpcReduction="10000"/>
          </a:bodyPr>
          <a:lstStyle/>
          <a:p>
            <a:r>
              <a:rPr lang="en-US" altLang="zh-CN" sz="2100" b="1" dirty="0"/>
              <a:t>Charter:</a:t>
            </a:r>
          </a:p>
          <a:p>
            <a:pPr>
              <a:buNone/>
            </a:pPr>
            <a:r>
              <a:rPr lang="en-US" altLang="zh-CN" sz="2100" dirty="0"/>
              <a:t>    http://datatracker.ietf.org/wg/i2nsf/charter/</a:t>
            </a:r>
          </a:p>
          <a:p>
            <a:r>
              <a:rPr lang="en-US" altLang="zh-CN" sz="2100" b="1" dirty="0"/>
              <a:t>Mailing List:</a:t>
            </a:r>
          </a:p>
          <a:p>
            <a:pPr lvl="1">
              <a:buNone/>
            </a:pPr>
            <a:r>
              <a:rPr lang="en-US" altLang="zh-CN" sz="1800" dirty="0">
                <a:hlinkClick r:id="rId2"/>
              </a:rPr>
              <a:t>https://</a:t>
            </a:r>
            <a:r>
              <a:rPr lang="en-US" altLang="zh-CN" sz="1800" dirty="0" smtClean="0">
                <a:hlinkClick r:id="rId2"/>
              </a:rPr>
              <a:t>www.ietf.org/mailman/listinfo/i2nsf</a:t>
            </a:r>
            <a:endParaRPr lang="en-US" altLang="zh-CN" sz="1800" dirty="0"/>
          </a:p>
          <a:p>
            <a:r>
              <a:rPr lang="en-US" altLang="zh-CN" sz="2100" b="1" dirty="0" smtClean="0"/>
              <a:t>Working Group Drafts (need your input):</a:t>
            </a:r>
          </a:p>
          <a:p>
            <a:pPr lvl="1"/>
            <a:r>
              <a:rPr lang="en-US" sz="1800" dirty="0">
                <a:hlinkClick r:id="rId3"/>
              </a:rPr>
              <a:t>draft-ietf-i2nsf-problem-and-use-cases-02</a:t>
            </a:r>
            <a:r>
              <a:rPr lang="en-US" sz="1800" dirty="0"/>
              <a:t> </a:t>
            </a:r>
            <a:br>
              <a:rPr lang="en-US" sz="1800" dirty="0"/>
            </a:br>
            <a:r>
              <a:rPr lang="en-US" sz="1800" b="1" dirty="0"/>
              <a:t>I2NSF Problem Statement and Use cases</a:t>
            </a:r>
            <a:r>
              <a:rPr lang="en-US" sz="1800" dirty="0"/>
              <a:t> </a:t>
            </a:r>
            <a:endParaRPr lang="en-US" sz="1800" dirty="0" smtClean="0">
              <a:hlinkClick r:id="rId4"/>
            </a:endParaRPr>
          </a:p>
          <a:p>
            <a:pPr lvl="1"/>
            <a:r>
              <a:rPr lang="en-US" sz="1800" dirty="0" smtClean="0">
                <a:hlinkClick r:id="rId4"/>
              </a:rPr>
              <a:t>draft-ietf-i2nsf-framework-03</a:t>
            </a:r>
            <a:r>
              <a:rPr lang="en-US" sz="1800" dirty="0" smtClean="0"/>
              <a:t> </a:t>
            </a:r>
            <a:r>
              <a:rPr lang="en-US" sz="1800" dirty="0"/>
              <a:t/>
            </a:r>
            <a:br>
              <a:rPr lang="en-US" sz="1800" dirty="0"/>
            </a:br>
            <a:r>
              <a:rPr lang="en-US" sz="1800" b="1" dirty="0"/>
              <a:t>Framework for Interface to Network Security </a:t>
            </a:r>
            <a:r>
              <a:rPr lang="en-US" sz="1800" b="1" dirty="0" smtClean="0"/>
              <a:t>Functions</a:t>
            </a:r>
          </a:p>
          <a:p>
            <a:pPr lvl="1"/>
            <a:r>
              <a:rPr lang="en-US" sz="1800" dirty="0" smtClean="0"/>
              <a:t> </a:t>
            </a:r>
            <a:r>
              <a:rPr lang="en-US" sz="1800" dirty="0">
                <a:hlinkClick r:id="rId5"/>
              </a:rPr>
              <a:t>draft-ietf-i2nsf-terminology-01</a:t>
            </a:r>
            <a:r>
              <a:rPr lang="en-US" sz="1800" dirty="0"/>
              <a:t> </a:t>
            </a:r>
            <a:br>
              <a:rPr lang="en-US" sz="1800" dirty="0"/>
            </a:br>
            <a:r>
              <a:rPr lang="en-US" sz="1800" b="1" dirty="0"/>
              <a:t>Interface to Network Security Functions (I2NSF) </a:t>
            </a:r>
            <a:r>
              <a:rPr lang="en-US" sz="1800" b="1" dirty="0" smtClean="0"/>
              <a:t>Terminology</a:t>
            </a:r>
          </a:p>
          <a:p>
            <a:pPr lvl="1"/>
            <a:r>
              <a:rPr lang="en-US" sz="1800" dirty="0">
                <a:hlinkClick r:id="rId6"/>
              </a:rPr>
              <a:t>draft-ietf-i2nsf-gap-analysis-02</a:t>
            </a:r>
            <a:r>
              <a:rPr lang="en-US" sz="1800" dirty="0"/>
              <a:t> </a:t>
            </a:r>
            <a:br>
              <a:rPr lang="en-US" sz="1800" dirty="0"/>
            </a:br>
            <a:r>
              <a:rPr lang="en-US" sz="1800" b="1" dirty="0"/>
              <a:t>Analysis of Existing work for I2NSF</a:t>
            </a:r>
            <a:r>
              <a:rPr lang="en-US" sz="1800" dirty="0"/>
              <a:t> </a:t>
            </a:r>
          </a:p>
          <a:p>
            <a:pPr lvl="1"/>
            <a:endParaRPr lang="zh-CN" altLang="en-US" sz="1700" dirty="0"/>
          </a:p>
        </p:txBody>
      </p:sp>
    </p:spTree>
    <p:extLst>
      <p:ext uri="{BB962C8B-B14F-4D97-AF65-F5344CB8AC3E}">
        <p14:creationId xmlns:p14="http://schemas.microsoft.com/office/powerpoint/2010/main" val="325604005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2520" y="228595"/>
            <a:ext cx="6583680" cy="646331"/>
          </a:xfrm>
          <a:prstGeom prst="rect">
            <a:avLst/>
          </a:prstGeom>
          <a:noFill/>
        </p:spPr>
        <p:txBody>
          <a:bodyPr wrap="square" rtlCol="0">
            <a:spAutoFit/>
          </a:bodyPr>
          <a:lstStyle/>
          <a:p>
            <a:pPr algn="ctr"/>
            <a:r>
              <a:rPr lang="en-US" sz="3600" b="1" dirty="0" smtClean="0">
                <a:solidFill>
                  <a:srgbClr val="C00000"/>
                </a:solidFill>
              </a:rPr>
              <a:t>One vendor implementation</a:t>
            </a:r>
            <a:endParaRPr lang="en-US" sz="3600" b="1" dirty="0">
              <a:solidFill>
                <a:srgbClr val="C00000"/>
              </a:solidFill>
            </a:endParaRPr>
          </a:p>
        </p:txBody>
      </p:sp>
      <p:pic>
        <p:nvPicPr>
          <p:cNvPr id="6" name="Picture 5"/>
          <p:cNvPicPr>
            <a:picLocks noChangeAspect="1"/>
          </p:cNvPicPr>
          <p:nvPr/>
        </p:nvPicPr>
        <p:blipFill>
          <a:blip r:embed="rId2"/>
          <a:stretch>
            <a:fillRect/>
          </a:stretch>
        </p:blipFill>
        <p:spPr>
          <a:xfrm>
            <a:off x="441960" y="1182559"/>
            <a:ext cx="4966328" cy="3602802"/>
          </a:xfrm>
          <a:prstGeom prst="rect">
            <a:avLst/>
          </a:prstGeom>
        </p:spPr>
      </p:pic>
      <p:pic>
        <p:nvPicPr>
          <p:cNvPr id="7" name="Picture 6"/>
          <p:cNvPicPr>
            <a:picLocks noChangeAspect="1"/>
          </p:cNvPicPr>
          <p:nvPr/>
        </p:nvPicPr>
        <p:blipFill>
          <a:blip r:embed="rId3"/>
          <a:stretch>
            <a:fillRect/>
          </a:stretch>
        </p:blipFill>
        <p:spPr>
          <a:xfrm>
            <a:off x="5598188" y="1310640"/>
            <a:ext cx="3195291" cy="3337560"/>
          </a:xfrm>
          <a:prstGeom prst="rect">
            <a:avLst/>
          </a:prstGeom>
        </p:spPr>
      </p:pic>
      <p:sp>
        <p:nvSpPr>
          <p:cNvPr id="2" name="TextBox 1"/>
          <p:cNvSpPr txBox="1"/>
          <p:nvPr/>
        </p:nvSpPr>
        <p:spPr>
          <a:xfrm>
            <a:off x="2346251" y="775694"/>
            <a:ext cx="3856075" cy="369332"/>
          </a:xfrm>
          <a:prstGeom prst="rect">
            <a:avLst/>
          </a:prstGeom>
          <a:noFill/>
        </p:spPr>
        <p:txBody>
          <a:bodyPr wrap="square" rtlCol="0">
            <a:spAutoFit/>
          </a:bodyPr>
          <a:lstStyle/>
          <a:p>
            <a:pPr algn="ctr"/>
            <a:r>
              <a:rPr lang="en-US" u="sng" dirty="0">
                <a:hlinkClick r:id="rId4"/>
              </a:rPr>
              <a:t>https://youtu.be/MXzJump81zA</a:t>
            </a:r>
            <a:r>
              <a:rPr lang="en-US" dirty="0"/>
              <a:t> </a:t>
            </a:r>
          </a:p>
        </p:txBody>
      </p:sp>
    </p:spTree>
    <p:extLst>
      <p:ext uri="{BB962C8B-B14F-4D97-AF65-F5344CB8AC3E}">
        <p14:creationId xmlns:p14="http://schemas.microsoft.com/office/powerpoint/2010/main" val="385293209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67" y="1349374"/>
            <a:ext cx="8229600" cy="2003425"/>
          </a:xfrm>
        </p:spPr>
        <p:txBody>
          <a:bodyPr/>
          <a:lstStyle/>
          <a:p>
            <a:r>
              <a:rPr lang="en-US" b="1" dirty="0" smtClean="0">
                <a:solidFill>
                  <a:srgbClr val="C00000"/>
                </a:solidFill>
              </a:rPr>
              <a:t>Thank You</a:t>
            </a:r>
            <a:br>
              <a:rPr lang="en-US" b="1" dirty="0" smtClean="0">
                <a:solidFill>
                  <a:srgbClr val="C00000"/>
                </a:solidFill>
              </a:rPr>
            </a:br>
            <a:r>
              <a:rPr lang="en-US" b="1" dirty="0" smtClean="0">
                <a:solidFill>
                  <a:srgbClr val="C00000"/>
                </a:solidFill>
              </a:rPr>
              <a:t>Any Questions?</a:t>
            </a:r>
            <a:endParaRPr lang="en-US" b="1" dirty="0">
              <a:solidFill>
                <a:srgbClr val="C0000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4_ONLABMessagingv1">
  <a:themeElements>
    <a:clrScheme name="Custom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003399"/>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Guozhenhua4">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ext-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27989</TotalTime>
  <Words>705</Words>
  <Application>Microsoft Office PowerPoint</Application>
  <PresentationFormat>On-screen Show (16:9)</PresentationFormat>
  <Paragraphs>129</Paragraphs>
  <Slides>9</Slides>
  <Notes>7</Notes>
  <HiddenSlides>0</HiddenSlides>
  <MMClips>0</MMClips>
  <ScaleCrop>false</ScaleCrop>
  <HeadingPairs>
    <vt:vector size="6" baseType="variant">
      <vt:variant>
        <vt:lpstr>Fonts Used</vt:lpstr>
      </vt:variant>
      <vt:variant>
        <vt:i4>22</vt:i4>
      </vt:variant>
      <vt:variant>
        <vt:lpstr>Theme</vt:lpstr>
      </vt:variant>
      <vt:variant>
        <vt:i4>6</vt:i4>
      </vt:variant>
      <vt:variant>
        <vt:lpstr>Slide Titles</vt:lpstr>
      </vt:variant>
      <vt:variant>
        <vt:i4>9</vt:i4>
      </vt:variant>
    </vt:vector>
  </HeadingPairs>
  <TitlesOfParts>
    <vt:vector size="37" baseType="lpstr">
      <vt:lpstr>Arial Unicode MS</vt:lpstr>
      <vt:lpstr>FrutigerNext LT Bold</vt:lpstr>
      <vt:lpstr>FrutigerNext LT Light</vt:lpstr>
      <vt:lpstr>FrutigerNext LT Medium</vt:lpstr>
      <vt:lpstr>FrutigerNext LT Regular</vt:lpstr>
      <vt:lpstr>微软雅黑</vt:lpstr>
      <vt:lpstr>ＭＳ Ｐゴシック</vt:lpstr>
      <vt:lpstr>ＭＳ Ｐゴシック</vt:lpstr>
      <vt:lpstr>SimHei</vt:lpstr>
      <vt:lpstr>宋体</vt:lpstr>
      <vt:lpstr>宋体</vt:lpstr>
      <vt:lpstr>华文细黑</vt:lpstr>
      <vt:lpstr>华文细黑</vt:lpstr>
      <vt:lpstr>Arial</vt:lpstr>
      <vt:lpstr>Arial Narrow</vt:lpstr>
      <vt:lpstr>Calibri</vt:lpstr>
      <vt:lpstr>Calibri Light</vt:lpstr>
      <vt:lpstr>Century Gothic</vt:lpstr>
      <vt:lpstr>Helvetica</vt:lpstr>
      <vt:lpstr>Times New Roman</vt:lpstr>
      <vt:lpstr>Wingdings</vt:lpstr>
      <vt:lpstr>Wingdings 2</vt:lpstr>
      <vt:lpstr>4_ONLABMessagingv1</vt:lpstr>
      <vt:lpstr>1_Office Theme</vt:lpstr>
      <vt:lpstr>Guozhenhua4</vt:lpstr>
      <vt:lpstr>Custom Design</vt:lpstr>
      <vt:lpstr>4_default</vt:lpstr>
      <vt:lpstr>Text-b</vt:lpstr>
      <vt:lpstr>IETF New WG: I2NSF (Interface to Network Security Functions)  to  Mitigate DDoS attacks</vt:lpstr>
      <vt:lpstr>More and More Overlay Networks</vt:lpstr>
      <vt:lpstr>Security for Overlay Network</vt:lpstr>
      <vt:lpstr>Security and Privacy are the Cornerstones for Overlay Network</vt:lpstr>
      <vt:lpstr>Automation with Virtual Network Functions in Networks   Key Driver for Standardized Interface for Dynamic Rules</vt:lpstr>
      <vt:lpstr>I2NSF Framework</vt:lpstr>
      <vt:lpstr>Interface to Network Security Functions – I2NSF</vt:lpstr>
      <vt:lpstr>PowerPoint Presentation</vt:lpstr>
      <vt:lpstr>Thank You Any Questions?</vt:lpstr>
    </vt:vector>
  </TitlesOfParts>
  <Company>ON.LAB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ONOS Positioning</dc:title>
  <dc:creator>Prajakta Joshi</dc:creator>
  <cp:lastModifiedBy>Linda Dunbar</cp:lastModifiedBy>
  <cp:revision>2810</cp:revision>
  <cp:lastPrinted>2014-10-12T15:49:23Z</cp:lastPrinted>
  <dcterms:created xsi:type="dcterms:W3CDTF">2014-10-01T18:11:21Z</dcterms:created>
  <dcterms:modified xsi:type="dcterms:W3CDTF">2016-10-18T21:02:30Z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(4)cnYfY2dkQHQucy74vUOTRXODIxS37ybP3snJwbEdGQZZIPfwfcaViemtCKy5ZcsD51c3JKdv
ZlngrDdO6PL+oenDXjMD3INImypL9Av9TrbleuNugX7Il5m6e5Df90tylLO57zqsFQIjSyBJ
tWqrS9Vg9WGNiHHUtCFbMzPgAm0gXv35upXFZL4M8SWOA94ETojkGpGVxuT5I+Edz4BwTGZU
oABj8zxilsbIMQ4xf0</vt:lpwstr>
  </property>
  <property fmtid="{D5CDD505-2E9C-101B-9397-08002B2CF9AE}" pid="3" name="_new_ms_pID_725431">
    <vt:lpwstr>CSUygw3qzGoDAA7+EvcuTDip24buztPeSaWKdVWmWPxiHUb04EZ6NY
+oHAfsyvh8pqGntOCaJpfyeePPBDXKNdKRuihlFrtj50DYnsXjjF2R7GxfImC/jjA1s+cp36
IxOHPpVQeEDDGjhfuoh5/Tz5lXElSVe+5JMGs5DqdGkkRucnM3hNFCRycxv+HuiuSWImc3xL
1fztyJk7NbeCMAnJhnpbyIYlPnN2mcizZIUY</vt:lpwstr>
  </property>
  <property fmtid="{D5CDD505-2E9C-101B-9397-08002B2CF9AE}" pid="4" name="_new_ms_pID_725432">
    <vt:lpwstr>/3HNu5jQ03AzNl/uRFRu3zwrTayYzRbGU3vN
IRirG2cLgoWbgXp6mZcNhK5t0iF5NZQzHYsf/fweJRZ1GHrzZpPzYptKISP/VSkSiS1RC2Hx
5bvN/Mksx4tzOyBv1yA4hap9U5KPvVMYiTXHlLQVNhTARubupdoa3LU7ObqMxu1b2dP9VIMA
Edn29ejK+tJwNsQqXywdOUfQyBU/mfhAs6GJ4mEl4Rc3P+Lx5b+CsW</vt:lpwstr>
  </property>
  <property fmtid="{D5CDD505-2E9C-101B-9397-08002B2CF9AE}" pid="5" name="_new_ms_pID_725433">
    <vt:lpwstr>RB</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1457597832</vt:lpwstr>
  </property>
</Properties>
</file>