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Default ContentType="image/png" Extension="png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/ppt/media/image1.png" Type="http://schemas.openxmlformats.org/officeDocument/2006/relationships/image"/><Relationship Id="rId2" Target="/ppt/media/image2.png" Type="http://schemas.openxmlformats.org/officeDocument/2006/relationships/image"/><Relationship Id="rId3" Target="/ppt/media/image3.png" Type="http://schemas.openxmlformats.org/officeDocument/2006/relationships/image"/><Relationship Id="rId4" Target="ppt/media/img_cc_black.png" Type="http://schemas.openxmlformats.org/officeDocument/2006/relationships/image"/><Relationship Id="rId5" Target="ppt/presentation.xml" Type="http://schemas.openxmlformats.org/officeDocument/2006/relationships/officeDocument"/><Relationship Id="rId6" Target="docProps/core.xml" Type="http://schemas.openxmlformats.org/package/2006/relationships/metadata/core-properties"/><Relationship Id="rId7" Target="docProps/app.xml" Type="http://schemas.openxmlformats.org/officeDocument/2006/relationships/extended-properties"/></Relationships>
</file>

<file path=ppt/presentation.xml><?xml version="1.0" encoding="utf-8"?>
<p:presentation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 type="custom"/>
  <p:notesSz cx="12192000" cy="6858000"/>
  <p:embeddedFontLst/>
  <p:custDataLst/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slides/slide8.xml" Type="http://schemas.openxmlformats.org/officeDocument/2006/relationships/slide"/><Relationship Id="rId13" Target="slides/slide9.xml" Type="http://schemas.openxmlformats.org/officeDocument/2006/relationships/slide"/><Relationship Id="rId14" Target="slides/slide10.xml" Type="http://schemas.openxmlformats.org/officeDocument/2006/relationships/slide"/><Relationship Id="rId15" Target="slides/slide11.xml" Type="http://schemas.openxmlformats.org/officeDocument/2006/relationships/slide"/><Relationship Id="rId16" Target="tableStyles.xml" Type="http://schemas.openxmlformats.org/officeDocument/2006/relationships/tableStyles"/><Relationship Id="rId17" Target="presProps.xml" Type="http://schemas.openxmlformats.org/officeDocument/2006/relationships/presProps"/><Relationship Id="rId18" Target="viewProps.xml" Type="http://schemas.openxmlformats.org/officeDocument/2006/relationships/viewProps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3D5D4C76-2939-4515-9EF3-3A0E8D4B59A3}">
                <a16:creationId xmlns:a16="http://schemas.microsoft.com/office/drawing/2010/main" id="{F7D8E47D-2BBE-4491-BF06-E16009C60ADF}"/>
              </a:ext>
            </a:extLst>
          </p:cNvPr>
          <p:cNvSpPr/>
          <p:nvPr/>
        </p:nvSpPr>
        <p:spPr>
          <a:xfrm rot="0"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1">
            <a:extLst>
              <a:ext uri="{2C3BB1AD-2158-4F3A-A5C1-5A5FF9EE7BB2}">
                <a16:creationId xmlns:a16="http://schemas.microsoft.com/office/drawing/2010/main" id="{D7F95DDF-4D1D-4EA0-AA09-494A4B53ED81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581190" y="1020431"/>
            <a:ext cx="10993550" cy="1475013"/>
          </a:xfrm>
        </p:spPr>
        <p:txBody>
          <a:bodyPr anchor="b" rtlCol="0">
            <a:normAutofit/>
          </a:bodyPr>
          <a:lstStyle>
            <a:lvl1pPr lvl="0">
              <a:defRPr dirty="0" lang="en-US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Subtitle 2">
            <a:extLst>
              <a:ext uri="{010C39C0-E19B-4450-B07B-1F73E5C01E53}">
                <a16:creationId xmlns:a16="http://schemas.microsoft.com/office/drawing/2010/main" id="{951AAB36-D06E-4D85-BEE0-8FD2986B03BC}"/>
              </a:ext>
            </a:extLst>
          </p:cNvPr>
          <p:cNvSpPr>
            <a:spLocks noGrp="true"/>
          </p:cNvSpPr>
          <p:nvPr>
            <p:ph idx="1" type="subTitle"/>
          </p:nvPr>
        </p:nvSpPr>
        <p:spPr>
          <a:xfrm rot="0">
            <a:off x="581193" y="2495445"/>
            <a:ext cx="10993545" cy="590321"/>
          </a:xfrm>
        </p:spPr>
        <p:txBody>
          <a:bodyPr anchor="t" rtlCol="0">
            <a:normAutofit/>
          </a:bodyPr>
          <a:lstStyle>
            <a:lvl1pPr algn="l" indent="0" lvl="0" marL="0">
              <a:buNone/>
              <a:defRPr cap="all" dirty="0" lang="en-US" sz="1600">
                <a:solidFill>
                  <a:schemeClr val="accent1"/>
                </a:solidFill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5" name="Date Placeholder 7">
            <a:extLst>
              <a:ext uri="{7B461759-F6B4-4D33-B2B4-CFC498D5671B}">
                <a16:creationId xmlns:a16="http://schemas.microsoft.com/office/drawing/2010/main" id="{A410AFC5-0CF2-4407-B39D-EC82AF513010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fld id="{34F203BF-16B6-48F0-8830-41AA3A339DFD}" type="datetime1">
              <a:t>3/31/2024</a:t>
            </a:fld>
            <a:endParaRPr dirty="0" lang="en-US"/>
          </a:p>
        </p:txBody>
      </p:sp>
      <p:sp>
        <p:nvSpPr>
          <p:cNvPr id="6" name="Footer Placeholder 8">
            <a:extLst>
              <a:ext uri="{8DB32FE4-219B-4C34-A479-839228A790A2}">
                <a16:creationId xmlns:a16="http://schemas.microsoft.com/office/drawing/2010/main" id="{870F84BE-D171-40F8-92F9-AA3FF480AC01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>
          <a:xfrm rot="0"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Slide Number Placeholder 9">
            <a:extLst>
              <a:ext uri="{CCB6C94B-1C09-48B5-89CF-6E7AEEB70EDC}">
                <a16:creationId xmlns:a16="http://schemas.microsoft.com/office/drawing/2010/main" id="{CFDDD830-3850-4704-9781-7E191AE8BA0D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2F9E7CF0-6AF9-430B-BEFF-8FE5BB973AB9}" type="slidenum"/>
            <a:endParaRPr dirty="0" lang="en-US"/>
          </a:p>
        </p:txBody>
      </p:sp>
    </p:spTree>
    <p:extLst>
      <p:ext uri="{10424EED-2DB4-4D62-92EB-2F7D9952FA7D}">
        <p14:creationId xmlns:p14="http://schemas.microsoft.com/office/powerpoint/2010/main" val="171187518083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62AA7C4F-4A93-4A9E-AF3B-A0F15E668492}">
                <a16:creationId xmlns:a16="http://schemas.microsoft.com/office/drawing/2010/main" id="{255515EA-79C8-4D2D-804A-87D5636803DD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581192" y="702156"/>
            <a:ext cx="11029616" cy="1013800"/>
          </a:xfrm>
        </p:spPr>
        <p:txBody>
          <a:bodyPr rtlCol="0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Vertical Text Placeholder 2">
            <a:extLst>
              <a:ext uri="{6BB862DA-2A73-4774-86B7-70F39D572342}">
                <a16:creationId xmlns:a16="http://schemas.microsoft.com/office/drawing/2010/main" id="{5B56136C-E5CD-4BD5-A565-3F0A9063C86D}"/>
              </a:ext>
            </a:extLst>
          </p:cNvPr>
          <p:cNvSpPr>
            <a:spLocks noGrp="true"/>
          </p:cNvSpPr>
          <p:nvPr>
            <p:ph idx="1" type="body"/>
          </p:nvPr>
        </p:nvSpPr>
        <p:spPr/>
        <p:txBody>
          <a:bodyPr anchor="t" rtlCol="0"/>
          <a:lstStyle>
            <a:lvl1pPr algn="l" lvl="0"/>
            <a:lvl2pPr algn="l" lvl="1"/>
            <a:lvl3pPr algn="l" lvl="2"/>
            <a:lvl4pPr algn="l" lvl="3"/>
            <a:lvl5pPr algn="l"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5DFB226F-A4DA-49F9-9580-7097BD3495E0}">
                <a16:creationId xmlns:a16="http://schemas.microsoft.com/office/drawing/2010/main" id="{D8B22A93-7551-44F9-83A0-9688C2F07992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fld id="{BB6CC941-F101-4305-8A29-C1BD0CD6F92B}" type="datetime1">
              <a:t>3/31/2024</a:t>
            </a:fld>
            <a:endParaRPr dirty="0" lang="en-US"/>
          </a:p>
        </p:txBody>
      </p:sp>
      <p:sp>
        <p:nvSpPr>
          <p:cNvPr id="5" name="Footer Placeholder 4">
            <a:extLst>
              <a:ext uri="{FFCAFAEB-9BA2-4205-A79B-777454D74825}">
                <a16:creationId xmlns:a16="http://schemas.microsoft.com/office/drawing/2010/main" id="{EC7CE93B-F34A-4639-A5E0-95E37A3113AC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>
          <a:xfrm rot="0"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Slide Number Placeholder 5">
            <a:extLst>
              <a:ext uri="{788F50E3-11BC-4BB1-A21C-AA8AEFB68AF9}">
                <a16:creationId xmlns:a16="http://schemas.microsoft.com/office/drawing/2010/main" id="{898215AA-4377-4E02-AEC2-46566C27A0A0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7BC4C101-07FD-410A-9776-6FDBC625D318}" type="slidenum"/>
            <a:endParaRPr dirty="0" lang="en-US"/>
          </a:p>
        </p:txBody>
      </p:sp>
    </p:spTree>
    <p:extLst>
      <p:ext uri="{B4BFCAEB-DD09-438E-8D43-C351911CAF30}">
        <p14:creationId xmlns:p14="http://schemas.microsoft.com/office/powerpoint/2010/main" val="1711875180848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false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BFFF5C0D-9300-487B-9B3C-52A3C384CA7D}">
                <a16:creationId xmlns:a16="http://schemas.microsoft.com/office/drawing/2010/main" id="{17581AEB-1708-4AD9-9DA4-B42A80F0BA4A}"/>
              </a:ext>
            </a:extLst>
          </p:cNvPr>
          <p:cNvSpPr>
            <a:spLocks noChangeAspect="true"/>
          </p:cNvSpPr>
          <p:nvPr/>
        </p:nvSpPr>
        <p:spPr>
          <a:xfrm rot="0"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Vertical Title 1">
            <a:extLst>
              <a:ext uri="{89074A9F-2105-45A5-93B5-5B6BB0E1B576}">
                <a16:creationId xmlns:a16="http://schemas.microsoft.com/office/drawing/2010/main" id="{E0977050-CE19-4016-8278-CC249147DA65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8204200" y="863600"/>
            <a:ext cx="3124200" cy="4807326"/>
          </a:xfrm>
        </p:spPr>
        <p:txBody>
          <a:bodyPr anchor="ctr" rtlCol="0"/>
          <a:lstStyle>
            <a:lvl1pPr lvl="0">
              <a:defRPr dirty="0" lang="en-US">
                <a:solidFill>
                  <a:srgbClr val="ffffff"/>
                </a:solidFill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Vertical Text Placeholder 2">
            <a:extLst>
              <a:ext uri="{F1A659A9-F9C8-44CF-8A63-76674AA3C7E9}">
                <a16:creationId xmlns:a16="http://schemas.microsoft.com/office/drawing/2010/main" id="{EEEBB6E8-6225-464B-B65D-DD3C3274686F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774923" y="863600"/>
            <a:ext cx="7161625" cy="4807326"/>
          </a:xfrm>
        </p:spPr>
        <p:txBody>
          <a:bodyPr anchor="t" rtlCol="0"/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Rectangle 7">
            <a:extLst>
              <a:ext uri="{5CA658DF-6981-4FE6-AAC6-981B1C5DA061}">
                <a16:creationId xmlns:a16="http://schemas.microsoft.com/office/drawing/2010/main" id="{A9B5D4D8-42D8-4E1C-9E43-CA2873DD7FBB}"/>
              </a:ext>
            </a:extLst>
          </p:cNvPr>
          <p:cNvSpPr/>
          <p:nvPr/>
        </p:nvSpPr>
        <p:spPr>
          <a:xfrm rot="0"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05AD6849-248A-47DC-BA4B-47900B9D642C}">
                <a16:creationId xmlns:a16="http://schemas.microsoft.com/office/drawing/2010/main" id="{8247E7E3-92E8-45F5-BDDF-B92DF0D0D13E}"/>
              </a:ext>
            </a:extLst>
          </p:cNvPr>
          <p:cNvSpPr/>
          <p:nvPr/>
        </p:nvSpPr>
        <p:spPr>
          <a:xfrm rot="0"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9">
            <a:extLst>
              <a:ext uri="{9083BCB8-F30C-45E3-A01B-DCDAEAE6AD2C}">
                <a16:creationId xmlns:a16="http://schemas.microsoft.com/office/drawing/2010/main" id="{A33375A9-F790-40C6-BF14-9BE8FABD94AD}"/>
              </a:ext>
            </a:extLst>
          </p:cNvPr>
          <p:cNvSpPr/>
          <p:nvPr/>
        </p:nvSpPr>
        <p:spPr>
          <a:xfrm rot="0"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10">
            <a:extLst>
              <a:ext uri="{CA41ED90-12FC-4E4E-936A-34D4CAA8A717}">
                <a16:creationId xmlns:a16="http://schemas.microsoft.com/office/drawing/2010/main" id="{CA73B7EA-2756-482C-BBAD-DA310FAAE2F9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fld id="{112325F7-869C-448B-BA56-E56616542B9C}" type="datetime1">
              <a:t>3/31/2024</a:t>
            </a:fld>
            <a:endParaRPr dirty="0" lang="en-US"/>
          </a:p>
        </p:txBody>
      </p:sp>
      <p:sp>
        <p:nvSpPr>
          <p:cNvPr id="9" name="Footer Placeholder 11">
            <a:extLst>
              <a:ext uri="{A5B2D195-194D-4652-A1F0-90AB0D6AB091}">
                <a16:creationId xmlns:a16="http://schemas.microsoft.com/office/drawing/2010/main" id="{8A67875D-7E15-4E00-8B55-539F8AA62782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>
          <a:xfrm rot="0"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0" name="Slide Number Placeholder 12">
            <a:extLst>
              <a:ext uri="{D4727CA8-D8C3-49B2-815F-4E9596F16C1B}">
                <a16:creationId xmlns:a16="http://schemas.microsoft.com/office/drawing/2010/main" id="{DD8B22D1-6E78-4D72-8B94-DA5E0F34115B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EBC6ADC4-4E02-4277-935A-AB61130A99BB}" type="slidenum"/>
            <a:endParaRPr dirty="0" lang="en-US"/>
          </a:p>
        </p:txBody>
      </p:sp>
    </p:spTree>
    <p:extLst>
      <p:ext uri="{C259B3FC-AB94-40C0-BF9D-F26D3A825CCA}">
        <p14:creationId xmlns:p14="http://schemas.microsoft.com/office/powerpoint/2010/main" val="1711875180850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519D7AA5-AEF0-43F9-8714-919C7A405F80}">
                <a16:creationId xmlns:a16="http://schemas.microsoft.com/office/drawing/2010/main" id="{DC4152B5-7341-4DE3-AF62-86626B5972F4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581192" y="702156"/>
            <a:ext cx="11029616" cy="530296"/>
          </a:xfrm>
        </p:spPr>
        <p:txBody>
          <a:bodyPr rtlCol="0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>
            <a:extLst>
              <a:ext uri="{A3AE2596-FF45-4E5A-99D9-34604157796A}">
                <a16:creationId xmlns:a16="http://schemas.microsoft.com/office/drawing/2010/main" id="{B29CA6DB-8E72-45AF-ACB4-08BA8DC34989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581192" y="1302026"/>
            <a:ext cx="11029615" cy="4673324"/>
          </a:xfrm>
        </p:spPr>
        <p:txBody>
          <a:bodyPr rtlCol="0"/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Date Placeholder 7">
            <a:extLst>
              <a:ext uri="{C19DC82C-44AF-481B-AB54-7B6CC6816734}">
                <a16:creationId xmlns:a16="http://schemas.microsoft.com/office/drawing/2010/main" id="{4108B5CF-04A4-43FC-9FB6-5246CD508A32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fld id="{09FD363A-8403-4FDD-9751-02C1BBB1214B}" type="datetime1">
              <a:t>3/31/2024</a:t>
            </a:fld>
            <a:endParaRPr dirty="0" lang="en-US"/>
          </a:p>
        </p:txBody>
      </p:sp>
      <p:sp>
        <p:nvSpPr>
          <p:cNvPr hidden="false" id="5" name="Footer Placeholder 4">
            <a:extLst>
              <a:ext uri="{4A60CF2A-11C1-4D3B-B7C8-2337D825299D}">
                <a16:creationId xmlns:a16="http://schemas.microsoft.com/office/drawing/2010/main" id="{535C354C-7102-4A9A-92D4-49FB990DBA67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6" name="Slide Number Placeholder 5">
            <a:extLst>
              <a:ext uri="{9A8ECBD8-E514-4517-B173-59A462D50589}">
                <a16:creationId xmlns:a16="http://schemas.microsoft.com/office/drawing/2010/main" id="{48EA3889-4458-4499-90BF-AE88FEA90EDF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  <p:extLst>
      <p:ext uri="{A24B69A6-19F2-4965-AFEE-8957C40309B1}">
        <p14:creationId xmlns:p14="http://schemas.microsoft.com/office/powerpoint/2010/main" val="1711875180835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A7748D17-B2F3-4FE6-834B-282609E22BA9}">
                <a16:creationId xmlns:a16="http://schemas.microsoft.com/office/drawing/2010/main" id="{00880C5A-5BA7-489C-8F48-450D76988496}"/>
              </a:ext>
            </a:extLst>
          </p:cNvPr>
          <p:cNvSpPr>
            <a:spLocks noChangeAspect="true"/>
          </p:cNvSpPr>
          <p:nvPr/>
        </p:nvSpPr>
        <p:spPr>
          <a:xfrm rot="0"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1">
            <a:extLst>
              <a:ext uri="{A71580A8-2340-4278-9626-562F0ADA8AB9}">
                <a16:creationId xmlns:a16="http://schemas.microsoft.com/office/drawing/2010/main" id="{E5C8E11B-7C41-466E-8B0F-E8E4A6C62A93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581193" y="2393950"/>
            <a:ext cx="11029615" cy="2147467"/>
          </a:xfrm>
        </p:spPr>
        <p:txBody>
          <a:bodyPr anchor="b" rtlCol="0">
            <a:normAutofit/>
          </a:bodyPr>
          <a:lstStyle>
            <a:lvl1pPr algn="l" lvl="0">
              <a:defRPr b="0" cap="all" dirty="0" 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Text Placeholder 2">
            <a:extLst>
              <a:ext uri="{F527A15F-F816-48A6-AEA0-F3AF00A7C0A1}">
                <a16:creationId xmlns:a16="http://schemas.microsoft.com/office/drawing/2010/main" id="{625692D1-9FD1-4D46-B081-FFE174312B45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581192" y="4541417"/>
            <a:ext cx="11029615" cy="600556"/>
          </a:xfrm>
        </p:spPr>
        <p:txBody>
          <a:bodyPr anchor="t" rtlCol="0">
            <a:normAutofit/>
          </a:bodyPr>
          <a:lstStyle>
            <a:lvl1pPr algn="l" indent="0" lvl="0" marL="0">
              <a:buNone/>
              <a:defRPr cap="all" dirty="0" lang="en-US" sz="1800">
                <a:solidFill>
                  <a:schemeClr val="accent1"/>
                </a:solidFill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5" name="Date Placeholder 6">
            <a:extLst>
              <a:ext uri="{D5049874-1EB2-4914-AC87-8A3E6CEE2C17}">
                <a16:creationId xmlns:a16="http://schemas.microsoft.com/office/drawing/2010/main" id="{F32A6EE8-DD66-406D-9673-37CA2B491327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fld id="{186DF0FA-3E9B-4EF9-800A-29389C2C0B36}" type="datetime1">
              <a:t>3/31/2024</a:t>
            </a:fld>
            <a:endParaRPr dirty="0" lang="en-US"/>
          </a:p>
        </p:txBody>
      </p:sp>
      <p:sp>
        <p:nvSpPr>
          <p:cNvPr id="6" name="Footer Placeholder 8">
            <a:extLst>
              <a:ext uri="{2EBAF007-6CE0-41AB-A28A-E2209B7B59A9}">
                <a16:creationId xmlns:a16="http://schemas.microsoft.com/office/drawing/2010/main" id="{B4BAE5A9-F1F2-4928-8C3E-C9C91DF048F6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>
          <a:xfrm rot="0"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Slide Number Placeholder 9">
            <a:extLst>
              <a:ext uri="{52143375-7D2D-44D2-9708-B9BF8190A07A}">
                <a16:creationId xmlns:a16="http://schemas.microsoft.com/office/drawing/2010/main" id="{9DF7B4C6-F002-4BC5-8C89-3EA2127D1E09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2D1003CF-CA0E-40D4-ADFB-6F3FA29CC92B}" type="slidenum"/>
            <a:endParaRPr dirty="0" lang="en-US"/>
          </a:p>
        </p:txBody>
      </p:sp>
    </p:spTree>
    <p:extLst>
      <p:ext uri="{AA4D44BD-76D5-4FB8-B76F-F4ADCE1C1E03}">
        <p14:creationId xmlns:p14="http://schemas.microsoft.com/office/powerpoint/2010/main" val="1711875180837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C8EAE6D7-CBD6-4B43-AF75-9C62FDB5D870}">
                <a16:creationId xmlns:a16="http://schemas.microsoft.com/office/drawing/2010/main" id="{837D0DA8-779D-4941-839F-16035768EAB2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581193" y="729658"/>
            <a:ext cx="11029616" cy="492855"/>
          </a:xfrm>
        </p:spPr>
        <p:txBody>
          <a:bodyPr rtlCol="0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>
            <a:extLst>
              <a:ext uri="{3C685647-B65D-4380-A10E-2AF0DF00C35D}">
                <a16:creationId xmlns:a16="http://schemas.microsoft.com/office/drawing/2010/main" id="{3892F1CA-762D-4E71-A075-CB97B09D931C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581193" y="1391479"/>
            <a:ext cx="5194766" cy="4469572"/>
          </a:xfrm>
        </p:spPr>
        <p:txBody>
          <a:bodyPr rtlCol="0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Content Placeholder 3">
            <a:extLst>
              <a:ext uri="{D426AFE6-8AB8-4B6C-B333-478A528BC2DE}">
                <a16:creationId xmlns:a16="http://schemas.microsoft.com/office/drawing/2010/main" id="{351DF384-6866-4894-963F-31EB7360AA3F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6416038" y="1391479"/>
            <a:ext cx="5194769" cy="4469572"/>
          </a:xfrm>
        </p:spPr>
        <p:txBody>
          <a:bodyPr rtlCol="0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Date Placeholder 4">
            <a:extLst>
              <a:ext uri="{0422D10F-9411-4EA0-A231-3CE95F09E567}">
                <a16:creationId xmlns:a16="http://schemas.microsoft.com/office/drawing/2010/main" id="{6ED25337-77D0-4E2B-A904-8E9920975D5D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fld id="{59530B53-43FF-4E52-ADC0-D1F6335B6511}" type="datetime1">
              <a:t>3/31/2024</a:t>
            </a:fld>
            <a:endParaRPr dirty="0" lang="en-US"/>
          </a:p>
        </p:txBody>
      </p:sp>
      <p:sp>
        <p:nvSpPr>
          <p:cNvPr id="6" name="Footer Placeholder 5">
            <a:extLst>
              <a:ext uri="{82C4A71B-51B9-4467-ABFE-B882113BA0B4}">
                <a16:creationId xmlns:a16="http://schemas.microsoft.com/office/drawing/2010/main" id="{DEC4B059-E58B-496B-8B96-99FAF43D60A0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>
          <a:xfrm rot="0"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Slide Number Placeholder 6">
            <a:extLst>
              <a:ext uri="{07C7A8AB-161E-4925-8CFC-409F47605D3B}">
                <a16:creationId xmlns:a16="http://schemas.microsoft.com/office/drawing/2010/main" id="{AAC71AEE-F12E-49F3-AA54-983EF82C4A88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D4689618-70DE-444C-A513-EFF47D55CEA7}" type="slidenum"/>
            <a:endParaRPr dirty="0" lang="en-US"/>
          </a:p>
        </p:txBody>
      </p:sp>
    </p:spTree>
    <p:extLst>
      <p:ext uri="{208A4438-9DE8-46B1-89C5-CD33D797287E}">
        <p14:creationId xmlns:p14="http://schemas.microsoft.com/office/powerpoint/2010/main" val="1711875180838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A1EF4F96-CF63-4B21-B3A5-13ED927376CB}">
                <a16:creationId xmlns:a16="http://schemas.microsoft.com/office/drawing/2010/main" id="{F816CD68-C624-466B-9371-5C2E89665D45}"/>
              </a:ext>
            </a:extLst>
          </p:cNvPr>
          <p:cNvSpPr>
            <a:spLocks noGrp="true"/>
          </p:cNvSpPr>
          <p:nvPr>
            <p:ph idx="10" type="title"/>
          </p:nvPr>
        </p:nvSpPr>
        <p:spPr>
          <a:xfrm rot="0">
            <a:off x="581193" y="729658"/>
            <a:ext cx="11029616" cy="988332"/>
          </a:xfrm>
        </p:spPr>
        <p:txBody>
          <a:bodyPr rtlCol="0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A52FA7BD-F590-4E43-8DDC-544ED6C9D8AE}">
                <a16:creationId xmlns:a16="http://schemas.microsoft.com/office/drawing/2010/main" id="{907105FB-1D7B-499D-ABAC-4B1C52E11AFB}"/>
              </a:ext>
            </a:extLst>
          </p:cNvPr>
          <p:cNvSpPr>
            <a:spLocks noGrp="true"/>
          </p:cNvSpPr>
          <p:nvPr>
            <p:ph idx="11" type="body"/>
          </p:nvPr>
        </p:nvSpPr>
        <p:spPr>
          <a:xfrm rot="0">
            <a:off x="581190" y="2250891"/>
            <a:ext cx="5194769" cy="557784"/>
          </a:xfrm>
        </p:spPr>
        <p:txBody>
          <a:bodyPr anchor="ctr" rtlCol="0">
            <a:noAutofit/>
          </a:bodyPr>
          <a:lstStyle>
            <a:lvl1pPr indent="0" lvl="0" marL="0">
              <a:buNone/>
              <a:defRPr b="0" dirty="0"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4" name="Content Placeholder 3">
            <a:extLst>
              <a:ext uri="{2EA19E29-0F96-4C70-B951-5C7BEEBEF791}">
                <a16:creationId xmlns:a16="http://schemas.microsoft.com/office/drawing/2010/main" id="{4C674365-06AA-4143-BCE1-D4FFB5DE0748}"/>
              </a:ext>
            </a:extLst>
          </p:cNvPr>
          <p:cNvSpPr>
            <a:spLocks noGrp="true"/>
          </p:cNvSpPr>
          <p:nvPr>
            <p:ph idx="12"/>
          </p:nvPr>
        </p:nvSpPr>
        <p:spPr>
          <a:xfrm rot="0">
            <a:off x="581193" y="2926052"/>
            <a:ext cx="5194766" cy="2934999"/>
          </a:xfrm>
        </p:spPr>
        <p:txBody>
          <a:bodyPr anchor="t" rtlCol="0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Text Placeholder 4">
            <a:extLst>
              <a:ext uri="{2BD2861E-D876-4292-9791-79F7F1AFDA26}">
                <a16:creationId xmlns:a16="http://schemas.microsoft.com/office/drawing/2010/main" id="{53A62E9B-2636-41F9-A8EA-50745FFB5CF7}"/>
              </a:ext>
            </a:extLst>
          </p:cNvPr>
          <p:cNvSpPr>
            <a:spLocks noGrp="true"/>
          </p:cNvSpPr>
          <p:nvPr>
            <p:ph idx="13" type="body"/>
          </p:nvPr>
        </p:nvSpPr>
        <p:spPr>
          <a:xfrm rot="0">
            <a:off x="6416038" y="2250892"/>
            <a:ext cx="5194770" cy="553373"/>
          </a:xfrm>
        </p:spPr>
        <p:txBody>
          <a:bodyPr anchor="ctr" rtlCol="0">
            <a:noAutofit/>
          </a:bodyPr>
          <a:lstStyle>
            <a:lvl1pPr algn="l" indent="0" lvl="0" marL="0" marR="0" rtl="false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b="0" dirty="0"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algn="l" indent="0" lvl="0" marL="0" marR="0" rtl="false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</a:pPr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6" name="Content Placeholder 5">
            <a:extLst>
              <a:ext uri="{08C55C93-E738-4477-B3A7-38A18A51E811}">
                <a16:creationId xmlns:a16="http://schemas.microsoft.com/office/drawing/2010/main" id="{F680705A-D28C-4E30-B1C7-FC0397251077}"/>
              </a:ext>
            </a:extLst>
          </p:cNvPr>
          <p:cNvSpPr>
            <a:spLocks noGrp="true"/>
          </p:cNvSpPr>
          <p:nvPr>
            <p:ph idx="14"/>
          </p:nvPr>
        </p:nvSpPr>
        <p:spPr>
          <a:xfrm rot="0">
            <a:off x="6416037" y="2926052"/>
            <a:ext cx="5194771" cy="2934999"/>
          </a:xfrm>
        </p:spPr>
        <p:txBody>
          <a:bodyPr anchor="t" rtlCol="0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Date Placeholder 6">
            <a:extLst>
              <a:ext uri="{E71A1162-72C1-4F10-8E63-7AB3B20230BD}">
                <a16:creationId xmlns:a16="http://schemas.microsoft.com/office/drawing/2010/main" id="{3E8720C4-95E9-4EF7-B56A-72A0B20F3550}"/>
              </a:ext>
            </a:extLst>
          </p:cNvPr>
          <p:cNvSpPr>
            <a:spLocks noGrp="true"/>
          </p:cNvSpPr>
          <p:nvPr>
            <p:ph idx="15" sz="half" type="dt"/>
          </p:nvPr>
        </p:nvSpPr>
        <p:spPr/>
        <p:txBody>
          <a:bodyPr rtlCol="0"/>
          <a:lstStyle/>
          <a:p>
            <a:pPr/>
            <a:fld id="{21F2BDD3-CBC3-4DFE-BC8A-E1D0714965F2}" type="datetime1">
              <a:t>3/31/2024</a:t>
            </a:fld>
            <a:endParaRPr dirty="0" lang="en-US"/>
          </a:p>
        </p:txBody>
      </p:sp>
      <p:sp>
        <p:nvSpPr>
          <p:cNvPr id="8" name="Footer Placeholder 7">
            <a:extLst>
              <a:ext uri="{782237CC-B815-499E-8F12-D62FD0F58E52}">
                <a16:creationId xmlns:a16="http://schemas.microsoft.com/office/drawing/2010/main" id="{17143818-032B-4686-BAE0-7F56BCF14C6E}"/>
              </a:ext>
            </a:extLst>
          </p:cNvPr>
          <p:cNvSpPr>
            <a:spLocks noGrp="true"/>
          </p:cNvSpPr>
          <p:nvPr>
            <p:ph idx="16" sz="quarter" type="ftr"/>
          </p:nvPr>
        </p:nvSpPr>
        <p:spPr>
          <a:xfrm rot="0"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9" name="Slide Number Placeholder 8">
            <a:extLst>
              <a:ext uri="{AFF068BF-A867-4825-896A-5F1CB09DA699}">
                <a16:creationId xmlns:a16="http://schemas.microsoft.com/office/drawing/2010/main" id="{3BB4CC00-229C-479D-AC24-00FA3E98C067}"/>
              </a:ext>
            </a:extLst>
          </p:cNvPr>
          <p:cNvSpPr>
            <a:spLocks noGrp="true"/>
          </p:cNvSpPr>
          <p:nvPr>
            <p:ph idx="17" sz="quarter" type="sldNum"/>
          </p:nvPr>
        </p:nvSpPr>
        <p:spPr/>
        <p:txBody>
          <a:bodyPr rtlCol="0"/>
          <a:lstStyle/>
          <a:p>
            <a:pPr/>
            <a:fld id="{CEDDCAA5-4B06-4E0B-A800-2BAADDA380EB}" type="slidenum"/>
            <a:endParaRPr dirty="0" lang="en-US"/>
          </a:p>
        </p:txBody>
      </p:sp>
    </p:spTree>
    <p:extLst>
      <p:ext uri="{6B297004-583D-4A44-9AC1-14FB8E604AEF}">
        <p14:creationId xmlns:p14="http://schemas.microsoft.com/office/powerpoint/2010/main" val="1711875180840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022CDD28-B709-4932-B8E8-374F40367B17}">
                <a16:creationId xmlns:a16="http://schemas.microsoft.com/office/drawing/2010/main" id="{9C6718C6-1DD5-4005-90C6-2FEBD0ABC4EB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575894" y="729658"/>
            <a:ext cx="11029616" cy="592245"/>
          </a:xfrm>
        </p:spPr>
        <p:txBody>
          <a:bodyPr rtlCol="0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Date Placeholder 2">
            <a:extLst>
              <a:ext uri="{F9ADF007-E929-42E3-8206-248FACFB31BE}">
                <a16:creationId xmlns:a16="http://schemas.microsoft.com/office/drawing/2010/main" id="{41186BA2-BEF0-429D-A0F9-24114A5CEE14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fld id="{945B2DA3-87E6-4D48-8370-0CE25F59FE60}" type="datetime1">
              <a:t>3/31/2024</a:t>
            </a:fld>
            <a:endParaRPr dirty="0" lang="en-US"/>
          </a:p>
        </p:txBody>
      </p:sp>
      <p:sp>
        <p:nvSpPr>
          <p:cNvPr id="4" name="Footer Placeholder 3">
            <a:extLst>
              <a:ext uri="{70951FA1-DFE5-46CA-9966-B340FDC3A299}">
                <a16:creationId xmlns:a16="http://schemas.microsoft.com/office/drawing/2010/main" id="{DFEA2299-EBB3-4998-9A18-00D5746005D5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>
          <a:xfrm rot="0"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Slide Number Placeholder 4">
            <a:extLst>
              <a:ext uri="{A11B8634-6C47-4EB3-88F6-D50C1B59916C}">
                <a16:creationId xmlns:a16="http://schemas.microsoft.com/office/drawing/2010/main" id="{742A4AA4-3C26-44A2-9DE8-02262AFC06D8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FCEC1E73-B6E5-413F-9F83-CFA9D8817E7C}" type="slidenum"/>
            <a:endParaRPr dirty="0" lang="en-US"/>
          </a:p>
        </p:txBody>
      </p:sp>
    </p:spTree>
    <p:extLst>
      <p:ext uri="{1603B47C-E5BA-499C-817D-A47AE556A257}">
        <p14:creationId xmlns:p14="http://schemas.microsoft.com/office/powerpoint/2010/main" val="1711875180842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4A94B6E7-9F87-4039-BF47-AB97E22ABAE4}">
                <a16:creationId xmlns:a16="http://schemas.microsoft.com/office/drawing/2010/main" id="{5FC36D2C-3EC6-45C3-8DAB-99F9B3912451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fld id="{111BFC62-B18D-4F34-BC5E-3C56347DFBE9}" type="datetime1">
              <a:t>3/31/2024</a:t>
            </a:fld>
            <a:endParaRPr dirty="0" lang="en-US"/>
          </a:p>
        </p:txBody>
      </p:sp>
      <p:sp>
        <p:nvSpPr>
          <p:cNvPr id="3" name="Footer Placeholder 2">
            <a:extLst>
              <a:ext uri="{1E0A8F7B-8072-4015-9559-25EF5ED92AD1}">
                <a16:creationId xmlns:a16="http://schemas.microsoft.com/office/drawing/2010/main" id="{2F697AAA-CCC8-4ED8-A9E9-B1AC1CA1D566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>
          <a:xfrm rot="0"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Slide Number Placeholder 3">
            <a:extLst>
              <a:ext uri="{310B2ECD-3EBF-416B-9FFC-9E4EC9C8B562}">
                <a16:creationId xmlns:a16="http://schemas.microsoft.com/office/drawing/2010/main" id="{A94AFEAB-452C-4980-87B9-80F878C80BAD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61575605-0791-4106-B54A-37EABEE0DACF}" type="slidenum"/>
            <a:endParaRPr dirty="0" lang="en-US"/>
          </a:p>
        </p:txBody>
      </p:sp>
    </p:spTree>
    <p:extLst>
      <p:ext uri="{88914D14-7138-4FAC-B885-95250B442227}">
        <p14:creationId xmlns:p14="http://schemas.microsoft.com/office/powerpoint/2010/main" val="1711875180843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9F57E51B-4969-4755-A6EF-D558D8025395}">
                <a16:creationId xmlns:a16="http://schemas.microsoft.com/office/drawing/2010/main" id="{40CEBE94-EE6C-4D18-AB34-7DA3D809E1A7}"/>
              </a:ext>
            </a:extLst>
          </p:cNvPr>
          <p:cNvSpPr>
            <a:spLocks noChangeAspect="true"/>
          </p:cNvSpPr>
          <p:nvPr/>
        </p:nvSpPr>
        <p:spPr>
          <a:xfrm rot="0"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1">
            <a:extLst>
              <a:ext uri="{FBFFDD4C-F13E-4C48-9D80-91CEDF1975A2}">
                <a16:creationId xmlns:a16="http://schemas.microsoft.com/office/drawing/2010/main" id="{8C592BBC-CABB-4D3D-9705-10617DF23672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67857" y="933450"/>
            <a:ext cx="3031852" cy="1722419"/>
          </a:xfrm>
        </p:spPr>
        <p:txBody>
          <a:bodyPr anchor="b" rtlCol="0">
            <a:normAutofit/>
          </a:bodyPr>
          <a:lstStyle>
            <a:lvl1pPr algn="l" lvl="0">
              <a:defRPr b="0" dirty="0" lang="en-US" sz="2400">
                <a:solidFill>
                  <a:srgbClr val="ffffff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Content Placeholder 2">
            <a:extLst>
              <a:ext uri="{9234541F-4C08-4B68-B39F-BE2A861BEA43}">
                <a16:creationId xmlns:a16="http://schemas.microsoft.com/office/drawing/2010/main" id="{9225AC50-C308-4A13-A700-CDC2F9FD3F56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4900928" y="1179829"/>
            <a:ext cx="6650990" cy="4658216"/>
          </a:xfrm>
        </p:spPr>
        <p:txBody>
          <a:bodyPr anchor="ctr" rtlCol="0">
            <a:normAutofit/>
          </a:bodyPr>
          <a:lstStyle>
            <a:lvl1pPr lvl="0">
              <a:defRPr dirty="0" lang="en-US" sz="2000">
                <a:solidFill>
                  <a:schemeClr val="tx2"/>
                </a:solidFill>
              </a:defRPr>
            </a:lvl1pPr>
            <a:lvl2pPr lvl="1">
              <a:defRPr dirty="0" lang="en-US" sz="1800">
                <a:solidFill>
                  <a:schemeClr val="tx2"/>
                </a:solidFill>
              </a:defRPr>
            </a:lvl2pPr>
            <a:lvl3pPr lvl="2">
              <a:defRPr dirty="0" lang="en-US" sz="1600">
                <a:solidFill>
                  <a:schemeClr val="tx2"/>
                </a:solidFill>
              </a:defRPr>
            </a:lvl3pPr>
            <a:lvl4pPr lvl="3">
              <a:defRPr dirty="0" lang="en-US" sz="1400">
                <a:solidFill>
                  <a:schemeClr val="tx2"/>
                </a:solidFill>
              </a:defRPr>
            </a:lvl4pPr>
            <a:lvl5pPr lvl="4">
              <a:defRPr dirty="0" lang="en-US" sz="1400">
                <a:solidFill>
                  <a:schemeClr val="tx2"/>
                </a:solidFill>
              </a:defRPr>
            </a:lvl5pPr>
            <a:lvl6pPr lvl="5">
              <a:defRPr dirty="0" lang="en-US" sz="1400">
                <a:solidFill>
                  <a:schemeClr val="tx2"/>
                </a:solidFill>
              </a:defRPr>
            </a:lvl6pPr>
            <a:lvl7pPr lvl="6">
              <a:defRPr dirty="0" lang="en-US" sz="1400">
                <a:solidFill>
                  <a:schemeClr val="tx2"/>
                </a:solidFill>
              </a:defRPr>
            </a:lvl7pPr>
            <a:lvl8pPr lvl="7">
              <a:defRPr dirty="0" lang="en-US" sz="1400">
                <a:solidFill>
                  <a:schemeClr val="tx2"/>
                </a:solidFill>
              </a:defRPr>
            </a:lvl8pPr>
            <a:lvl9pPr lvl="8">
              <a:defRPr dirty="0" lang="en-US" sz="1400">
                <a:solidFill>
                  <a:schemeClr val="tx2"/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Text Placeholder 3">
            <a:extLst>
              <a:ext uri="{B7637FFB-FC45-4A10-86FF-1DAEB9D9FC28}">
                <a16:creationId xmlns:a16="http://schemas.microsoft.com/office/drawing/2010/main" id="{1BAD36AC-22C9-4AA3-8D80-AFFF903A1C0D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767857" y="2836654"/>
            <a:ext cx="3031852" cy="3001392"/>
          </a:xfrm>
        </p:spPr>
        <p:txBody>
          <a:bodyPr anchor="t" rtlCol="0">
            <a:normAutofit/>
          </a:bodyPr>
          <a:lstStyle>
            <a:lvl1pPr algn="l" indent="0" lvl="0" marL="0">
              <a:buNone/>
              <a:defRPr dirty="0" lang="en-US" sz="1600">
                <a:solidFill>
                  <a:srgbClr val="ffffff"/>
                </a:solidFill>
              </a:defRPr>
            </a:lvl1pPr>
            <a:lvl2pPr indent="0" lvl="1" marL="457200">
              <a:buNone/>
              <a:defRPr dirty="0" lang="en-US" sz="1100"/>
            </a:lvl2pPr>
            <a:lvl3pPr indent="0" lvl="2" marL="914400">
              <a:buNone/>
              <a:defRPr dirty="0" lang="en-US" sz="1000"/>
            </a:lvl3pPr>
            <a:lvl4pPr indent="0" lvl="3" marL="1371600">
              <a:buNone/>
              <a:defRPr dirty="0" lang="en-US" sz="900"/>
            </a:lvl4pPr>
            <a:lvl5pPr indent="0" lvl="4" marL="1828800">
              <a:buNone/>
              <a:defRPr dirty="0" lang="en-US" sz="900"/>
            </a:lvl5pPr>
            <a:lvl6pPr indent="0" lvl="5" marL="2286000">
              <a:buNone/>
              <a:defRPr dirty="0" lang="en-US" sz="900"/>
            </a:lvl6pPr>
            <a:lvl7pPr indent="0" lvl="6" marL="2743200">
              <a:buNone/>
              <a:defRPr dirty="0" lang="en-US" sz="900"/>
            </a:lvl7pPr>
            <a:lvl8pPr indent="0" lvl="7" marL="3200400">
              <a:buNone/>
              <a:defRPr dirty="0" lang="en-US" sz="900"/>
            </a:lvl8pPr>
            <a:lvl9pPr indent="0" lvl="8" marL="3657600">
              <a:buNone/>
              <a:defRPr dirty="0" lang="en-US" sz="900"/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6" name="Date Placeholder 7">
            <a:extLst>
              <a:ext uri="{5E5067FC-732B-45ED-81F8-38464F66F2E6}">
                <a16:creationId xmlns:a16="http://schemas.microsoft.com/office/drawing/2010/main" id="{A3C932FA-91D9-445D-9933-D80F8BDC604D}"/>
              </a:ext>
            </a:extLst>
          </p:cNvPr>
          <p:cNvSpPr>
            <a:spLocks noGrp="true"/>
          </p:cNvSpPr>
          <p:nvPr>
            <p:ph idx="10" sz="half" type="dt"/>
          </p:nvPr>
        </p:nvSpPr>
        <p:spPr>
          <a:xfrm rot="0">
            <a:off x="7605950" y="6456916"/>
            <a:ext cx="2844799" cy="365125"/>
          </a:xfrm>
        </p:spPr>
        <p:txBody>
          <a:bodyPr rtlCol="0"/>
          <a:lstStyle/>
          <a:p>
            <a:pPr/>
            <a:fld id="{5115AC2C-F7B6-49DD-9DCA-64006745128E}" type="datetime1">
              <a:t>3/31/2024</a:t>
            </a:fld>
            <a:endParaRPr dirty="0" lang="en-US"/>
          </a:p>
        </p:txBody>
      </p:sp>
      <p:sp>
        <p:nvSpPr>
          <p:cNvPr id="7" name="Footer Placeholder 9">
            <a:extLst>
              <a:ext uri="{CFBE3281-0476-4EFC-9E24-1E2EB0EA69A5}">
                <a16:creationId xmlns:a16="http://schemas.microsoft.com/office/drawing/2010/main" id="{B61891E7-5B86-40E4-BDCC-2E79CDAF0C2F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>
          <a:xfrm rot="0">
            <a:off x="581192" y="6452590"/>
            <a:ext cx="6917210" cy="365125"/>
          </a:xfrm>
          <a:prstGeom prst="rect">
            <a:avLst/>
          </a:prstGeom>
        </p:spPr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8" name="Slide Number Placeholder 10">
            <a:extLst>
              <a:ext uri="{48D67F01-D36E-4499-AB6C-FA3FCBAEE8BE}">
                <a16:creationId xmlns:a16="http://schemas.microsoft.com/office/drawing/2010/main" id="{21557C65-25AC-48DF-B097-86AD0E5813F1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>
          <a:xfrm rot="0">
            <a:off x="10558300" y="6456916"/>
            <a:ext cx="1052509" cy="365125"/>
          </a:xfrm>
        </p:spPr>
        <p:txBody>
          <a:bodyPr rtlCol="0"/>
          <a:lstStyle/>
          <a:p>
            <a:pPr/>
            <a:fld id="{80CDF7B8-9FDE-4C1F-B7D9-83E8E982863F}" type="slidenum"/>
            <a:endParaRPr dirty="0" lang="en-US"/>
          </a:p>
        </p:txBody>
      </p:sp>
    </p:spTree>
    <p:extLst>
      <p:ext uri="{6442E8D1-1F68-4B9A-A833-AD7CEBDF672D}">
        <p14:creationId xmlns:p14="http://schemas.microsoft.com/office/powerpoint/2010/main" val="1711875180845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5CF483CB-63D6-404A-AAE9-144331AFFDB1}">
                <a16:creationId xmlns:a16="http://schemas.microsoft.com/office/drawing/2010/main" id="{BE92A3B0-150A-444D-9185-9C14E841E9CB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581193" y="4693388"/>
            <a:ext cx="11029616" cy="566738"/>
          </a:xfrm>
        </p:spPr>
        <p:txBody>
          <a:bodyPr anchor="b" rtlCol="0">
            <a:normAutofit/>
          </a:bodyPr>
          <a:lstStyle>
            <a:lvl1pPr algn="l" lvl="0">
              <a:defRPr b="0" dirty="0"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Picture Placeholder 2">
            <a:extLst>
              <a:ext uri="{1EA93EBC-842C-4464-9632-4BD0E52842CC}">
                <a16:creationId xmlns:a16="http://schemas.microsoft.com/office/drawing/2010/main" id="{1EDB3623-8060-4FEB-A4AF-ABFB22DDBAB2}"/>
              </a:ext>
            </a:extLst>
          </p:cNvPr>
          <p:cNvSpPr>
            <a:spLocks noChangeAspect="true" noGrp="true"/>
          </p:cNvSpPr>
          <p:nvPr>
            <p:ph idx="1" type="pic"/>
          </p:nvPr>
        </p:nvSpPr>
        <p:spPr>
          <a:xfrm rot="0">
            <a:off x="447817" y="641350"/>
            <a:ext cx="11290860" cy="3651249"/>
          </a:xfrm>
        </p:spPr>
        <p:txBody>
          <a:bodyPr anchor="t" rtlCol="0">
            <a:normAutofit/>
          </a:bodyPr>
          <a:lstStyle>
            <a:lvl1pPr algn="ctr" indent="0" lvl="0" marL="0">
              <a:buNone/>
              <a:defRPr dirty="0" lang="en-US" sz="1600"/>
            </a:lvl1pPr>
            <a:lvl2pPr indent="0" lvl="1" marL="457200">
              <a:buNone/>
              <a:defRPr dirty="0" lang="en-US" sz="1600"/>
            </a:lvl2pPr>
            <a:lvl3pPr indent="0" lvl="2" marL="914400">
              <a:buNone/>
              <a:defRPr dirty="0" lang="en-US" sz="1600"/>
            </a:lvl3pPr>
            <a:lvl4pPr indent="0" lvl="3" marL="1371600">
              <a:buNone/>
              <a:defRPr dirty="0" lang="en-US" sz="1600"/>
            </a:lvl4pPr>
            <a:lvl5pPr indent="0" lvl="4" marL="1828800">
              <a:buNone/>
              <a:defRPr dirty="0" lang="en-US" sz="1600"/>
            </a:lvl5pPr>
            <a:lvl6pPr indent="0" lvl="5" marL="2286000">
              <a:buNone/>
              <a:defRPr dirty="0" lang="en-US" sz="1600"/>
            </a:lvl6pPr>
            <a:lvl7pPr indent="0" lvl="6" marL="2743200">
              <a:buNone/>
              <a:defRPr dirty="0" lang="en-US" sz="1600"/>
            </a:lvl7pPr>
            <a:lvl8pPr indent="0" lvl="7" marL="3200400">
              <a:buNone/>
              <a:defRPr dirty="0" lang="en-US" sz="1600"/>
            </a:lvl8pPr>
            <a:lvl9pPr indent="0" lvl="8" marL="3657600">
              <a:buNone/>
              <a:defRPr dirty="0" lang="en-US" sz="1600"/>
            </a:lvl9pPr>
          </a:lstStyle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4" name="Text Placeholder 3">
            <a:extLst>
              <a:ext uri="{38CBFBC8-FC80-4905-8877-5D30B81FF91C}">
                <a16:creationId xmlns:a16="http://schemas.microsoft.com/office/drawing/2010/main" id="{19089DD8-E6FE-413C-B25F-076EB48FA304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581192" y="5260127"/>
            <a:ext cx="11029617" cy="998147"/>
          </a:xfrm>
        </p:spPr>
        <p:txBody>
          <a:bodyPr anchor="t" rtlCol="0">
            <a:normAutofit/>
          </a:bodyPr>
          <a:lstStyle>
            <a:lvl1pPr indent="0" lvl="0" marL="0">
              <a:buNone/>
              <a:defRPr dirty="0" lang="en-US" sz="1600"/>
            </a:lvl1pPr>
            <a:lvl2pPr indent="0" lvl="1" marL="457200">
              <a:buNone/>
              <a:defRPr dirty="0" lang="en-US" sz="1200"/>
            </a:lvl2pPr>
            <a:lvl3pPr indent="0" lvl="2" marL="914400">
              <a:buNone/>
              <a:defRPr dirty="0" lang="en-US" sz="1000"/>
            </a:lvl3pPr>
            <a:lvl4pPr indent="0" lvl="3" marL="1371600">
              <a:buNone/>
              <a:defRPr dirty="0" lang="en-US" sz="900"/>
            </a:lvl4pPr>
            <a:lvl5pPr indent="0" lvl="4" marL="1828800">
              <a:buNone/>
              <a:defRPr dirty="0" lang="en-US" sz="900"/>
            </a:lvl5pPr>
            <a:lvl6pPr indent="0" lvl="5" marL="2286000">
              <a:buNone/>
              <a:defRPr dirty="0" lang="en-US" sz="900"/>
            </a:lvl6pPr>
            <a:lvl7pPr indent="0" lvl="6" marL="2743200">
              <a:buNone/>
              <a:defRPr dirty="0" lang="en-US" sz="900"/>
            </a:lvl7pPr>
            <a:lvl8pPr indent="0" lvl="7" marL="3200400">
              <a:buNone/>
              <a:defRPr dirty="0" lang="en-US" sz="900"/>
            </a:lvl8pPr>
            <a:lvl9pPr indent="0" lvl="8" marL="3657600">
              <a:buNone/>
              <a:defRPr dirty="0" lang="en-US" sz="900"/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5" name="Date Placeholder 4">
            <a:extLst>
              <a:ext uri="{8CDD815C-359D-4834-B709-58048B060A87}">
                <a16:creationId xmlns:a16="http://schemas.microsoft.com/office/drawing/2010/main" id="{F3F90FE8-7C05-4E26-85F7-1451495C0E8D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fld id="{6BBF1234-8F04-422C-ACF7-839B8FEA053E}" type="datetime1">
              <a:t>3/31/2024</a:t>
            </a:fld>
            <a:endParaRPr dirty="0" lang="en-US"/>
          </a:p>
        </p:txBody>
      </p:sp>
      <p:sp>
        <p:nvSpPr>
          <p:cNvPr id="6" name="Footer Placeholder 5">
            <a:extLst>
              <a:ext uri="{3709BE7A-F21B-443D-9EEC-BD577E743712}">
                <a16:creationId xmlns:a16="http://schemas.microsoft.com/office/drawing/2010/main" id="{EDF21A6F-CC4F-4C24-832F-CDF6B658F454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>
          <a:xfrm rot="0"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pPr algn="l"/>
            <a:r>
              <a:rPr dirty="0" lang="en-US"/>
              <a:t/>
            </a:r>
            <a:endParaRPr dirty="0" lang="en-US"/>
          </a:p>
        </p:txBody>
      </p:sp>
      <p:sp>
        <p:nvSpPr>
          <p:cNvPr id="7" name="Slide Number Placeholder 6">
            <a:extLst>
              <a:ext uri="{5CD54075-EED3-4AAD-9CC5-BA5A6E647BDF}">
                <a16:creationId xmlns:a16="http://schemas.microsoft.com/office/drawing/2010/main" id="{E3537736-4B14-42CB-BF5D-ACC6EA474A04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FA2F6A0D-B542-43B7-8823-270680AA2F5F}" type="slidenum"/>
            <a:endParaRPr dirty="0" lang="en-US"/>
          </a:p>
        </p:txBody>
      </p:sp>
    </p:spTree>
    <p:extLst>
      <p:ext uri="{F43F6E92-5CBE-4BCE-B41F-B127C68867EE}">
        <p14:creationId xmlns:p14="http://schemas.microsoft.com/office/powerpoint/2010/main" val="1711875180846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1.png" Type="http://schemas.openxmlformats.org/officeDocument/2006/relationships/image"/></Relationships>
</file>

<file path=ppt/slideMasters/slideMaster1.xml><?xml version="1.0" encoding="utf-8"?>
<p:sldMaste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Master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0E0681BF-70F1-4273-949B-7AF5C83F8FFE}">
                <a16:creationId xmlns:a16="http://schemas.microsoft.com/office/drawing/2010/main" id="{76D79BFB-3860-4DDB-BE67-91A0C8FE59ED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581192" y="705124"/>
            <a:ext cx="11029616" cy="557146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D75E2475-68BD-4F1E-8F05-C713BFEE38E8}">
                <a16:creationId xmlns:a16="http://schemas.microsoft.com/office/drawing/2010/main" id="{455BFEC4-CCC7-4F79-A117-10E13559E196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581192" y="1415198"/>
            <a:ext cx="11029616" cy="4572852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AE129F36-A7AC-407A-92A4-656BE27A54E2}">
                <a16:creationId xmlns:a16="http://schemas.microsoft.com/office/drawing/2010/main" id="{E57F1EBB-80BD-4DED-9477-E058903AFFF1}"/>
              </a:ext>
            </a:extLst>
          </p:cNvPr>
          <p:cNvSpPr>
            <a:spLocks noGrp="true"/>
          </p:cNvSpPr>
          <p:nvPr>
            <p:ph idx="2" sz="half" type="dt"/>
          </p:nvPr>
        </p:nvSpPr>
        <p:spPr>
          <a:xfrm rot="0">
            <a:off x="7605950" y="6423914"/>
            <a:ext cx="2844799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dirty="0"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/>
            <a:fld id="{3C247729-B3DA-4170-BCE4-BD599655D864}" type="datetime1">
              <a:t>3/31/2024</a:t>
            </a:fld>
            <a:endParaRPr dirty="0" lang="en-US"/>
          </a:p>
        </p:txBody>
      </p:sp>
      <p:sp>
        <p:nvSpPr>
          <p:cNvPr id="5" name="Slide Number Placeholder 5">
            <a:extLst>
              <a:ext uri="{6FBDCF9C-23D9-4C91-B5A3-EAF37FAF3D06}">
                <a16:creationId xmlns:a16="http://schemas.microsoft.com/office/drawing/2010/main" id="{D9DD9292-7B3F-43AE-B21B-71FF7A3968BE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>
          <a:xfrm rot="0">
            <a:off x="10558300" y="6423914"/>
            <a:ext cx="1052509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dirty="0"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/>
            <a:fld id="{6FE3E801-8B46-4CFB-9EFD-133709B9BBB9}" type="slidenum"/>
            <a:endParaRPr dirty="0" lang="en-US"/>
          </a:p>
        </p:txBody>
      </p:sp>
      <p:sp>
        <p:nvSpPr>
          <p:cNvPr id="6" name="Rectangle 8">
            <a:extLst>
              <a:ext uri="{D4FBF1B8-A591-4563-9E6A-037B308A8027}">
                <a16:creationId xmlns:a16="http://schemas.microsoft.com/office/drawing/2010/main" id="{B91D8884-0641-44D6-B54E-19A203B020D9}"/>
              </a:ext>
            </a:extLst>
          </p:cNvPr>
          <p:cNvSpPr/>
          <p:nvPr/>
        </p:nvSpPr>
        <p:spPr>
          <a:xfrm rot="0"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9">
            <a:extLst>
              <a:ext uri="{9CF2F1CF-5380-415F-8C1A-FA4974D3B65E}">
                <a16:creationId xmlns:a16="http://schemas.microsoft.com/office/drawing/2010/main" id="{3BBC2D19-9D0F-4367-A85A-86CEEB7E16F8}"/>
              </a:ext>
            </a:extLst>
          </p:cNvPr>
          <p:cNvSpPr/>
          <p:nvPr/>
        </p:nvSpPr>
        <p:spPr>
          <a:xfrm rot="0"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0">
            <a:extLst>
              <a:ext uri="{2FC52FA9-1426-4F4A-A269-B7DC345A30E2}">
                <a16:creationId xmlns:a16="http://schemas.microsoft.com/office/drawing/2010/main" id="{627F1CD4-A4FC-4828-B9B4-F650F7911333}"/>
              </a:ext>
            </a:extLst>
          </p:cNvPr>
          <p:cNvSpPr/>
          <p:nvPr/>
        </p:nvSpPr>
        <p:spPr>
          <a:xfrm rot="0"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descr="Logo&#10;&#10;Description automatically generated" id="9" name="Picture 7">
            <a:extLst>
              <a:ext uri="{BA5F9B76-E491-4215-898C-2FCD787CB759}">
                <a16:creationId xmlns:a16="http://schemas.microsoft.com/office/drawing/2010/main" id="{2C10C827-067B-44D4-BC3A-67D8F794910D}"/>
              </a:ext>
            </a:extLst>
          </p:cNvPr>
          <p:cNvPicPr>
            <a:picLocks noChangeAspect="true"/>
          </p:cNvPicPr>
          <p:nvPr userDrawn="1"/>
        </p:nvPicPr>
        <p:blipFill>
          <a:blip r:embed="rId13"/>
          <a:stretch>
            <a:fillRect/>
          </a:stretch>
        </p:blipFill>
        <p:spPr>
          <a:xfrm rot="0">
            <a:off x="10485003" y="6437910"/>
            <a:ext cx="1125805" cy="365126"/>
          </a:xfrm>
          <a:prstGeom prst="rect">
            <a:avLst/>
          </a:prstGeom>
          <a:noFill/>
        </p:spPr>
      </p:pic>
      <p:sp>
        <p:nvSpPr>
          <p:cNvPr hidden="false" id="10" name="Footer Placeholder 4">
            <a:extLst>
              <a:ext uri="{1C354871-9437-4970-8F31-1388992FD5C2}">
                <a16:creationId xmlns:a16="http://schemas.microsoft.com/office/drawing/2010/main" id="{667E7B1C-B10A-4C92-AD9D-FC4A4562EBED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>
          <a:xfrm rot="0">
            <a:off x="3327400" y="6248400"/>
            <a:ext cx="6908800" cy="38100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lvl="0" rtl="false">
        <a:lnSpc>
          <a:spcPct val="100000"/>
        </a:lnSpc>
        <a:spcBef>
          <a:spcPct val="0"/>
        </a:spcBef>
        <a:buNone/>
        <a:defRPr b="0" cap="all" dirty="0" lang="en-US" sz="2800">
          <a:solidFill>
            <a:schemeClr val="tx1">
              <a:lumMod val="75000"/>
              <a:lumOff val="25000"/>
            </a:schemeClr>
          </a:solidFill>
          <a:latin typeface="+mj-lt"/>
        </a:defRPr>
      </a:lvl1pPr>
      <a:lvl2pPr lvl="1">
        <a:defRPr dirty="0" lang="en-US">
          <a:solidFill>
            <a:schemeClr val="tx2"/>
          </a:solidFill>
        </a:defRPr>
      </a:lvl2pPr>
      <a:lvl3pPr lvl="2">
        <a:defRPr dirty="0" lang="en-US">
          <a:solidFill>
            <a:schemeClr val="tx2"/>
          </a:solidFill>
        </a:defRPr>
      </a:lvl3pPr>
      <a:lvl4pPr lvl="3">
        <a:defRPr dirty="0" lang="en-US">
          <a:solidFill>
            <a:schemeClr val="tx2"/>
          </a:solidFill>
        </a:defRPr>
      </a:lvl4pPr>
      <a:lvl5pPr lvl="4">
        <a:defRPr dirty="0" lang="en-US">
          <a:solidFill>
            <a:schemeClr val="tx2"/>
          </a:solidFill>
        </a:defRPr>
      </a:lvl5pPr>
      <a:lvl6pPr lvl="5">
        <a:defRPr dirty="0" lang="en-US">
          <a:solidFill>
            <a:schemeClr val="tx2"/>
          </a:solidFill>
        </a:defRPr>
      </a:lvl6pPr>
      <a:lvl7pPr lvl="6">
        <a:defRPr dirty="0" lang="en-US">
          <a:solidFill>
            <a:schemeClr val="tx2"/>
          </a:solidFill>
        </a:defRPr>
      </a:lvl7pPr>
      <a:lvl8pPr lvl="7">
        <a:defRPr dirty="0" lang="en-US">
          <a:solidFill>
            <a:schemeClr val="tx2"/>
          </a:solidFill>
        </a:defRPr>
      </a:lvl8pPr>
      <a:lvl9pPr lvl="8">
        <a:defRPr dirty="0" lang="en-US">
          <a:solidFill>
            <a:schemeClr val="tx2"/>
          </a:solidFill>
        </a:defRPr>
      </a:lvl9pPr>
    </p:titleStyle>
    <p:bodyStyle>
      <a:lvl1pPr algn="l" indent="-306000" lvl="0" marL="306000" rtl="false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lang="en-US" sz="1700">
          <a:solidFill>
            <a:schemeClr val="tx1">
              <a:lumMod val="75000"/>
              <a:lumOff val="25000"/>
            </a:schemeClr>
          </a:solidFill>
          <a:latin typeface="+mn-lt"/>
        </a:defRPr>
      </a:lvl1pPr>
      <a:lvl2pPr algn="l" indent="-306000" lvl="1" marL="630000" rtl="false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lang="en-US" sz="140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algn="l" indent="-270000" lvl="2" marL="900000" rtl="false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lang="en-US" sz="130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algn="l" indent="-234000" lvl="3" marL="1241999" rtl="false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lang="en-US" sz="110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algn="l" indent="-234000" lvl="4" marL="1602000" rtl="false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lang="en-US" sz="110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algn="l" indent="-228600" lvl="5" marL="1900000" rtl="fal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dirty="0" lang="en-US" sz="1200">
          <a:solidFill>
            <a:schemeClr val="tx2"/>
          </a:solidFill>
          <a:latin typeface="+mn-lt"/>
        </a:defRPr>
      </a:lvl6pPr>
      <a:lvl7pPr algn="l" indent="-228600" lvl="6" marL="2200000" rtl="fal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dirty="0" lang="en-US" sz="1200">
          <a:solidFill>
            <a:schemeClr val="tx2"/>
          </a:solidFill>
          <a:latin typeface="+mn-lt"/>
        </a:defRPr>
      </a:lvl7pPr>
      <a:lvl8pPr algn="l" indent="-228600" lvl="7" marL="2500000" rtl="fal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dirty="0" lang="en-US" sz="1200">
          <a:solidFill>
            <a:schemeClr val="tx2"/>
          </a:solidFill>
          <a:latin typeface="+mn-lt"/>
        </a:defRPr>
      </a:lvl8pPr>
      <a:lvl9pPr algn="l" indent="-228600" lvl="8" marL="2800000" rtl="fal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dirty="0" lang="en-US" sz="1200">
          <a:solidFill>
            <a:schemeClr val="tx2"/>
          </a:solidFill>
          <a:latin typeface="+mn-lt"/>
        </a:defRPr>
      </a:lvl9pPr>
    </p:bodyStyle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2" Target="../media/image2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A3C88D5B-D14A-44E2-9D3A-1FF9157F794F}">
                <a16:creationId xmlns:a16="http://schemas.microsoft.com/office/drawing/2010/main" id="{CD8EF87C-ABC0-4EE9-8C29-F97783241F9A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359108" y="1821635"/>
            <a:ext cx="9144000" cy="977778"/>
          </a:xfrm>
        </p:spPr>
        <p:txBody>
          <a:bodyPr rtlCol="0">
            <a:normAutofit fontScale="92500" lnSpcReduction="20000"/>
          </a:bodyPr>
          <a:lstStyle/>
          <a:p>
            <a:pPr algn="ctr"/>
            <a:r>
              <a:rPr b="1" dirty="0" lang="en-US">
                <a:solidFill>
                  <a:schemeClr val="accent1"/>
                </a:solidFill>
                <a:latin typeface="Helvetica Neue"/>
              </a:rPr>
              <a:t>Exploring Fandango Displayed Scores versus True User Ratings</a:t>
            </a:r>
            <a:endParaRPr b="1" dirty="0" lang="en-US">
              <a:solidFill>
                <a:schemeClr val="accent1"/>
              </a:solidFill>
              <a:latin typeface="Helvetica Neue"/>
            </a:endParaRPr>
          </a:p>
        </p:txBody>
      </p:sp>
      <p:sp>
        <p:nvSpPr>
          <p:cNvPr id="3" name="TextBox 2">
            <a:extLst>
              <a:ext uri="{0879233E-83F1-4403-9E13-3C7EBBB4B479}">
                <a16:creationId xmlns:a16="http://schemas.microsoft.com/office/drawing/2010/main" id="{9A3F1894-AAD0-4176-BA1E-63B34EF38EE3}"/>
              </a:ext>
            </a:extLst>
          </p:cNvPr>
          <p:cNvSpPr txBox="1"/>
          <p:nvPr/>
        </p:nvSpPr>
        <p:spPr>
          <a:xfrm rot="0">
            <a:off x="-329781" y="1034320"/>
            <a:ext cx="12726649" cy="584775"/>
          </a:xfrm>
          <a:prstGeom prst="rect">
            <a:avLst/>
          </a:prstGeom>
          <a:noFill/>
        </p:spPr>
        <p:txBody>
          <a:bodyPr anchor="t" bIns="45720" lIns="91440" rIns="91440" rtlCol="0" tIns="45720" wrap="square">
            <a:spAutoFit/>
          </a:bodyPr>
          <a:lstStyle/>
          <a:p>
            <a:pPr algn="ctr"/>
            <a:r>
              <a:rPr b="1" dirty="0" lang="en-US" sz="3200">
                <a:solidFill>
                  <a:schemeClr val="accent1">
                    <a:lumMod val="75000"/>
                  </a:schemeClr>
                </a:solidFill>
                <a:latin typeface="Arial"/>
              </a:rPr>
              <a:t>CAPSTONE PROJECT</a:t>
            </a:r>
            <a:endParaRPr b="1" dirty="0" lang="en-US" sz="3200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4" name="TextBox 3">
            <a:extLst>
              <a:ext uri="{51F96211-7A3E-40C7-A1AD-04B325EF2EE6}">
                <a16:creationId xmlns:a16="http://schemas.microsoft.com/office/drawing/2010/main" id="{7B336FAC-A5A6-4CD6-87F0-F889A598F611}"/>
              </a:ext>
            </a:extLst>
          </p:cNvPr>
          <p:cNvSpPr txBox="1"/>
          <p:nvPr/>
        </p:nvSpPr>
        <p:spPr>
          <a:xfrm rot="0">
            <a:off x="3117529" y="4586365"/>
            <a:ext cx="7980182" cy="1005611"/>
          </a:xfrm>
          <a:prstGeom prst="rect">
            <a:avLst/>
          </a:prstGeom>
          <a:noFill/>
        </p:spPr>
        <p:txBody>
          <a:bodyPr anchor="t" bIns="45720" lIns="91440" rIns="91440" rtlCol="0" tIns="45720" wrap="square">
            <a:spAutoFit/>
          </a:bodyPr>
          <a:lstStyle/>
          <a:p>
            <a:pPr/>
            <a:r>
              <a:rPr b="1" dirty="0" lang="en-US" sz="2000">
                <a:solidFill>
                  <a:schemeClr val="accent1">
                    <a:lumMod val="75000"/>
                  </a:schemeClr>
                </a:solidFill>
                <a:latin typeface="Arial"/>
              </a:rPr>
              <a:t>Presented By:</a:t>
            </a:r>
          </a:p>
          <a:p>
            <a:pPr/>
            <a:r>
              <a:rPr b="1" dirty="0" lang="en-US" sz="2000">
                <a:solidFill>
                  <a:schemeClr val="accent1">
                    <a:lumMod val="75000"/>
                  </a:schemeClr>
                </a:solidFill>
                <a:latin typeface="Arial"/>
              </a:rPr>
              <a:t>1. </a:t>
            </a:r>
            <a:r>
              <a:rPr b="1" dirty="0" err="1" lang="en-US" sz="2000">
                <a:solidFill>
                  <a:schemeClr val="accent1">
                    <a:lumMod val="75000"/>
                  </a:schemeClr>
                </a:solidFill>
                <a:latin typeface="Arial"/>
              </a:rPr>
              <a:t>Rajaganesh</a:t>
            </a:r>
            <a:r>
              <a:rPr b="1" dirty="0" lang="en-US" sz="2000">
                <a:solidFill>
                  <a:schemeClr val="accent1">
                    <a:lumMod val="75000"/>
                  </a:schemeClr>
                </a:solidFill>
                <a:latin typeface="Arial"/>
              </a:rPr>
              <a:t> P R - </a:t>
            </a:r>
            <a:r>
              <a:rPr b="1" dirty="0" err="1" lang="en-US" sz="2000">
                <a:solidFill>
                  <a:schemeClr val="accent1">
                    <a:lumMod val="75000"/>
                  </a:schemeClr>
                </a:solidFill>
                <a:latin typeface="Arial"/>
              </a:rPr>
              <a:t>Mechatronics</a:t>
            </a:r>
            <a:r>
              <a:rPr b="1" dirty="0" lang="en-US" sz="2000">
                <a:solidFill>
                  <a:schemeClr val="accent1">
                    <a:lumMod val="75000"/>
                  </a:schemeClr>
                </a:solidFill>
                <a:latin typeface="Arial"/>
              </a:rPr>
              <a:t> engineering</a:t>
            </a:r>
          </a:p>
          <a:p>
            <a:pPr/>
            <a:r>
              <a:rPr b="1" dirty="0" lang="en-US" sz="2000">
                <a:solidFill>
                  <a:schemeClr val="accent1">
                    <a:lumMod val="75000"/>
                  </a:schemeClr>
                </a:solidFill>
                <a:latin typeface="Arial"/>
              </a:rPr>
              <a:t>    Park college of engineering and technology</a:t>
            </a:r>
            <a:endParaRPr b="1" dirty="0" lang="en-US" sz="2000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</p:spTree>
    <p:extLst>
      <p:ext uri="{1ED4AD86-0B4D-442A-909F-BECB435BD09B}">
        <p14:creationId xmlns:p14="http://schemas.microsoft.com/office/powerpoint/2010/main" val="171187518085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DE4D34BF-1AF8-4D2D-86C6-C44924203D1A}">
                <a16:creationId xmlns:a16="http://schemas.microsoft.com/office/drawing/2010/main" id="{E5730C24-8760-447C-8023-78C10BA9CE8C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/>
            <a:r>
              <a:rPr b="1" dirty="0" lang="en-US" sz="4400">
                <a:solidFill>
                  <a:schemeClr val="accent1"/>
                </a:solidFill>
                <a:latin typeface="Arial"/>
              </a:rPr>
              <a:t>References</a:t>
            </a:r>
            <a:endParaRPr b="1" dirty="0" lang="en-US" sz="4400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3" name="Content Placeholder 1">
            <a:extLst>
              <a:ext uri="{E00978C7-74B8-4A72-B4D6-50BEEC269B44}">
                <a16:creationId xmlns:a16="http://schemas.microsoft.com/office/drawing/2010/main" id="{D52DDEE4-B903-4987-88AC-54EF57015516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indent="0" marL="0">
              <a:buNone/>
            </a:pPr>
            <a:r>
              <a:rPr dirty="0" lang="en-IN" sz="2400"/>
              <a:t>Reference from kaggle website </a:t>
            </a:r>
          </a:p>
          <a:p>
            <a:pPr indent="0" marL="0">
              <a:buNone/>
            </a:pPr>
            <a:r>
              <a:rPr dirty="0" lang="en-IN" sz="2400"/>
              <a:t/>
            </a:r>
          </a:p>
          <a:p>
            <a:pPr indent="0" marL="0">
              <a:buNone/>
            </a:pPr>
            <a:r>
              <a:rPr dirty="0" lang="en-IN" sz="2400"/>
              <a:t/>
            </a:r>
          </a:p>
          <a:p>
            <a:pPr indent="0" marL="0">
              <a:buNone/>
            </a:pPr>
            <a:r>
              <a:rPr dirty="0" lang="en-IN" sz="2400"/>
              <a:t/>
            </a:r>
          </a:p>
          <a:p>
            <a:pPr indent="0" marL="0">
              <a:buNone/>
            </a:pPr>
            <a:r>
              <a:rPr dirty="0" lang="en-IN" sz="2400"/>
              <a:t/>
            </a:r>
          </a:p>
          <a:p>
            <a:pPr indent="0" marL="0">
              <a:buNone/>
            </a:pPr>
            <a:r>
              <a:rPr dirty="0" lang="en-IN" sz="2400"/>
              <a:t/>
            </a:r>
            <a:endParaRPr dirty="0" lang="en-IN" sz="2400"/>
          </a:p>
        </p:txBody>
      </p:sp>
    </p:spTree>
    <p:extLst>
      <p:ext uri="{3AAE3820-1A37-458B-86A9-3DC2E3603FF5}">
        <p14:creationId xmlns:p14="http://schemas.microsoft.com/office/powerpoint/2010/main" val="1711875180870"/>
      </p:ext>
    </p:extLst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DFE42C5A-0AC6-4139-9198-5C1229A53301}">
                <a16:creationId xmlns:a16="http://schemas.microsoft.com/office/drawing/2010/main" id="{1B0635FC-16A9-44AA-9EC4-B932DC3B70C4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463041" y="2766217"/>
            <a:ext cx="9298744" cy="1325563"/>
          </a:xfrm>
        </p:spPr>
        <p:txBody>
          <a:bodyPr rtlCol="0"/>
          <a:lstStyle/>
          <a:p>
            <a:pPr algn="ctr"/>
            <a:r>
              <a:rPr b="1" dirty="0" lang="en-US">
                <a:solidFill>
                  <a:srgbClr val="002060"/>
                </a:solidFill>
                <a:latin typeface="Arial"/>
              </a:rPr>
              <a:t>THANK YOU</a:t>
            </a:r>
            <a:endParaRPr b="1" dirty="0" lang="en-US">
              <a:solidFill>
                <a:srgbClr val="002060"/>
              </a:solidFill>
              <a:latin typeface="Arial"/>
            </a:endParaRPr>
          </a:p>
        </p:txBody>
      </p:sp>
    </p:spTree>
    <p:extLst>
      <p:ext uri="{F0FB59A6-A2FB-4C07-AB16-83AECE8FB766}">
        <p14:creationId xmlns:p14="http://schemas.microsoft.com/office/powerpoint/2010/main" val="1711875180871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AD7A748F-17B2-47AA-BB07-CE5BF1F9A30C}">
                <a16:creationId xmlns:a16="http://schemas.microsoft.com/office/drawing/2010/main" id="{2A270121-8D98-4A66-B9D3-464A2825448B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849573" y="558468"/>
            <a:ext cx="10515600" cy="1325563"/>
          </a:xfrm>
        </p:spPr>
        <p:txBody>
          <a:bodyPr rtlCol="0"/>
          <a:lstStyle/>
          <a:p>
            <a:pPr/>
            <a:r>
              <a:rPr b="1" dirty="0" lang="en-US">
                <a:solidFill>
                  <a:srgbClr val="002060"/>
                </a:solidFill>
                <a:latin typeface="Arial"/>
              </a:rPr>
              <a:t>OUTLINE</a:t>
            </a:r>
            <a:endParaRPr b="1" dirty="0" lang="en-US">
              <a:solidFill>
                <a:srgbClr val="002060"/>
              </a:solidFill>
              <a:latin typeface="Arial"/>
            </a:endParaRPr>
          </a:p>
        </p:txBody>
      </p:sp>
      <p:sp>
        <p:nvSpPr>
          <p:cNvPr id="3" name="Content Placeholder 2">
            <a:extLst>
              <a:ext uri="{CC2F8EC2-8D4A-4A45-981B-20FFB00735D6}">
                <a16:creationId xmlns:a16="http://schemas.microsoft.com/office/drawing/2010/main" id="{E1EA6FFB-9E30-41B9-9F0A-0F19DC4CD032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838200" y="1618938"/>
            <a:ext cx="11019021" cy="5239062"/>
          </a:xfrm>
        </p:spPr>
        <p:txBody>
          <a:bodyPr anchor="t" bIns="45720" lIns="91440" rIns="91440" rtlCol="0" tIns="45720" vert="horz">
            <a:noAutofit/>
          </a:bodyPr>
          <a:lstStyle/>
          <a:p>
            <a:pPr indent="0" marL="0">
              <a:buNone/>
            </a:pPr>
            <a:r>
              <a:rPr b="1" dirty="0" lang="en-US" sz="2000">
                <a:latin typeface="Arial"/>
              </a:rPr>
              <a:t>  </a:t>
            </a:r>
          </a:p>
          <a:p>
            <a:pPr indent="-305435" marL="305435"/>
            <a:r>
              <a:rPr b="1" dirty="0" lang="en-US" sz="2000">
                <a:latin typeface="Arial"/>
              </a:rPr>
              <a:t>Problem Statement </a:t>
            </a:r>
          </a:p>
          <a:p>
            <a:pPr indent="-305435" marL="305435"/>
            <a:r>
              <a:rPr b="1" dirty="0" lang="en-US" sz="2000">
                <a:latin typeface="Arial"/>
              </a:rPr>
              <a:t>Proposed System/Solution</a:t>
            </a:r>
          </a:p>
          <a:p>
            <a:pPr indent="-305435" marL="305435"/>
            <a:r>
              <a:rPr b="1" dirty="0" lang="en-US" sz="2000">
                <a:latin typeface="Arial"/>
              </a:rPr>
              <a:t>System </a:t>
            </a:r>
            <a:r>
              <a:rPr b="1" dirty="0" lang="en-US" sz="2000">
                <a:latin typeface="Arial"/>
              </a:rPr>
              <a:t>Development Approach</a:t>
            </a:r>
          </a:p>
          <a:p>
            <a:pPr indent="-305435" marL="305435"/>
            <a:r>
              <a:rPr b="1" dirty="0" lang="en-US" sz="2000">
                <a:latin typeface="Arial"/>
              </a:rPr>
              <a:t>Algorithm &amp; Deployment  </a:t>
            </a:r>
          </a:p>
          <a:p>
            <a:pPr indent="-305435" marL="305435"/>
            <a:r>
              <a:rPr b="1" dirty="0" lang="en-US" sz="2000">
                <a:latin typeface="Arial"/>
              </a:rPr>
              <a:t>Result </a:t>
            </a:r>
          </a:p>
          <a:p>
            <a:pPr indent="-305435" marL="305435"/>
            <a:r>
              <a:rPr b="1" dirty="0" lang="en-US" sz="2000">
                <a:latin typeface="Arial"/>
              </a:rPr>
              <a:t>Conclusion</a:t>
            </a:r>
          </a:p>
          <a:p>
            <a:pPr indent="-305435" marL="305435"/>
            <a:r>
              <a:rPr b="1" dirty="0" lang="en-US" sz="2000">
                <a:latin typeface="Arial"/>
              </a:rPr>
              <a:t>Future Scope</a:t>
            </a:r>
          </a:p>
          <a:p>
            <a:pPr indent="-305435" marL="305435"/>
            <a:r>
              <a:rPr b="1" dirty="0" lang="en-US" sz="2000">
                <a:latin typeface="Arial"/>
              </a:rPr>
              <a:t>References</a:t>
            </a:r>
          </a:p>
          <a:p>
            <a:pPr indent="-305435" marL="305435"/>
            <a:r>
              <a:rPr dirty="0" lang="en-US">
                <a:latin typeface="Arial"/>
              </a:rPr>
              <a:t/>
            </a:r>
            <a:endParaRPr dirty="0" lang="en-US">
              <a:latin typeface="Arial"/>
            </a:endParaRPr>
          </a:p>
        </p:txBody>
      </p:sp>
    </p:spTree>
    <p:extLst>
      <p:ext uri="{3F6CA49A-5DE6-4FD1-B1B8-ED5F6A9710D1}">
        <p14:creationId xmlns:p14="http://schemas.microsoft.com/office/powerpoint/2010/main" val="1711875180855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5BE79014-E763-419A-B836-3D27D4AA6D3B}">
                <a16:creationId xmlns:a16="http://schemas.microsoft.com/office/drawing/2010/main" id="{C4E7336F-A54D-481E-A783-4E90C8CF5E83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/>
            <a:r>
              <a:rPr b="1" dirty="0" lang="en-US" sz="4400">
                <a:solidFill>
                  <a:schemeClr val="accent1"/>
                </a:solidFill>
                <a:latin typeface="Arial"/>
              </a:rPr>
              <a:t>Problem Statement</a:t>
            </a:r>
            <a:endParaRPr b="1" dirty="0" lang="en-US" sz="4400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3" name="Content Placeholder 1">
            <a:extLst>
              <a:ext uri="{E80AB995-2DD6-4DB4-B85A-D311197853F1}">
                <a16:creationId xmlns:a16="http://schemas.microsoft.com/office/drawing/2010/main" id="{9395DC8D-10AC-4CB2-8900-C928585FA6ED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581196" y="1237630"/>
            <a:ext cx="10900829" cy="4673327"/>
          </a:xfrm>
        </p:spPr>
        <p:txBody>
          <a:bodyPr rtlCol="0"/>
          <a:lstStyle/>
          <a:p>
            <a:pPr indent="0" marL="0">
              <a:buNone/>
            </a:pPr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lang="en-US" sz="2000">
                <a:solidFill>
                  <a:schemeClr val="tx1"/>
                </a:solidFill>
                <a:latin typeface="Helvetica Neue"/>
              </a:rPr>
              <a:t>Explore the relationship between popularity of a film and its rating</a:t>
            </a:r>
          </a:p>
          <a:p>
            <a:pPr indent="0" marL="0">
              <a:buNone/>
            </a:pPr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  <a:endParaRPr b="1" dirty="0" lang="en-US" sz="1800">
              <a:solidFill>
                <a:schemeClr val="tx1"/>
              </a:solidFill>
              <a:latin typeface="Helvetica Neue"/>
            </a:endParaRPr>
          </a:p>
        </p:txBody>
      </p:sp>
    </p:spTree>
    <p:extLst>
      <p:ext uri="{AE873D12-CD3A-4AE0-B128-9B4B067CF11A}">
        <p14:creationId xmlns:p14="http://schemas.microsoft.com/office/powerpoint/2010/main" val="1711875180857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ACF01924-B082-47AB-98E4-74997D2392C5}">
                <a16:creationId xmlns:a16="http://schemas.microsoft.com/office/drawing/2010/main" id="{DCB27850-1EAB-4FB6-8BE4-6B89E77CC5E1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/>
            <a:r>
              <a:rPr b="1" dirty="0" lang="en-US" sz="4400">
                <a:solidFill>
                  <a:schemeClr val="accent1"/>
                </a:solidFill>
                <a:latin typeface="Arial"/>
              </a:rPr>
              <a:t>Proposed Solution</a:t>
            </a:r>
            <a:endParaRPr b="1" dirty="0" lang="en-US" sz="4400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3" name="Content Placeholder 1">
            <a:extLst>
              <a:ext uri="{1F94FB7B-A4DE-403F-9957-C9214B2E3A2D}">
                <a16:creationId xmlns:a16="http://schemas.microsoft.com/office/drawing/2010/main" id="{D665EF18-072A-40C0-A2D9-82AC79CAB13E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lstStyle/>
          <a:p>
            <a:pPr indent="-305435" marL="305435"/>
            <a:r>
              <a:rPr b="1" dirty="0" lang="en-IN" sz="1200">
                <a:latin typeface="Calibri"/>
              </a:rPr>
              <a:t/>
            </a:r>
          </a:p>
          <a:p>
            <a:pPr indent="0" marL="0">
              <a:buNone/>
            </a:pPr>
            <a:r>
              <a:rPr b="1" dirty="0" lang="en-US" sz="1800">
                <a:solidFill>
                  <a:schemeClr val="tx1"/>
                </a:solidFill>
                <a:latin typeface="Helvetica Neue"/>
              </a:rPr>
              <a:t>Explore the relationship between popularity of a film and its rating</a:t>
            </a:r>
          </a:p>
          <a:p>
            <a:pPr indent="0" marL="0">
              <a:buNone/>
            </a:pPr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lang="en-US" sz="1800">
                <a:solidFill>
                  <a:schemeClr val="tx1"/>
                </a:solidFill>
                <a:latin typeface="Helvetica Neue"/>
              </a:rPr>
              <a:t>A </a:t>
            </a:r>
            <a:r>
              <a:rPr b="1" dirty="0" err="1" lang="en-US" sz="1800">
                <a:solidFill>
                  <a:schemeClr val="tx1"/>
                </a:solidFill>
                <a:latin typeface="Helvetica Neue"/>
              </a:rPr>
              <a:t>scatterplot</a:t>
            </a:r>
            <a:r>
              <a:rPr b="1" dirty="0" lang="en-US" sz="1800">
                <a:solidFill>
                  <a:schemeClr val="tx1"/>
                </a:solidFill>
                <a:latin typeface="Helvetica Neue"/>
              </a:rPr>
              <a:t> showing the relationship between rating and votes</a:t>
            </a:r>
          </a:p>
          <a:p>
            <a:pPr indent="0" marL="0">
              <a:buNone/>
            </a:pPr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  <a:endParaRPr b="1" dirty="0" lang="en-US" sz="1800">
              <a:solidFill>
                <a:schemeClr val="tx1"/>
              </a:solidFill>
              <a:latin typeface="Helvetica Neue"/>
            </a:endParaRPr>
          </a:p>
        </p:txBody>
      </p:sp>
    </p:spTree>
    <p:extLst>
      <p:ext uri="{CA1F1D4F-4B17-4D85-AA42-0EE5BE715E9B}">
        <p14:creationId xmlns:p14="http://schemas.microsoft.com/office/powerpoint/2010/main" val="1711875180859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6B2F006A-02B9-4022-A8A4-C24CEEBBBCEF}">
                <a16:creationId xmlns:a16="http://schemas.microsoft.com/office/drawing/2010/main" id="{2605EC84-3D47-4DF4-8644-F39C0EF5D391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581192" y="662572"/>
            <a:ext cx="11029616" cy="530296"/>
          </a:xfrm>
        </p:spPr>
        <p:txBody>
          <a:bodyPr rtlCol="0">
            <a:normAutofit fontScale="90000"/>
          </a:bodyPr>
          <a:lstStyle/>
          <a:p>
            <a:pPr/>
            <a:r>
              <a:rPr b="1" dirty="0" lang="en-US" sz="4400">
                <a:solidFill>
                  <a:schemeClr val="accent1"/>
                </a:solidFill>
                <a:latin typeface="Arial"/>
              </a:rPr>
              <a:t>System  Approach</a:t>
            </a:r>
            <a:endParaRPr b="1" dirty="0" lang="en-US" sz="4400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3" name="Content Placeholder 1">
            <a:extLst>
              <a:ext uri="{A1AC9403-9529-4ADB-9F91-17F39E40B5B9}">
                <a16:creationId xmlns:a16="http://schemas.microsoft.com/office/drawing/2010/main" id="{4038C464-A2C2-4FE7-A46F-8B3BF3990C34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 indent="0" marL="0">
              <a:buNone/>
            </a:pPr>
            <a:r>
              <a:rPr b="1" dirty="0" lang="en-US" sz="2000">
                <a:solidFill>
                  <a:schemeClr val="tx1"/>
                </a:solidFill>
                <a:latin typeface="Helvetica Neue"/>
              </a:rPr>
              <a:t>Jupiter notebook</a:t>
            </a:r>
          </a:p>
          <a:p>
            <a:pPr indent="0" marL="0">
              <a:buNone/>
            </a:pPr>
            <a:r>
              <a:rPr b="1" dirty="0" lang="en-US" sz="20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lang="en-US" sz="20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lang="en-US" sz="20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lang="en-US" sz="20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lang="en-US" sz="20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lang="en-US" sz="20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lang="en-US" sz="2000">
                <a:solidFill>
                  <a:schemeClr val="tx1"/>
                </a:solidFill>
                <a:latin typeface="Helvetica Neue"/>
              </a:rPr>
              <a:t/>
            </a:r>
            <a:endParaRPr b="1" dirty="0" lang="en-US" sz="2000">
              <a:solidFill>
                <a:schemeClr val="tx1"/>
              </a:solidFill>
              <a:latin typeface="Helvetica Neue"/>
            </a:endParaRPr>
          </a:p>
        </p:txBody>
      </p:sp>
    </p:spTree>
    <p:extLst>
      <p:ext uri="{2178D1F5-7E78-4B1B-BBC7-4BD6A74D45EF}">
        <p14:creationId xmlns:p14="http://schemas.microsoft.com/office/powerpoint/2010/main" val="1711875180861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79B8EFC1-1A5C-450A-8B3A-2D76177E3347}">
                <a16:creationId xmlns:a16="http://schemas.microsoft.com/office/drawing/2010/main" id="{F6444435-C3F8-45DC-BF85-6788EB1E93FB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/>
            <a:r>
              <a:rPr b="1" dirty="0" lang="en-US" sz="4400">
                <a:solidFill>
                  <a:schemeClr val="accent1"/>
                </a:solidFill>
                <a:latin typeface="Arial"/>
              </a:rPr>
              <a:t>Algorithm &amp; Deployment</a:t>
            </a:r>
            <a:endParaRPr b="1" dirty="0" lang="en-US" sz="4400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3" name="Content Placeholder 1">
            <a:extLst>
              <a:ext uri="{E9225F75-D3DC-4C0F-8377-71BA04781284}">
                <a16:creationId xmlns:a16="http://schemas.microsoft.com/office/drawing/2010/main" id="{CB0257EE-D6EB-448E-945B-63C9BD03E994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>
            <a:normAutofit fontScale="100000" lnSpcReduction="10000"/>
          </a:bodyPr>
          <a:lstStyle/>
          <a:p>
            <a:pPr indent="-305435" marL="305435"/>
            <a:r>
              <a:rPr b="1" dirty="0" lang="en-US" sz="1800">
                <a:solidFill>
                  <a:schemeClr val="tx1"/>
                </a:solidFill>
                <a:latin typeface="Helvetica Neue"/>
              </a:rPr>
              <a:t>Comparison of Fandango Ratings to Other Sites</a:t>
            </a:r>
          </a:p>
          <a:p>
            <a:pPr indent="-305435" marL="305435"/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lang="en-US" sz="1800">
                <a:solidFill>
                  <a:schemeClr val="tx1"/>
                </a:solidFill>
                <a:latin typeface="Helvetica Neue"/>
              </a:rPr>
              <a:t>a </a:t>
            </a:r>
            <a:r>
              <a:rPr b="1" dirty="0" err="1" lang="en-US" sz="1800">
                <a:solidFill>
                  <a:schemeClr val="tx1"/>
                </a:solidFill>
                <a:latin typeface="Helvetica Neue"/>
              </a:rPr>
              <a:t>scatterplot</a:t>
            </a:r>
            <a:r>
              <a:rPr b="1" dirty="0" lang="en-US" sz="1800">
                <a:solidFill>
                  <a:schemeClr val="tx1"/>
                </a:solidFill>
                <a:latin typeface="Helvetica Neue"/>
              </a:rPr>
              <a:t> exploring the relationship between RT Critic reviews and RT User reviews</a:t>
            </a:r>
          </a:p>
          <a:p>
            <a:pPr indent="-305435" marL="305435"/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lang="en-US" sz="1800">
                <a:solidFill>
                  <a:schemeClr val="tx1"/>
                </a:solidFill>
                <a:latin typeface="Helvetica Neue"/>
              </a:rPr>
              <a:t>Calculate the Mean Absolute Difference between RT scores and RT User scores as described above</a:t>
            </a:r>
          </a:p>
          <a:p>
            <a:pPr indent="-305435" marL="305435"/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lang="en-US" sz="1800">
                <a:solidFill>
                  <a:schemeClr val="tx1"/>
                </a:solidFill>
                <a:latin typeface="Helvetica Neue"/>
              </a:rPr>
              <a:t>create a distribution showing the</a:t>
            </a:r>
            <a:r>
              <a:rPr b="1" dirty="0" lang="en-US" sz="1800">
                <a:solidFill>
                  <a:schemeClr val="tx1"/>
                </a:solidFill>
                <a:latin typeface="Helvetica Neue"/>
              </a:rPr>
              <a:t> </a:t>
            </a:r>
            <a:r>
              <a:rPr b="1" dirty="0" i="1" lang="en-US" sz="1800">
                <a:solidFill>
                  <a:schemeClr val="tx1"/>
                </a:solidFill>
                <a:latin typeface="Helvetica Neue"/>
              </a:rPr>
              <a:t>absolute value</a:t>
            </a:r>
            <a:r>
              <a:rPr b="1" dirty="0" lang="en-US" sz="1800">
                <a:solidFill>
                  <a:schemeClr val="tx1"/>
                </a:solidFill>
                <a:latin typeface="Helvetica Neue"/>
              </a:rPr>
              <a:t> </a:t>
            </a:r>
            <a:r>
              <a:rPr b="1" dirty="0" lang="en-US" sz="1800">
                <a:solidFill>
                  <a:schemeClr val="tx1"/>
                </a:solidFill>
                <a:latin typeface="Helvetica Neue"/>
              </a:rPr>
              <a:t>difference between Critics and Users on Rotten Tomatoes.</a:t>
            </a:r>
          </a:p>
          <a:p>
            <a:pPr indent="-305435" marL="305435"/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lang="en-US" sz="1800">
                <a:solidFill>
                  <a:schemeClr val="tx1"/>
                </a:solidFill>
                <a:latin typeface="Helvetica Neue"/>
              </a:rPr>
              <a:t>Display a </a:t>
            </a:r>
            <a:r>
              <a:rPr b="1" dirty="0" err="1" lang="en-US" sz="1800">
                <a:solidFill>
                  <a:schemeClr val="tx1"/>
                </a:solidFill>
                <a:latin typeface="Helvetica Neue"/>
              </a:rPr>
              <a:t>scatterplot</a:t>
            </a:r>
            <a:r>
              <a:rPr b="1" dirty="0" lang="en-US" sz="1800">
                <a:solidFill>
                  <a:schemeClr val="tx1"/>
                </a:solidFill>
                <a:latin typeface="Helvetica Neue"/>
              </a:rPr>
              <a:t> of the </a:t>
            </a:r>
            <a:r>
              <a:rPr b="1" dirty="0" err="1" lang="en-US" sz="1800">
                <a:solidFill>
                  <a:schemeClr val="tx1"/>
                </a:solidFill>
                <a:latin typeface="Helvetica Neue"/>
              </a:rPr>
              <a:t>Metacritic</a:t>
            </a:r>
            <a:r>
              <a:rPr b="1" dirty="0" lang="en-US" sz="1800">
                <a:solidFill>
                  <a:schemeClr val="tx1"/>
                </a:solidFill>
                <a:latin typeface="Helvetica Neue"/>
              </a:rPr>
              <a:t> Rating versus the </a:t>
            </a:r>
            <a:r>
              <a:rPr b="1" dirty="0" err="1" lang="en-US" sz="1800">
                <a:solidFill>
                  <a:schemeClr val="tx1"/>
                </a:solidFill>
                <a:latin typeface="Helvetica Neue"/>
              </a:rPr>
              <a:t>Metacritic</a:t>
            </a:r>
            <a:r>
              <a:rPr b="1" dirty="0" lang="en-US" sz="1800">
                <a:solidFill>
                  <a:schemeClr val="tx1"/>
                </a:solidFill>
                <a:latin typeface="Helvetica Neue"/>
              </a:rPr>
              <a:t> User rating.</a:t>
            </a:r>
          </a:p>
          <a:p>
            <a:pPr indent="-305435" marL="305435"/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  <a:endParaRPr b="1" dirty="0" lang="en-US" sz="1800">
              <a:solidFill>
                <a:schemeClr val="tx1"/>
              </a:solidFill>
              <a:latin typeface="Helvetica Neue"/>
            </a:endParaRPr>
          </a:p>
        </p:txBody>
      </p:sp>
    </p:spTree>
    <p:extLst>
      <p:ext uri="{C399DDCE-B3EB-488E-A74B-A08F527C70D7}">
        <p14:creationId xmlns:p14="http://schemas.microsoft.com/office/powerpoint/2010/main" val="1711875180863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134CC3C8-5F7D-4F57-90C0-548361199935}">
                <a16:creationId xmlns:a16="http://schemas.microsoft.com/office/drawing/2010/main" id="{B47E4A5A-C058-44DB-BB21-69EFA12C3B7E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/>
            <a:r>
              <a:rPr b="1" dirty="0" lang="en-US" sz="4400">
                <a:solidFill>
                  <a:schemeClr val="accent1"/>
                </a:solidFill>
                <a:latin typeface="Arial"/>
              </a:rPr>
              <a:t>Result</a:t>
            </a:r>
            <a:endParaRPr b="1" dirty="0" lang="en-US" sz="4400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3" name="Content Placeholder 1">
            <a:extLst>
              <a:ext uri="{9DC5CF64-6D45-4235-AE1E-D85F0EB07FB4}">
                <a16:creationId xmlns:a16="http://schemas.microsoft.com/office/drawing/2010/main" id="{62428300-EA73-4249-97CB-1F507AED630B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>
            <a:normAutofit fontScale="47500" lnSpcReduction="20000"/>
          </a:bodyPr>
          <a:lstStyle/>
          <a:p>
            <a:pPr indent="0" marL="0">
              <a:buNone/>
            </a:pPr>
            <a:r>
              <a:rPr b="1" dirty="0" lang="en-US" sz="4000">
                <a:solidFill>
                  <a:schemeClr val="tx1"/>
                </a:solidFill>
                <a:latin typeface="Helvetica Neue"/>
              </a:rPr>
              <a:t>Find a movie original ratings and find the scam </a:t>
            </a:r>
          </a:p>
          <a:p>
            <a:pPr indent="0" marL="0">
              <a:buNone/>
            </a:pPr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  <a:endParaRPr b="1" dirty="0" lang="en-US" sz="1800">
              <a:solidFill>
                <a:schemeClr val="tx1"/>
              </a:solidFill>
              <a:latin typeface="Helvetica Neue"/>
            </a:endParaRPr>
          </a:p>
        </p:txBody>
      </p:sp>
      <p:pic>
        <p:nvPicPr>
          <p:cNvPr id="4" name="">
            <a:extLst>
              <a:ext uri="{A27C4706-280B-45FD-A224-5213F3E00225}">
                <a16:creationId xmlns:a16="http://schemas.microsoft.com/office/drawing/2010/main" id="{08E179B2-548B-4192-83B1-E07E48E3F7F1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2342502" y="2142524"/>
            <a:ext cx="7848171" cy="4412437"/>
          </a:xfrm>
          <a:prstGeom prst="rect">
            <a:avLst/>
          </a:prstGeom>
          <a:noFill/>
        </p:spPr>
      </p:pic>
    </p:spTree>
    <p:extLst>
      <p:ext uri="{4DCC6EBF-CEA5-4873-9289-5B367D800BCA}">
        <p14:creationId xmlns:p14="http://schemas.microsoft.com/office/powerpoint/2010/main" val="1711875180865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0551ECE-E932-40BD-B5C0-5D781D608542}">
                <a16:creationId xmlns:a16="http://schemas.microsoft.com/office/drawing/2010/main" id="{8ECD6857-AF76-4D7C-96C8-D612B63A75CE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/>
            <a:r>
              <a:rPr b="1" dirty="0" lang="en-US" sz="4400">
                <a:solidFill>
                  <a:schemeClr val="accent1"/>
                </a:solidFill>
                <a:latin typeface="Arial"/>
              </a:rPr>
              <a:t>Conclusion</a:t>
            </a:r>
            <a:endParaRPr b="1" dirty="0" lang="en-US" sz="4400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3" name="Content Placeholder 1">
            <a:extLst>
              <a:ext uri="{CEEE91C4-34AA-4DAC-8B8B-CD1EF1E2A02B}">
                <a16:creationId xmlns:a16="http://schemas.microsoft.com/office/drawing/2010/main" id="{9ECBB9F4-BF77-42CF-A9CB-F91A1FFF1513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indent="-305435" marL="305435"/>
            <a:r>
              <a:rPr b="1" dirty="0" lang="en-US" sz="1800">
                <a:solidFill>
                  <a:schemeClr val="tx1"/>
                </a:solidFill>
                <a:latin typeface="Helvetica Neue"/>
              </a:rPr>
              <a:t>We can save the money and dont go into the scam </a:t>
            </a:r>
          </a:p>
          <a:p>
            <a:pPr indent="-305435" marL="305435"/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  <a:endParaRPr b="1" dirty="0" lang="en-US" sz="1800">
              <a:solidFill>
                <a:schemeClr val="tx1"/>
              </a:solidFill>
              <a:latin typeface="Helvetica Neue"/>
            </a:endParaRPr>
          </a:p>
        </p:txBody>
      </p:sp>
    </p:spTree>
    <p:extLst>
      <p:ext uri="{8BD289AF-E8AD-4BE2-9027-C5D195501228}">
        <p14:creationId xmlns:p14="http://schemas.microsoft.com/office/powerpoint/2010/main" val="1711875180867"/>
      </p:ext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3D79997-BB1E-4440-B43F-1637291BDFE3}">
                <a16:creationId xmlns:a16="http://schemas.microsoft.com/office/drawing/2010/main" id="{CA37CA45-0DF0-4C8A-9D30-23A2F7940EFE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 indent="0" marL="0">
              <a:buNone/>
            </a:pPr>
            <a:r>
              <a:rPr b="1" dirty="0" lang="en-US" sz="2000">
                <a:latin typeface="+mn-lt"/>
              </a:rPr>
              <a:t/>
            </a:r>
          </a:p>
          <a:p>
            <a:pPr indent="-305435" marL="305435"/>
            <a:r>
              <a:rPr b="1" dirty="0" lang="en-US" sz="1800">
                <a:solidFill>
                  <a:schemeClr val="tx1"/>
                </a:solidFill>
                <a:latin typeface="Helvetica Neue"/>
              </a:rPr>
              <a:t>It will save the movie and escape from scam websites</a:t>
            </a:r>
          </a:p>
          <a:p>
            <a:pPr indent="-305435" marL="305435"/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lang="en-US" sz="1800">
                <a:solidFill>
                  <a:schemeClr val="tx1"/>
                </a:solidFill>
                <a:latin typeface="Helvetica Neue"/>
              </a:rPr>
              <a:t/>
            </a:r>
            <a:endParaRPr b="1" dirty="0" lang="en-US" sz="180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3" name="Title 4">
            <a:extLst>
              <a:ext uri="{CADDA814-F73B-4051-8899-697E9BF94128}">
                <a16:creationId xmlns:a16="http://schemas.microsoft.com/office/drawing/2010/main" id="{D1B58F89-9F56-444A-A4A1-C1E17D9A62F0}"/>
              </a:ext>
            </a:extLst>
          </p:cNvPr>
          <p:cNvSpPr txBox="1"/>
          <p:nvPr/>
        </p:nvSpPr>
        <p:spPr>
          <a:xfrm rot="0">
            <a:off x="535670" y="844659"/>
            <a:ext cx="11029616" cy="530296"/>
          </a:xfrm>
          <a:prstGeom prst="rect">
            <a:avLst/>
          </a:prstGeom>
        </p:spPr>
        <p:txBody>
          <a:bodyPr anchor="b" bIns="45720" lIns="91440" rIns="91440" rtlCol="0" tIns="45720" vert="horz">
            <a:normAutofit fontScale="75000" lnSpcReduction="20000"/>
          </a:bodyPr>
          <a:lstStyle>
            <a:lvl1pPr algn="l" lvl="0" rtl="false">
              <a:lnSpc>
                <a:spcPct val="100000"/>
              </a:lnSpc>
              <a:spcBef>
                <a:spcPct val="0"/>
              </a:spcBef>
              <a:buNone/>
              <a:defRPr b="0" cap="all" dirty="0"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lvl="1">
              <a:defRPr dirty="0" lang="en-US">
                <a:solidFill>
                  <a:schemeClr val="tx2"/>
                </a:solidFill>
              </a:defRPr>
            </a:lvl2pPr>
            <a:lvl3pPr lvl="2">
              <a:defRPr dirty="0" lang="en-US">
                <a:solidFill>
                  <a:schemeClr val="tx2"/>
                </a:solidFill>
              </a:defRPr>
            </a:lvl3pPr>
            <a:lvl4pPr lvl="3">
              <a:defRPr dirty="0" lang="en-US">
                <a:solidFill>
                  <a:schemeClr val="tx2"/>
                </a:solidFill>
              </a:defRPr>
            </a:lvl4pPr>
            <a:lvl5pPr lvl="4">
              <a:defRPr dirty="0" lang="en-US">
                <a:solidFill>
                  <a:schemeClr val="tx2"/>
                </a:solidFill>
              </a:defRPr>
            </a:lvl5pPr>
            <a:lvl6pPr lvl="5">
              <a:defRPr dirty="0" lang="en-US">
                <a:solidFill>
                  <a:schemeClr val="tx2"/>
                </a:solidFill>
              </a:defRPr>
            </a:lvl6pPr>
            <a:lvl7pPr lvl="6">
              <a:defRPr dirty="0" lang="en-US">
                <a:solidFill>
                  <a:schemeClr val="tx2"/>
                </a:solidFill>
              </a:defRPr>
            </a:lvl7pPr>
            <a:lvl8pPr lvl="7">
              <a:defRPr dirty="0" lang="en-US">
                <a:solidFill>
                  <a:schemeClr val="tx2"/>
                </a:solidFill>
              </a:defRPr>
            </a:lvl8pPr>
            <a:lvl9pPr lvl="8">
              <a:defRPr dirty="0" lang="en-US">
                <a:solidFill>
                  <a:schemeClr val="tx2"/>
                </a:solidFill>
              </a:defRPr>
            </a:lvl9pPr>
          </a:lstStyle>
          <a:p>
            <a:pPr/>
            <a:r>
              <a:rPr b="1" dirty="0" lang="en-US" sz="4400">
                <a:solidFill>
                  <a:schemeClr val="accent1"/>
                </a:solidFill>
                <a:latin typeface="Arial"/>
              </a:rPr>
              <a:t>Future scope</a:t>
            </a:r>
            <a:endParaRPr b="1" dirty="0" lang="en-US" sz="4400">
              <a:solidFill>
                <a:schemeClr val="accent1"/>
              </a:solidFill>
              <a:latin typeface="Arial"/>
            </a:endParaRPr>
          </a:p>
        </p:txBody>
      </p:sp>
    </p:spTree>
    <p:extLst>
      <p:ext uri="{7D090408-A18B-4E45-A4E4-6963068CD2B4}">
        <p14:creationId xmlns:p14="http://schemas.microsoft.com/office/powerpoint/2010/main" val="1711875180868"/>
      </p:ext>
    </p:extLst>
  </p:cSld>
  <p:clrMapOvr>
    <a:masterClrMapping/>
  </p:clrMapOvr>
</p:sld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cap="rnd" w="12700">
          <a:solidFill>
            <a:schemeClr val="phClr">
              <a:lumMod val="90000"/>
            </a:schemeClr>
          </a:solidFill>
          <a:prstDash val="solid"/>
        </a:ln>
        <a:ln cap="rnd" w="22225">
          <a:solidFill>
            <a:schemeClr val="phClr"/>
          </a:solidFill>
          <a:prstDash val="solid"/>
        </a:ln>
        <a:ln cap="rnd" w="254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b="100000" l="50000" r="10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cap="rnd" w="12700">
          <a:solidFill>
            <a:schemeClr val="phClr">
              <a:lumMod val="90000"/>
            </a:schemeClr>
          </a:solidFill>
          <a:prstDash val="solid"/>
        </a:ln>
        <a:ln cap="rnd" w="22225">
          <a:solidFill>
            <a:schemeClr val="phClr"/>
          </a:solidFill>
          <a:prstDash val="solid"/>
        </a:ln>
        <a:ln cap="rnd" w="254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b="100000" l="50000" r="100000" t="50000"/>
          </a:path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/>
  <cp:lastModifiedBy/>
  <dcterms:created xsi:type="dcterms:W3CDTF">2024-03-31T13:56:17Z</dcterms:created>
  <dcterms:modified xsi:type="dcterms:W3CDTF">2024-03-31T14:22:27Z</dcterms:modified>
</cp:coreProperties>
</file>