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4" r:id="rId6"/>
    <p:sldId id="258" r:id="rId7"/>
    <p:sldId id="265" r:id="rId8"/>
    <p:sldId id="267" r:id="rId9"/>
    <p:sldId id="268" r:id="rId10"/>
    <p:sldId id="269" r:id="rId11"/>
    <p:sldId id="270" r:id="rId12"/>
    <p:sldId id="273" r:id="rId13"/>
    <p:sldId id="271" r:id="rId14"/>
    <p:sldId id="262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F5D638-0F59-4D6B-B92D-6568F687691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BF5474A-67B7-4362-979F-F973BC473BAF}">
      <dgm:prSet/>
      <dgm:spPr/>
      <dgm:t>
        <a:bodyPr/>
        <a:lstStyle/>
        <a:p>
          <a:r>
            <a:rPr lang="en-US"/>
            <a:t>Key Listener Setup:</a:t>
          </a:r>
        </a:p>
      </dgm:t>
    </dgm:pt>
    <dgm:pt modelId="{847CB14B-EE10-413E-AA55-54828A548982}" type="parTrans" cxnId="{8F57E761-CD2F-40DA-B255-722F24B8938F}">
      <dgm:prSet/>
      <dgm:spPr/>
      <dgm:t>
        <a:bodyPr/>
        <a:lstStyle/>
        <a:p>
          <a:endParaRPr lang="en-US"/>
        </a:p>
      </dgm:t>
    </dgm:pt>
    <dgm:pt modelId="{53D4D2D6-4092-402D-AB0C-2E16EFB00498}" type="sibTrans" cxnId="{8F57E761-CD2F-40DA-B255-722F24B8938F}">
      <dgm:prSet/>
      <dgm:spPr/>
      <dgm:t>
        <a:bodyPr/>
        <a:lstStyle/>
        <a:p>
          <a:endParaRPr lang="en-US"/>
        </a:p>
      </dgm:t>
    </dgm:pt>
    <dgm:pt modelId="{AB42ADF2-D518-402F-BB00-A660A23BFC36}">
      <dgm:prSet/>
      <dgm:spPr/>
      <dgm:t>
        <a:bodyPr/>
        <a:lstStyle/>
        <a:p>
          <a:r>
            <a:rPr lang="en-US"/>
            <a:t>Initialize a key listener using the chosen library (e.g., pynput for Windows, pyxhook for Linux).</a:t>
          </a:r>
        </a:p>
      </dgm:t>
    </dgm:pt>
    <dgm:pt modelId="{89C8B3D5-ADC7-4739-94C1-62A915C3A335}" type="parTrans" cxnId="{D5BAE897-A6EA-404A-B9CE-822611DEC789}">
      <dgm:prSet/>
      <dgm:spPr/>
      <dgm:t>
        <a:bodyPr/>
        <a:lstStyle/>
        <a:p>
          <a:endParaRPr lang="en-US"/>
        </a:p>
      </dgm:t>
    </dgm:pt>
    <dgm:pt modelId="{7A22522E-963B-4402-88ED-26D4AD4F1C89}" type="sibTrans" cxnId="{D5BAE897-A6EA-404A-B9CE-822611DEC789}">
      <dgm:prSet/>
      <dgm:spPr/>
      <dgm:t>
        <a:bodyPr/>
        <a:lstStyle/>
        <a:p>
          <a:endParaRPr lang="en-US"/>
        </a:p>
      </dgm:t>
    </dgm:pt>
    <dgm:pt modelId="{A09E11FB-A007-4456-943A-E1BE4017D7DF}">
      <dgm:prSet/>
      <dgm:spPr/>
      <dgm:t>
        <a:bodyPr/>
        <a:lstStyle/>
        <a:p>
          <a:r>
            <a:rPr lang="en-US"/>
            <a:t>Define callback functions for key presses (e.g., on_press) and key releases (e.g., on_release).</a:t>
          </a:r>
        </a:p>
      </dgm:t>
    </dgm:pt>
    <dgm:pt modelId="{541D8AB1-BB19-4BF6-A545-6F5A0221DAC5}" type="parTrans" cxnId="{0CF1451B-F99D-402A-AEC0-27A4DDCDE2A9}">
      <dgm:prSet/>
      <dgm:spPr/>
      <dgm:t>
        <a:bodyPr/>
        <a:lstStyle/>
        <a:p>
          <a:endParaRPr lang="en-US"/>
        </a:p>
      </dgm:t>
    </dgm:pt>
    <dgm:pt modelId="{C53B8C14-C982-490A-A3BE-CB63CBD3A4DD}" type="sibTrans" cxnId="{0CF1451B-F99D-402A-AEC0-27A4DDCDE2A9}">
      <dgm:prSet/>
      <dgm:spPr/>
      <dgm:t>
        <a:bodyPr/>
        <a:lstStyle/>
        <a:p>
          <a:endParaRPr lang="en-US"/>
        </a:p>
      </dgm:t>
    </dgm:pt>
    <dgm:pt modelId="{6D04BEC5-FA29-4137-9F84-E0661B45DDD7}">
      <dgm:prSet/>
      <dgm:spPr/>
      <dgm:t>
        <a:bodyPr/>
        <a:lstStyle/>
        <a:p>
          <a:r>
            <a:rPr lang="en-US"/>
            <a:t>Capture Keystrokes:</a:t>
          </a:r>
        </a:p>
      </dgm:t>
    </dgm:pt>
    <dgm:pt modelId="{4DA683B3-EF65-4C49-BF13-7AE128F733FB}" type="parTrans" cxnId="{57C02F09-B75E-48D0-AEA6-214DEC72C941}">
      <dgm:prSet/>
      <dgm:spPr/>
      <dgm:t>
        <a:bodyPr/>
        <a:lstStyle/>
        <a:p>
          <a:endParaRPr lang="en-US"/>
        </a:p>
      </dgm:t>
    </dgm:pt>
    <dgm:pt modelId="{9F7A8223-533B-4014-9330-CDAAA3D1D9F4}" type="sibTrans" cxnId="{57C02F09-B75E-48D0-AEA6-214DEC72C941}">
      <dgm:prSet/>
      <dgm:spPr/>
      <dgm:t>
        <a:bodyPr/>
        <a:lstStyle/>
        <a:p>
          <a:endParaRPr lang="en-US"/>
        </a:p>
      </dgm:t>
    </dgm:pt>
    <dgm:pt modelId="{5B139565-D00C-47C4-904B-AF3786E3C82C}">
      <dgm:prSet/>
      <dgm:spPr/>
      <dgm:t>
        <a:bodyPr/>
        <a:lstStyle/>
        <a:p>
          <a:r>
            <a:rPr lang="en-US"/>
            <a:t>In the on_press callback:</a:t>
          </a:r>
        </a:p>
      </dgm:t>
    </dgm:pt>
    <dgm:pt modelId="{2D12571D-D02A-4B7C-BC20-D7388C037912}" type="parTrans" cxnId="{BC6BE7D7-0E94-46C2-8159-AD43767A80C1}">
      <dgm:prSet/>
      <dgm:spPr/>
      <dgm:t>
        <a:bodyPr/>
        <a:lstStyle/>
        <a:p>
          <a:endParaRPr lang="en-US"/>
        </a:p>
      </dgm:t>
    </dgm:pt>
    <dgm:pt modelId="{0ACA6A26-34A8-4EE4-99E5-AC6DE626351E}" type="sibTrans" cxnId="{BC6BE7D7-0E94-46C2-8159-AD43767A80C1}">
      <dgm:prSet/>
      <dgm:spPr/>
      <dgm:t>
        <a:bodyPr/>
        <a:lstStyle/>
        <a:p>
          <a:endParaRPr lang="en-US"/>
        </a:p>
      </dgm:t>
    </dgm:pt>
    <dgm:pt modelId="{65E892F1-31A0-4955-9D85-2B835DA30052}">
      <dgm:prSet/>
      <dgm:spPr/>
      <dgm:t>
        <a:bodyPr/>
        <a:lstStyle/>
        <a:p>
          <a:r>
            <a:rPr lang="en-US"/>
            <a:t>Capture the pressed key (ASCII value or character).</a:t>
          </a:r>
        </a:p>
      </dgm:t>
    </dgm:pt>
    <dgm:pt modelId="{3ED6C95C-FEC8-4FEC-B6BC-8FC2148ADF3E}" type="parTrans" cxnId="{C605F95C-E203-41C6-8459-CCBCD70C28AE}">
      <dgm:prSet/>
      <dgm:spPr/>
      <dgm:t>
        <a:bodyPr/>
        <a:lstStyle/>
        <a:p>
          <a:endParaRPr lang="en-US"/>
        </a:p>
      </dgm:t>
    </dgm:pt>
    <dgm:pt modelId="{0103D665-720B-4DBE-BA52-E71FABF5A3EC}" type="sibTrans" cxnId="{C605F95C-E203-41C6-8459-CCBCD70C28AE}">
      <dgm:prSet/>
      <dgm:spPr/>
      <dgm:t>
        <a:bodyPr/>
        <a:lstStyle/>
        <a:p>
          <a:endParaRPr lang="en-US"/>
        </a:p>
      </dgm:t>
    </dgm:pt>
    <dgm:pt modelId="{622DE9E8-212B-41D1-A4EF-68661256788E}">
      <dgm:prSet/>
      <dgm:spPr/>
      <dgm:t>
        <a:bodyPr/>
        <a:lstStyle/>
        <a:p>
          <a:r>
            <a:rPr lang="en-US"/>
            <a:t>Handle special keys (e.g., Enter, Space, Backspace).</a:t>
          </a:r>
        </a:p>
      </dgm:t>
    </dgm:pt>
    <dgm:pt modelId="{96503AC3-4D45-466F-9A9E-9A3CEB506A4A}" type="parTrans" cxnId="{798409FF-BF23-4ED7-921A-4A537348983F}">
      <dgm:prSet/>
      <dgm:spPr/>
      <dgm:t>
        <a:bodyPr/>
        <a:lstStyle/>
        <a:p>
          <a:endParaRPr lang="en-US"/>
        </a:p>
      </dgm:t>
    </dgm:pt>
    <dgm:pt modelId="{2B10B0FC-17F5-4226-A32E-E92D6D20C967}" type="sibTrans" cxnId="{798409FF-BF23-4ED7-921A-4A537348983F}">
      <dgm:prSet/>
      <dgm:spPr/>
      <dgm:t>
        <a:bodyPr/>
        <a:lstStyle/>
        <a:p>
          <a:endParaRPr lang="en-US"/>
        </a:p>
      </dgm:t>
    </dgm:pt>
    <dgm:pt modelId="{4A7851BB-1095-4475-ABC6-42C0DBCD6571}">
      <dgm:prSet/>
      <dgm:spPr/>
      <dgm:t>
        <a:bodyPr/>
        <a:lstStyle/>
        <a:p>
          <a:r>
            <a:rPr lang="en-US"/>
            <a:t>Append the key to a buffer or log.</a:t>
          </a:r>
        </a:p>
      </dgm:t>
    </dgm:pt>
    <dgm:pt modelId="{8EDA5204-CD84-4E46-9B38-FD87CBD04F99}" type="parTrans" cxnId="{DDC474EC-B297-4D93-B1CA-684F72E0C0C4}">
      <dgm:prSet/>
      <dgm:spPr/>
      <dgm:t>
        <a:bodyPr/>
        <a:lstStyle/>
        <a:p>
          <a:endParaRPr lang="en-US"/>
        </a:p>
      </dgm:t>
    </dgm:pt>
    <dgm:pt modelId="{4D28BCA7-9B1A-4732-8776-BAC0516A9285}" type="sibTrans" cxnId="{DDC474EC-B297-4D93-B1CA-684F72E0C0C4}">
      <dgm:prSet/>
      <dgm:spPr/>
      <dgm:t>
        <a:bodyPr/>
        <a:lstStyle/>
        <a:p>
          <a:endParaRPr lang="en-US"/>
        </a:p>
      </dgm:t>
    </dgm:pt>
    <dgm:pt modelId="{54CE4834-F59A-4171-B205-9AF3EE429862}">
      <dgm:prSet/>
      <dgm:spPr/>
      <dgm:t>
        <a:bodyPr/>
        <a:lstStyle/>
        <a:p>
          <a:r>
            <a:rPr lang="en-US"/>
            <a:t>Write to Log File:</a:t>
          </a:r>
        </a:p>
      </dgm:t>
    </dgm:pt>
    <dgm:pt modelId="{084E4353-5D57-46EB-8D78-81D633A3D8A4}" type="parTrans" cxnId="{0C0E9208-7F7A-4D19-8483-1ECF65D73A72}">
      <dgm:prSet/>
      <dgm:spPr/>
      <dgm:t>
        <a:bodyPr/>
        <a:lstStyle/>
        <a:p>
          <a:endParaRPr lang="en-US"/>
        </a:p>
      </dgm:t>
    </dgm:pt>
    <dgm:pt modelId="{63FEE88A-FDC6-468D-BD2A-C2B917521AE5}" type="sibTrans" cxnId="{0C0E9208-7F7A-4D19-8483-1ECF65D73A72}">
      <dgm:prSet/>
      <dgm:spPr/>
      <dgm:t>
        <a:bodyPr/>
        <a:lstStyle/>
        <a:p>
          <a:endParaRPr lang="en-US"/>
        </a:p>
      </dgm:t>
    </dgm:pt>
    <dgm:pt modelId="{238714C9-8B34-4E15-823F-E5D67DCB1320}">
      <dgm:prSet/>
      <dgm:spPr/>
      <dgm:t>
        <a:bodyPr/>
        <a:lstStyle/>
        <a:p>
          <a:r>
            <a:rPr lang="en-US"/>
            <a:t>Implement the write_file function:</a:t>
          </a:r>
        </a:p>
      </dgm:t>
    </dgm:pt>
    <dgm:pt modelId="{F1764989-3490-4718-8130-0B9C7C32083A}" type="parTrans" cxnId="{1946B5F9-38BA-499C-A590-31B1865F9C57}">
      <dgm:prSet/>
      <dgm:spPr/>
      <dgm:t>
        <a:bodyPr/>
        <a:lstStyle/>
        <a:p>
          <a:endParaRPr lang="en-US"/>
        </a:p>
      </dgm:t>
    </dgm:pt>
    <dgm:pt modelId="{6AAC194F-EA36-49F0-B5AB-68966A680944}" type="sibTrans" cxnId="{1946B5F9-38BA-499C-A590-31B1865F9C57}">
      <dgm:prSet/>
      <dgm:spPr/>
      <dgm:t>
        <a:bodyPr/>
        <a:lstStyle/>
        <a:p>
          <a:endParaRPr lang="en-US"/>
        </a:p>
      </dgm:t>
    </dgm:pt>
    <dgm:pt modelId="{815F7AB7-CA19-4858-999C-9FE0A5258A36}">
      <dgm:prSet/>
      <dgm:spPr/>
      <dgm:t>
        <a:bodyPr/>
        <a:lstStyle/>
        <a:p>
          <a:r>
            <a:rPr lang="en-US"/>
            <a:t>Open the log file (e.g., “log.txt”) in “append” mode.</a:t>
          </a:r>
        </a:p>
      </dgm:t>
    </dgm:pt>
    <dgm:pt modelId="{580B5FB8-5ADD-4EFA-8D3E-6ADBD831A0BB}" type="parTrans" cxnId="{AD5D4443-9569-4665-9E08-7F55AEC9D6E1}">
      <dgm:prSet/>
      <dgm:spPr/>
      <dgm:t>
        <a:bodyPr/>
        <a:lstStyle/>
        <a:p>
          <a:endParaRPr lang="en-US"/>
        </a:p>
      </dgm:t>
    </dgm:pt>
    <dgm:pt modelId="{CE115C2F-B968-4021-8853-CF1FDF3534D2}" type="sibTrans" cxnId="{AD5D4443-9569-4665-9E08-7F55AEC9D6E1}">
      <dgm:prSet/>
      <dgm:spPr/>
      <dgm:t>
        <a:bodyPr/>
        <a:lstStyle/>
        <a:p>
          <a:endParaRPr lang="en-US"/>
        </a:p>
      </dgm:t>
    </dgm:pt>
    <dgm:pt modelId="{DD19A46D-3CBC-47BD-B883-54D5761229E8}">
      <dgm:prSet/>
      <dgm:spPr/>
      <dgm:t>
        <a:bodyPr/>
        <a:lstStyle/>
        <a:p>
          <a:r>
            <a:rPr lang="en-US"/>
            <a:t>Write the buffered keys to the log file.</a:t>
          </a:r>
        </a:p>
      </dgm:t>
    </dgm:pt>
    <dgm:pt modelId="{5F5FB206-F077-4204-BDBB-952AFB3368BC}" type="parTrans" cxnId="{E39B37E6-CCDA-4393-B268-06CFE6F062EF}">
      <dgm:prSet/>
      <dgm:spPr/>
      <dgm:t>
        <a:bodyPr/>
        <a:lstStyle/>
        <a:p>
          <a:endParaRPr lang="en-US"/>
        </a:p>
      </dgm:t>
    </dgm:pt>
    <dgm:pt modelId="{BDA75E84-4843-40A0-89A2-5431951C740C}" type="sibTrans" cxnId="{E39B37E6-CCDA-4393-B268-06CFE6F062EF}">
      <dgm:prSet/>
      <dgm:spPr/>
      <dgm:t>
        <a:bodyPr/>
        <a:lstStyle/>
        <a:p>
          <a:endParaRPr lang="en-US"/>
        </a:p>
      </dgm:t>
    </dgm:pt>
    <dgm:pt modelId="{82A7C696-DB33-48DE-B4CA-1DA30978C688}">
      <dgm:prSet/>
      <dgm:spPr/>
      <dgm:t>
        <a:bodyPr/>
        <a:lstStyle/>
        <a:p>
          <a:r>
            <a:rPr lang="en-US"/>
            <a:t>Close the file after writing.</a:t>
          </a:r>
        </a:p>
      </dgm:t>
    </dgm:pt>
    <dgm:pt modelId="{1BF346CA-A1D2-4400-954D-36CB2237E3B8}" type="parTrans" cxnId="{D3F73889-21AF-48BB-8163-E9D27E77BDEF}">
      <dgm:prSet/>
      <dgm:spPr/>
      <dgm:t>
        <a:bodyPr/>
        <a:lstStyle/>
        <a:p>
          <a:endParaRPr lang="en-US"/>
        </a:p>
      </dgm:t>
    </dgm:pt>
    <dgm:pt modelId="{FAAE710A-1137-45D0-B730-BEB63B8C00D8}" type="sibTrans" cxnId="{D3F73889-21AF-48BB-8163-E9D27E77BDEF}">
      <dgm:prSet/>
      <dgm:spPr/>
      <dgm:t>
        <a:bodyPr/>
        <a:lstStyle/>
        <a:p>
          <a:endParaRPr lang="en-US"/>
        </a:p>
      </dgm:t>
    </dgm:pt>
    <dgm:pt modelId="{75F09A5A-62B4-4C1B-A0BE-F9D7B98001DA}" type="pres">
      <dgm:prSet presAssocID="{10F5D638-0F59-4D6B-B92D-6568F6876918}" presName="vert0" presStyleCnt="0">
        <dgm:presLayoutVars>
          <dgm:dir/>
          <dgm:animOne val="branch"/>
          <dgm:animLvl val="lvl"/>
        </dgm:presLayoutVars>
      </dgm:prSet>
      <dgm:spPr/>
    </dgm:pt>
    <dgm:pt modelId="{9EA20109-0652-4DC0-8FD0-66CA0CCDC445}" type="pres">
      <dgm:prSet presAssocID="{4BF5474A-67B7-4362-979F-F973BC473BAF}" presName="thickLine" presStyleLbl="alignNode1" presStyleIdx="0" presStyleCnt="3"/>
      <dgm:spPr/>
    </dgm:pt>
    <dgm:pt modelId="{3CFDF3DA-DB55-400A-9E48-A1D5A330C4D8}" type="pres">
      <dgm:prSet presAssocID="{4BF5474A-67B7-4362-979F-F973BC473BAF}" presName="horz1" presStyleCnt="0"/>
      <dgm:spPr/>
    </dgm:pt>
    <dgm:pt modelId="{637FED5B-A8A3-45C7-B90E-65D5BFE7347A}" type="pres">
      <dgm:prSet presAssocID="{4BF5474A-67B7-4362-979F-F973BC473BAF}" presName="tx1" presStyleLbl="revTx" presStyleIdx="0" presStyleCnt="13"/>
      <dgm:spPr/>
    </dgm:pt>
    <dgm:pt modelId="{8CFAD3A5-6755-42BF-87AA-FB228B082B42}" type="pres">
      <dgm:prSet presAssocID="{4BF5474A-67B7-4362-979F-F973BC473BAF}" presName="vert1" presStyleCnt="0"/>
      <dgm:spPr/>
    </dgm:pt>
    <dgm:pt modelId="{5856BC8A-2EA8-495F-BC06-046A4945E37A}" type="pres">
      <dgm:prSet presAssocID="{AB42ADF2-D518-402F-BB00-A660A23BFC36}" presName="vertSpace2a" presStyleCnt="0"/>
      <dgm:spPr/>
    </dgm:pt>
    <dgm:pt modelId="{A9767DD8-8A52-42E1-B270-D4E6D1A4B61A}" type="pres">
      <dgm:prSet presAssocID="{AB42ADF2-D518-402F-BB00-A660A23BFC36}" presName="horz2" presStyleCnt="0"/>
      <dgm:spPr/>
    </dgm:pt>
    <dgm:pt modelId="{1846AC94-AB33-47C7-A23E-E498EC8D860F}" type="pres">
      <dgm:prSet presAssocID="{AB42ADF2-D518-402F-BB00-A660A23BFC36}" presName="horzSpace2" presStyleCnt="0"/>
      <dgm:spPr/>
    </dgm:pt>
    <dgm:pt modelId="{9D07DE83-D932-4AF2-B2BB-23E4EC67F8D6}" type="pres">
      <dgm:prSet presAssocID="{AB42ADF2-D518-402F-BB00-A660A23BFC36}" presName="tx2" presStyleLbl="revTx" presStyleIdx="1" presStyleCnt="13"/>
      <dgm:spPr/>
    </dgm:pt>
    <dgm:pt modelId="{57C8BAC7-45F5-4917-9C1B-B26F83748AC4}" type="pres">
      <dgm:prSet presAssocID="{AB42ADF2-D518-402F-BB00-A660A23BFC36}" presName="vert2" presStyleCnt="0"/>
      <dgm:spPr/>
    </dgm:pt>
    <dgm:pt modelId="{D619D335-F78A-4F33-A686-3DD4D84C5FAF}" type="pres">
      <dgm:prSet presAssocID="{AB42ADF2-D518-402F-BB00-A660A23BFC36}" presName="thinLine2b" presStyleLbl="callout" presStyleIdx="0" presStyleCnt="10"/>
      <dgm:spPr/>
    </dgm:pt>
    <dgm:pt modelId="{92D00C6B-8C60-4691-8C2A-AD57704650BB}" type="pres">
      <dgm:prSet presAssocID="{AB42ADF2-D518-402F-BB00-A660A23BFC36}" presName="vertSpace2b" presStyleCnt="0"/>
      <dgm:spPr/>
    </dgm:pt>
    <dgm:pt modelId="{04AE7D7B-2CAD-4060-9AB9-1CA1F468C312}" type="pres">
      <dgm:prSet presAssocID="{A09E11FB-A007-4456-943A-E1BE4017D7DF}" presName="horz2" presStyleCnt="0"/>
      <dgm:spPr/>
    </dgm:pt>
    <dgm:pt modelId="{AB08DDC6-1DE8-49A9-9C63-07875A5D5256}" type="pres">
      <dgm:prSet presAssocID="{A09E11FB-A007-4456-943A-E1BE4017D7DF}" presName="horzSpace2" presStyleCnt="0"/>
      <dgm:spPr/>
    </dgm:pt>
    <dgm:pt modelId="{9697FF3B-07CB-4AD5-A546-DE11AFFFB934}" type="pres">
      <dgm:prSet presAssocID="{A09E11FB-A007-4456-943A-E1BE4017D7DF}" presName="tx2" presStyleLbl="revTx" presStyleIdx="2" presStyleCnt="13"/>
      <dgm:spPr/>
    </dgm:pt>
    <dgm:pt modelId="{60D51E4C-F69F-4312-87A5-964DDFA919AC}" type="pres">
      <dgm:prSet presAssocID="{A09E11FB-A007-4456-943A-E1BE4017D7DF}" presName="vert2" presStyleCnt="0"/>
      <dgm:spPr/>
    </dgm:pt>
    <dgm:pt modelId="{A55A02AB-D818-4160-9197-2FDFC0DBECC6}" type="pres">
      <dgm:prSet presAssocID="{A09E11FB-A007-4456-943A-E1BE4017D7DF}" presName="thinLine2b" presStyleLbl="callout" presStyleIdx="1" presStyleCnt="10"/>
      <dgm:spPr/>
    </dgm:pt>
    <dgm:pt modelId="{4794BADE-CDD1-4A05-B8E8-9324C9EC4E3C}" type="pres">
      <dgm:prSet presAssocID="{A09E11FB-A007-4456-943A-E1BE4017D7DF}" presName="vertSpace2b" presStyleCnt="0"/>
      <dgm:spPr/>
    </dgm:pt>
    <dgm:pt modelId="{3077E754-0582-4537-8596-F7E559CFABE0}" type="pres">
      <dgm:prSet presAssocID="{6D04BEC5-FA29-4137-9F84-E0661B45DDD7}" presName="thickLine" presStyleLbl="alignNode1" presStyleIdx="1" presStyleCnt="3"/>
      <dgm:spPr/>
    </dgm:pt>
    <dgm:pt modelId="{2D13801D-54F6-4082-B3CA-1A0BAEFAA199}" type="pres">
      <dgm:prSet presAssocID="{6D04BEC5-FA29-4137-9F84-E0661B45DDD7}" presName="horz1" presStyleCnt="0"/>
      <dgm:spPr/>
    </dgm:pt>
    <dgm:pt modelId="{FF882F82-020C-4443-A7DA-7E1E9657F564}" type="pres">
      <dgm:prSet presAssocID="{6D04BEC5-FA29-4137-9F84-E0661B45DDD7}" presName="tx1" presStyleLbl="revTx" presStyleIdx="3" presStyleCnt="13"/>
      <dgm:spPr/>
    </dgm:pt>
    <dgm:pt modelId="{8E3DE386-19C1-42D9-8DE2-DD8313D40A4B}" type="pres">
      <dgm:prSet presAssocID="{6D04BEC5-FA29-4137-9F84-E0661B45DDD7}" presName="vert1" presStyleCnt="0"/>
      <dgm:spPr/>
    </dgm:pt>
    <dgm:pt modelId="{8F641471-8B0B-47F7-BA1E-8C27DBB28192}" type="pres">
      <dgm:prSet presAssocID="{5B139565-D00C-47C4-904B-AF3786E3C82C}" presName="vertSpace2a" presStyleCnt="0"/>
      <dgm:spPr/>
    </dgm:pt>
    <dgm:pt modelId="{AC8D33B3-0CCF-46B2-BD74-57225752843A}" type="pres">
      <dgm:prSet presAssocID="{5B139565-D00C-47C4-904B-AF3786E3C82C}" presName="horz2" presStyleCnt="0"/>
      <dgm:spPr/>
    </dgm:pt>
    <dgm:pt modelId="{1930A955-EE76-4330-95CA-5DCECFA0AC91}" type="pres">
      <dgm:prSet presAssocID="{5B139565-D00C-47C4-904B-AF3786E3C82C}" presName="horzSpace2" presStyleCnt="0"/>
      <dgm:spPr/>
    </dgm:pt>
    <dgm:pt modelId="{D8599816-7DE1-4964-ADE2-6ACDB7760C4C}" type="pres">
      <dgm:prSet presAssocID="{5B139565-D00C-47C4-904B-AF3786E3C82C}" presName="tx2" presStyleLbl="revTx" presStyleIdx="4" presStyleCnt="13"/>
      <dgm:spPr/>
    </dgm:pt>
    <dgm:pt modelId="{8C38AD56-D9D7-47F7-949D-00F3390D459D}" type="pres">
      <dgm:prSet presAssocID="{5B139565-D00C-47C4-904B-AF3786E3C82C}" presName="vert2" presStyleCnt="0"/>
      <dgm:spPr/>
    </dgm:pt>
    <dgm:pt modelId="{1758AF71-3505-42B1-A52F-BED232CD84C0}" type="pres">
      <dgm:prSet presAssocID="{5B139565-D00C-47C4-904B-AF3786E3C82C}" presName="thinLine2b" presStyleLbl="callout" presStyleIdx="2" presStyleCnt="10"/>
      <dgm:spPr/>
    </dgm:pt>
    <dgm:pt modelId="{2227E0D5-9F70-4082-B5C4-698C83EA1D38}" type="pres">
      <dgm:prSet presAssocID="{5B139565-D00C-47C4-904B-AF3786E3C82C}" presName="vertSpace2b" presStyleCnt="0"/>
      <dgm:spPr/>
    </dgm:pt>
    <dgm:pt modelId="{DB31952A-A324-4C4C-8526-6515584B3C1C}" type="pres">
      <dgm:prSet presAssocID="{65E892F1-31A0-4955-9D85-2B835DA30052}" presName="horz2" presStyleCnt="0"/>
      <dgm:spPr/>
    </dgm:pt>
    <dgm:pt modelId="{BA546809-FBEC-4663-A9D3-B3972F94952C}" type="pres">
      <dgm:prSet presAssocID="{65E892F1-31A0-4955-9D85-2B835DA30052}" presName="horzSpace2" presStyleCnt="0"/>
      <dgm:spPr/>
    </dgm:pt>
    <dgm:pt modelId="{EFD2F900-0BC1-41F1-8A5C-6955F400AFA3}" type="pres">
      <dgm:prSet presAssocID="{65E892F1-31A0-4955-9D85-2B835DA30052}" presName="tx2" presStyleLbl="revTx" presStyleIdx="5" presStyleCnt="13"/>
      <dgm:spPr/>
    </dgm:pt>
    <dgm:pt modelId="{184680D5-3712-4565-8005-1D6A75661454}" type="pres">
      <dgm:prSet presAssocID="{65E892F1-31A0-4955-9D85-2B835DA30052}" presName="vert2" presStyleCnt="0"/>
      <dgm:spPr/>
    </dgm:pt>
    <dgm:pt modelId="{CC8FE5E5-3C4B-4555-8BDA-9601E78A9597}" type="pres">
      <dgm:prSet presAssocID="{65E892F1-31A0-4955-9D85-2B835DA30052}" presName="thinLine2b" presStyleLbl="callout" presStyleIdx="3" presStyleCnt="10"/>
      <dgm:spPr/>
    </dgm:pt>
    <dgm:pt modelId="{4DA7448D-C36B-4CEC-90D6-ACE4D3922A7D}" type="pres">
      <dgm:prSet presAssocID="{65E892F1-31A0-4955-9D85-2B835DA30052}" presName="vertSpace2b" presStyleCnt="0"/>
      <dgm:spPr/>
    </dgm:pt>
    <dgm:pt modelId="{F10C4F42-22DF-43BD-A1E9-65B033DBD9E5}" type="pres">
      <dgm:prSet presAssocID="{622DE9E8-212B-41D1-A4EF-68661256788E}" presName="horz2" presStyleCnt="0"/>
      <dgm:spPr/>
    </dgm:pt>
    <dgm:pt modelId="{156B80B6-B1AD-457C-89A0-F1FB23619671}" type="pres">
      <dgm:prSet presAssocID="{622DE9E8-212B-41D1-A4EF-68661256788E}" presName="horzSpace2" presStyleCnt="0"/>
      <dgm:spPr/>
    </dgm:pt>
    <dgm:pt modelId="{3F11E6A2-1689-4470-9BF0-5D6A1F3E6DE0}" type="pres">
      <dgm:prSet presAssocID="{622DE9E8-212B-41D1-A4EF-68661256788E}" presName="tx2" presStyleLbl="revTx" presStyleIdx="6" presStyleCnt="13"/>
      <dgm:spPr/>
    </dgm:pt>
    <dgm:pt modelId="{F023B561-4D28-4500-82F4-6BC829F0FA5E}" type="pres">
      <dgm:prSet presAssocID="{622DE9E8-212B-41D1-A4EF-68661256788E}" presName="vert2" presStyleCnt="0"/>
      <dgm:spPr/>
    </dgm:pt>
    <dgm:pt modelId="{F8D86DFB-4903-4E4E-B83C-7AABA9F19161}" type="pres">
      <dgm:prSet presAssocID="{622DE9E8-212B-41D1-A4EF-68661256788E}" presName="thinLine2b" presStyleLbl="callout" presStyleIdx="4" presStyleCnt="10"/>
      <dgm:spPr/>
    </dgm:pt>
    <dgm:pt modelId="{D637F338-A833-484C-A3C7-5E93A9DB68A8}" type="pres">
      <dgm:prSet presAssocID="{622DE9E8-212B-41D1-A4EF-68661256788E}" presName="vertSpace2b" presStyleCnt="0"/>
      <dgm:spPr/>
    </dgm:pt>
    <dgm:pt modelId="{C234E838-4383-4410-87E1-AC95D2B15629}" type="pres">
      <dgm:prSet presAssocID="{4A7851BB-1095-4475-ABC6-42C0DBCD6571}" presName="horz2" presStyleCnt="0"/>
      <dgm:spPr/>
    </dgm:pt>
    <dgm:pt modelId="{690B9C5B-8C0C-4031-BE50-AD3F915E9098}" type="pres">
      <dgm:prSet presAssocID="{4A7851BB-1095-4475-ABC6-42C0DBCD6571}" presName="horzSpace2" presStyleCnt="0"/>
      <dgm:spPr/>
    </dgm:pt>
    <dgm:pt modelId="{ADE7EF06-3CC8-43C9-98AC-BE7F8F4F8468}" type="pres">
      <dgm:prSet presAssocID="{4A7851BB-1095-4475-ABC6-42C0DBCD6571}" presName="tx2" presStyleLbl="revTx" presStyleIdx="7" presStyleCnt="13"/>
      <dgm:spPr/>
    </dgm:pt>
    <dgm:pt modelId="{AFB00CF5-2E7A-4BE5-9A5F-40381C50D2A5}" type="pres">
      <dgm:prSet presAssocID="{4A7851BB-1095-4475-ABC6-42C0DBCD6571}" presName="vert2" presStyleCnt="0"/>
      <dgm:spPr/>
    </dgm:pt>
    <dgm:pt modelId="{D6C69D5D-7A71-4326-B731-E0E0C5D7F031}" type="pres">
      <dgm:prSet presAssocID="{4A7851BB-1095-4475-ABC6-42C0DBCD6571}" presName="thinLine2b" presStyleLbl="callout" presStyleIdx="5" presStyleCnt="10"/>
      <dgm:spPr/>
    </dgm:pt>
    <dgm:pt modelId="{CDD28F6E-3E81-4E91-AF7A-75DCA9BB9553}" type="pres">
      <dgm:prSet presAssocID="{4A7851BB-1095-4475-ABC6-42C0DBCD6571}" presName="vertSpace2b" presStyleCnt="0"/>
      <dgm:spPr/>
    </dgm:pt>
    <dgm:pt modelId="{07FF2ECD-C3D8-4F27-8996-6BB7301D4829}" type="pres">
      <dgm:prSet presAssocID="{54CE4834-F59A-4171-B205-9AF3EE429862}" presName="thickLine" presStyleLbl="alignNode1" presStyleIdx="2" presStyleCnt="3"/>
      <dgm:spPr/>
    </dgm:pt>
    <dgm:pt modelId="{A56F6B55-3E1B-42C4-B934-70BFBD48D90F}" type="pres">
      <dgm:prSet presAssocID="{54CE4834-F59A-4171-B205-9AF3EE429862}" presName="horz1" presStyleCnt="0"/>
      <dgm:spPr/>
    </dgm:pt>
    <dgm:pt modelId="{6B14D022-843E-4D76-983B-7E67EDDC9BC2}" type="pres">
      <dgm:prSet presAssocID="{54CE4834-F59A-4171-B205-9AF3EE429862}" presName="tx1" presStyleLbl="revTx" presStyleIdx="8" presStyleCnt="13"/>
      <dgm:spPr/>
    </dgm:pt>
    <dgm:pt modelId="{DDEC5566-96D1-4067-9846-DC97995063EB}" type="pres">
      <dgm:prSet presAssocID="{54CE4834-F59A-4171-B205-9AF3EE429862}" presName="vert1" presStyleCnt="0"/>
      <dgm:spPr/>
    </dgm:pt>
    <dgm:pt modelId="{01BACB26-B97E-4F5D-9D23-C7A3C2F407FF}" type="pres">
      <dgm:prSet presAssocID="{238714C9-8B34-4E15-823F-E5D67DCB1320}" presName="vertSpace2a" presStyleCnt="0"/>
      <dgm:spPr/>
    </dgm:pt>
    <dgm:pt modelId="{DB214BF9-1734-4952-8AE7-1A8AF01D1DFC}" type="pres">
      <dgm:prSet presAssocID="{238714C9-8B34-4E15-823F-E5D67DCB1320}" presName="horz2" presStyleCnt="0"/>
      <dgm:spPr/>
    </dgm:pt>
    <dgm:pt modelId="{E1E9B459-9C05-4AA6-BE43-8D466AB18A59}" type="pres">
      <dgm:prSet presAssocID="{238714C9-8B34-4E15-823F-E5D67DCB1320}" presName="horzSpace2" presStyleCnt="0"/>
      <dgm:spPr/>
    </dgm:pt>
    <dgm:pt modelId="{15032029-403A-45C2-B94E-5D55294860F7}" type="pres">
      <dgm:prSet presAssocID="{238714C9-8B34-4E15-823F-E5D67DCB1320}" presName="tx2" presStyleLbl="revTx" presStyleIdx="9" presStyleCnt="13"/>
      <dgm:spPr/>
    </dgm:pt>
    <dgm:pt modelId="{040D7E78-3CC0-445D-827E-0A8C14A6B381}" type="pres">
      <dgm:prSet presAssocID="{238714C9-8B34-4E15-823F-E5D67DCB1320}" presName="vert2" presStyleCnt="0"/>
      <dgm:spPr/>
    </dgm:pt>
    <dgm:pt modelId="{29A2291E-2F55-4153-BA9D-9D76315BD0C4}" type="pres">
      <dgm:prSet presAssocID="{238714C9-8B34-4E15-823F-E5D67DCB1320}" presName="thinLine2b" presStyleLbl="callout" presStyleIdx="6" presStyleCnt="10"/>
      <dgm:spPr/>
    </dgm:pt>
    <dgm:pt modelId="{065CF778-DD0E-466D-9DD0-F17DB804E117}" type="pres">
      <dgm:prSet presAssocID="{238714C9-8B34-4E15-823F-E5D67DCB1320}" presName="vertSpace2b" presStyleCnt="0"/>
      <dgm:spPr/>
    </dgm:pt>
    <dgm:pt modelId="{B1864CD9-1C49-4548-823E-A3992351D6FD}" type="pres">
      <dgm:prSet presAssocID="{815F7AB7-CA19-4858-999C-9FE0A5258A36}" presName="horz2" presStyleCnt="0"/>
      <dgm:spPr/>
    </dgm:pt>
    <dgm:pt modelId="{DF4EAD27-1E13-48B7-8ADF-A62038EF411B}" type="pres">
      <dgm:prSet presAssocID="{815F7AB7-CA19-4858-999C-9FE0A5258A36}" presName="horzSpace2" presStyleCnt="0"/>
      <dgm:spPr/>
    </dgm:pt>
    <dgm:pt modelId="{4FC27F4C-C441-409A-B3E0-0324B781C77C}" type="pres">
      <dgm:prSet presAssocID="{815F7AB7-CA19-4858-999C-9FE0A5258A36}" presName="tx2" presStyleLbl="revTx" presStyleIdx="10" presStyleCnt="13"/>
      <dgm:spPr/>
    </dgm:pt>
    <dgm:pt modelId="{6982FC64-AC83-4549-A7CD-C189D22A6C8F}" type="pres">
      <dgm:prSet presAssocID="{815F7AB7-CA19-4858-999C-9FE0A5258A36}" presName="vert2" presStyleCnt="0"/>
      <dgm:spPr/>
    </dgm:pt>
    <dgm:pt modelId="{56D346C3-7B39-454A-AA44-30D13FDF2F85}" type="pres">
      <dgm:prSet presAssocID="{815F7AB7-CA19-4858-999C-9FE0A5258A36}" presName="thinLine2b" presStyleLbl="callout" presStyleIdx="7" presStyleCnt="10"/>
      <dgm:spPr/>
    </dgm:pt>
    <dgm:pt modelId="{2FCF6DE9-9346-4D2A-A3DF-3F4F4D6C4036}" type="pres">
      <dgm:prSet presAssocID="{815F7AB7-CA19-4858-999C-9FE0A5258A36}" presName="vertSpace2b" presStyleCnt="0"/>
      <dgm:spPr/>
    </dgm:pt>
    <dgm:pt modelId="{36B13A2E-61DE-44D0-984A-B08348463E70}" type="pres">
      <dgm:prSet presAssocID="{DD19A46D-3CBC-47BD-B883-54D5761229E8}" presName="horz2" presStyleCnt="0"/>
      <dgm:spPr/>
    </dgm:pt>
    <dgm:pt modelId="{82B498A9-9A6D-4911-94B6-525F26A5702F}" type="pres">
      <dgm:prSet presAssocID="{DD19A46D-3CBC-47BD-B883-54D5761229E8}" presName="horzSpace2" presStyleCnt="0"/>
      <dgm:spPr/>
    </dgm:pt>
    <dgm:pt modelId="{FC9428E2-BED5-4DAF-A3D5-7869E8575E3C}" type="pres">
      <dgm:prSet presAssocID="{DD19A46D-3CBC-47BD-B883-54D5761229E8}" presName="tx2" presStyleLbl="revTx" presStyleIdx="11" presStyleCnt="13"/>
      <dgm:spPr/>
    </dgm:pt>
    <dgm:pt modelId="{F3878F61-D160-4498-BA46-4F46170BAB7D}" type="pres">
      <dgm:prSet presAssocID="{DD19A46D-3CBC-47BD-B883-54D5761229E8}" presName="vert2" presStyleCnt="0"/>
      <dgm:spPr/>
    </dgm:pt>
    <dgm:pt modelId="{091AA85A-BE16-49AA-B704-ABB135CBF818}" type="pres">
      <dgm:prSet presAssocID="{DD19A46D-3CBC-47BD-B883-54D5761229E8}" presName="thinLine2b" presStyleLbl="callout" presStyleIdx="8" presStyleCnt="10"/>
      <dgm:spPr/>
    </dgm:pt>
    <dgm:pt modelId="{49552809-B204-41A7-AF57-778F62578828}" type="pres">
      <dgm:prSet presAssocID="{DD19A46D-3CBC-47BD-B883-54D5761229E8}" presName="vertSpace2b" presStyleCnt="0"/>
      <dgm:spPr/>
    </dgm:pt>
    <dgm:pt modelId="{10D5319D-21BF-4542-BA2B-8CFBE61841AD}" type="pres">
      <dgm:prSet presAssocID="{82A7C696-DB33-48DE-B4CA-1DA30978C688}" presName="horz2" presStyleCnt="0"/>
      <dgm:spPr/>
    </dgm:pt>
    <dgm:pt modelId="{0C0AD44C-076B-4385-A777-124978427FC1}" type="pres">
      <dgm:prSet presAssocID="{82A7C696-DB33-48DE-B4CA-1DA30978C688}" presName="horzSpace2" presStyleCnt="0"/>
      <dgm:spPr/>
    </dgm:pt>
    <dgm:pt modelId="{C85C5EBD-4925-4697-912E-6FA324819CAC}" type="pres">
      <dgm:prSet presAssocID="{82A7C696-DB33-48DE-B4CA-1DA30978C688}" presName="tx2" presStyleLbl="revTx" presStyleIdx="12" presStyleCnt="13"/>
      <dgm:spPr/>
    </dgm:pt>
    <dgm:pt modelId="{1D57444D-DC12-42B8-BD39-410DC5F82B02}" type="pres">
      <dgm:prSet presAssocID="{82A7C696-DB33-48DE-B4CA-1DA30978C688}" presName="vert2" presStyleCnt="0"/>
      <dgm:spPr/>
    </dgm:pt>
    <dgm:pt modelId="{365371D9-B651-41F1-A03F-5607DF405E9C}" type="pres">
      <dgm:prSet presAssocID="{82A7C696-DB33-48DE-B4CA-1DA30978C688}" presName="thinLine2b" presStyleLbl="callout" presStyleIdx="9" presStyleCnt="10"/>
      <dgm:spPr/>
    </dgm:pt>
    <dgm:pt modelId="{3E240F2C-F7DD-42EB-B3A3-BABD34DAD626}" type="pres">
      <dgm:prSet presAssocID="{82A7C696-DB33-48DE-B4CA-1DA30978C688}" presName="vertSpace2b" presStyleCnt="0"/>
      <dgm:spPr/>
    </dgm:pt>
  </dgm:ptLst>
  <dgm:cxnLst>
    <dgm:cxn modelId="{0C0E9208-7F7A-4D19-8483-1ECF65D73A72}" srcId="{10F5D638-0F59-4D6B-B92D-6568F6876918}" destId="{54CE4834-F59A-4171-B205-9AF3EE429862}" srcOrd="2" destOrd="0" parTransId="{084E4353-5D57-46EB-8D78-81D633A3D8A4}" sibTransId="{63FEE88A-FDC6-468D-BD2A-C2B917521AE5}"/>
    <dgm:cxn modelId="{57C02F09-B75E-48D0-AEA6-214DEC72C941}" srcId="{10F5D638-0F59-4D6B-B92D-6568F6876918}" destId="{6D04BEC5-FA29-4137-9F84-E0661B45DDD7}" srcOrd="1" destOrd="0" parTransId="{4DA683B3-EF65-4C49-BF13-7AE128F733FB}" sibTransId="{9F7A8223-533B-4014-9330-CDAAA3D1D9F4}"/>
    <dgm:cxn modelId="{EC6F4E0D-C58E-4E33-9C30-BE55A890E252}" type="presOf" srcId="{238714C9-8B34-4E15-823F-E5D67DCB1320}" destId="{15032029-403A-45C2-B94E-5D55294860F7}" srcOrd="0" destOrd="0" presId="urn:microsoft.com/office/officeart/2008/layout/LinedList"/>
    <dgm:cxn modelId="{0CF1451B-F99D-402A-AEC0-27A4DDCDE2A9}" srcId="{4BF5474A-67B7-4362-979F-F973BC473BAF}" destId="{A09E11FB-A007-4456-943A-E1BE4017D7DF}" srcOrd="1" destOrd="0" parTransId="{541D8AB1-BB19-4BF6-A545-6F5A0221DAC5}" sibTransId="{C53B8C14-C982-490A-A3BE-CB63CBD3A4DD}"/>
    <dgm:cxn modelId="{20982923-934A-4F14-9877-2B3FE8751D5D}" type="presOf" srcId="{815F7AB7-CA19-4858-999C-9FE0A5258A36}" destId="{4FC27F4C-C441-409A-B3E0-0324B781C77C}" srcOrd="0" destOrd="0" presId="urn:microsoft.com/office/officeart/2008/layout/LinedList"/>
    <dgm:cxn modelId="{B1D1AF23-1A88-4D9C-BF6A-348B8F01CC38}" type="presOf" srcId="{54CE4834-F59A-4171-B205-9AF3EE429862}" destId="{6B14D022-843E-4D76-983B-7E67EDDC9BC2}" srcOrd="0" destOrd="0" presId="urn:microsoft.com/office/officeart/2008/layout/LinedList"/>
    <dgm:cxn modelId="{F5B41D2F-0090-4642-A869-96299FAEBCA2}" type="presOf" srcId="{4A7851BB-1095-4475-ABC6-42C0DBCD6571}" destId="{ADE7EF06-3CC8-43C9-98AC-BE7F8F4F8468}" srcOrd="0" destOrd="0" presId="urn:microsoft.com/office/officeart/2008/layout/LinedList"/>
    <dgm:cxn modelId="{C605F95C-E203-41C6-8459-CCBCD70C28AE}" srcId="{6D04BEC5-FA29-4137-9F84-E0661B45DDD7}" destId="{65E892F1-31A0-4955-9D85-2B835DA30052}" srcOrd="1" destOrd="0" parTransId="{3ED6C95C-FEC8-4FEC-B6BC-8FC2148ADF3E}" sibTransId="{0103D665-720B-4DBE-BA52-E71FABF5A3EC}"/>
    <dgm:cxn modelId="{E95AF05E-84C8-4F64-827B-5426F7010252}" type="presOf" srcId="{10F5D638-0F59-4D6B-B92D-6568F6876918}" destId="{75F09A5A-62B4-4C1B-A0BE-F9D7B98001DA}" srcOrd="0" destOrd="0" presId="urn:microsoft.com/office/officeart/2008/layout/LinedList"/>
    <dgm:cxn modelId="{8F57E761-CD2F-40DA-B255-722F24B8938F}" srcId="{10F5D638-0F59-4D6B-B92D-6568F6876918}" destId="{4BF5474A-67B7-4362-979F-F973BC473BAF}" srcOrd="0" destOrd="0" parTransId="{847CB14B-EE10-413E-AA55-54828A548982}" sibTransId="{53D4D2D6-4092-402D-AB0C-2E16EFB00498}"/>
    <dgm:cxn modelId="{E5730A62-0767-413B-84F6-3972082261AD}" type="presOf" srcId="{A09E11FB-A007-4456-943A-E1BE4017D7DF}" destId="{9697FF3B-07CB-4AD5-A546-DE11AFFFB934}" srcOrd="0" destOrd="0" presId="urn:microsoft.com/office/officeart/2008/layout/LinedList"/>
    <dgm:cxn modelId="{AD5D4443-9569-4665-9E08-7F55AEC9D6E1}" srcId="{54CE4834-F59A-4171-B205-9AF3EE429862}" destId="{815F7AB7-CA19-4858-999C-9FE0A5258A36}" srcOrd="1" destOrd="0" parTransId="{580B5FB8-5ADD-4EFA-8D3E-6ADBD831A0BB}" sibTransId="{CE115C2F-B968-4021-8853-CF1FDF3534D2}"/>
    <dgm:cxn modelId="{58649D69-78BD-48C3-BEAD-285F1D6251ED}" type="presOf" srcId="{AB42ADF2-D518-402F-BB00-A660A23BFC36}" destId="{9D07DE83-D932-4AF2-B2BB-23E4EC67F8D6}" srcOrd="0" destOrd="0" presId="urn:microsoft.com/office/officeart/2008/layout/LinedList"/>
    <dgm:cxn modelId="{758F1981-F7DA-4DD7-8E6D-83D0C10EE5CF}" type="presOf" srcId="{82A7C696-DB33-48DE-B4CA-1DA30978C688}" destId="{C85C5EBD-4925-4697-912E-6FA324819CAC}" srcOrd="0" destOrd="0" presId="urn:microsoft.com/office/officeart/2008/layout/LinedList"/>
    <dgm:cxn modelId="{D3F73889-21AF-48BB-8163-E9D27E77BDEF}" srcId="{54CE4834-F59A-4171-B205-9AF3EE429862}" destId="{82A7C696-DB33-48DE-B4CA-1DA30978C688}" srcOrd="3" destOrd="0" parTransId="{1BF346CA-A1D2-4400-954D-36CB2237E3B8}" sibTransId="{FAAE710A-1137-45D0-B730-BEB63B8C00D8}"/>
    <dgm:cxn modelId="{3D97528B-C916-4EC5-8946-987864EE82E2}" type="presOf" srcId="{4BF5474A-67B7-4362-979F-F973BC473BAF}" destId="{637FED5B-A8A3-45C7-B90E-65D5BFE7347A}" srcOrd="0" destOrd="0" presId="urn:microsoft.com/office/officeart/2008/layout/LinedList"/>
    <dgm:cxn modelId="{D5BAE897-A6EA-404A-B9CE-822611DEC789}" srcId="{4BF5474A-67B7-4362-979F-F973BC473BAF}" destId="{AB42ADF2-D518-402F-BB00-A660A23BFC36}" srcOrd="0" destOrd="0" parTransId="{89C8B3D5-ADC7-4739-94C1-62A915C3A335}" sibTransId="{7A22522E-963B-4402-88ED-26D4AD4F1C89}"/>
    <dgm:cxn modelId="{172CD29C-7741-4A73-B3C7-22303CAF3438}" type="presOf" srcId="{5B139565-D00C-47C4-904B-AF3786E3C82C}" destId="{D8599816-7DE1-4964-ADE2-6ACDB7760C4C}" srcOrd="0" destOrd="0" presId="urn:microsoft.com/office/officeart/2008/layout/LinedList"/>
    <dgm:cxn modelId="{16B5389D-8CC9-4DF9-8322-59D64EBCC315}" type="presOf" srcId="{DD19A46D-3CBC-47BD-B883-54D5761229E8}" destId="{FC9428E2-BED5-4DAF-A3D5-7869E8575E3C}" srcOrd="0" destOrd="0" presId="urn:microsoft.com/office/officeart/2008/layout/LinedList"/>
    <dgm:cxn modelId="{3CAEBFC7-445D-4049-9138-A23B1684D4E5}" type="presOf" srcId="{622DE9E8-212B-41D1-A4EF-68661256788E}" destId="{3F11E6A2-1689-4470-9BF0-5D6A1F3E6DE0}" srcOrd="0" destOrd="0" presId="urn:microsoft.com/office/officeart/2008/layout/LinedList"/>
    <dgm:cxn modelId="{BC6BE7D7-0E94-46C2-8159-AD43767A80C1}" srcId="{6D04BEC5-FA29-4137-9F84-E0661B45DDD7}" destId="{5B139565-D00C-47C4-904B-AF3786E3C82C}" srcOrd="0" destOrd="0" parTransId="{2D12571D-D02A-4B7C-BC20-D7388C037912}" sibTransId="{0ACA6A26-34A8-4EE4-99E5-AC6DE626351E}"/>
    <dgm:cxn modelId="{631CC6DB-0431-4AC2-9B78-7F8353854C25}" type="presOf" srcId="{65E892F1-31A0-4955-9D85-2B835DA30052}" destId="{EFD2F900-0BC1-41F1-8A5C-6955F400AFA3}" srcOrd="0" destOrd="0" presId="urn:microsoft.com/office/officeart/2008/layout/LinedList"/>
    <dgm:cxn modelId="{E39B37E6-CCDA-4393-B268-06CFE6F062EF}" srcId="{54CE4834-F59A-4171-B205-9AF3EE429862}" destId="{DD19A46D-3CBC-47BD-B883-54D5761229E8}" srcOrd="2" destOrd="0" parTransId="{5F5FB206-F077-4204-BDBB-952AFB3368BC}" sibTransId="{BDA75E84-4843-40A0-89A2-5431951C740C}"/>
    <dgm:cxn modelId="{DDC474EC-B297-4D93-B1CA-684F72E0C0C4}" srcId="{6D04BEC5-FA29-4137-9F84-E0661B45DDD7}" destId="{4A7851BB-1095-4475-ABC6-42C0DBCD6571}" srcOrd="3" destOrd="0" parTransId="{8EDA5204-CD84-4E46-9B38-FD87CBD04F99}" sibTransId="{4D28BCA7-9B1A-4732-8776-BAC0516A9285}"/>
    <dgm:cxn modelId="{517C71F6-0F85-4485-8937-51BA885785A5}" type="presOf" srcId="{6D04BEC5-FA29-4137-9F84-E0661B45DDD7}" destId="{FF882F82-020C-4443-A7DA-7E1E9657F564}" srcOrd="0" destOrd="0" presId="urn:microsoft.com/office/officeart/2008/layout/LinedList"/>
    <dgm:cxn modelId="{1946B5F9-38BA-499C-A590-31B1865F9C57}" srcId="{54CE4834-F59A-4171-B205-9AF3EE429862}" destId="{238714C9-8B34-4E15-823F-E5D67DCB1320}" srcOrd="0" destOrd="0" parTransId="{F1764989-3490-4718-8130-0B9C7C32083A}" sibTransId="{6AAC194F-EA36-49F0-B5AB-68966A680944}"/>
    <dgm:cxn modelId="{798409FF-BF23-4ED7-921A-4A537348983F}" srcId="{6D04BEC5-FA29-4137-9F84-E0661B45DDD7}" destId="{622DE9E8-212B-41D1-A4EF-68661256788E}" srcOrd="2" destOrd="0" parTransId="{96503AC3-4D45-466F-9A9E-9A3CEB506A4A}" sibTransId="{2B10B0FC-17F5-4226-A32E-E92D6D20C967}"/>
    <dgm:cxn modelId="{73C6DB98-777D-4406-88E2-75EB81FB2CB9}" type="presParOf" srcId="{75F09A5A-62B4-4C1B-A0BE-F9D7B98001DA}" destId="{9EA20109-0652-4DC0-8FD0-66CA0CCDC445}" srcOrd="0" destOrd="0" presId="urn:microsoft.com/office/officeart/2008/layout/LinedList"/>
    <dgm:cxn modelId="{A6A76575-4D9A-45CC-848A-449BD6754DDD}" type="presParOf" srcId="{75F09A5A-62B4-4C1B-A0BE-F9D7B98001DA}" destId="{3CFDF3DA-DB55-400A-9E48-A1D5A330C4D8}" srcOrd="1" destOrd="0" presId="urn:microsoft.com/office/officeart/2008/layout/LinedList"/>
    <dgm:cxn modelId="{7CB591BA-D99E-4613-9752-08C7E2E3100E}" type="presParOf" srcId="{3CFDF3DA-DB55-400A-9E48-A1D5A330C4D8}" destId="{637FED5B-A8A3-45C7-B90E-65D5BFE7347A}" srcOrd="0" destOrd="0" presId="urn:microsoft.com/office/officeart/2008/layout/LinedList"/>
    <dgm:cxn modelId="{121BF783-BEBC-4216-94FE-99E46334AB39}" type="presParOf" srcId="{3CFDF3DA-DB55-400A-9E48-A1D5A330C4D8}" destId="{8CFAD3A5-6755-42BF-87AA-FB228B082B42}" srcOrd="1" destOrd="0" presId="urn:microsoft.com/office/officeart/2008/layout/LinedList"/>
    <dgm:cxn modelId="{6E96429C-4128-4DA1-930A-3989EAC2DC17}" type="presParOf" srcId="{8CFAD3A5-6755-42BF-87AA-FB228B082B42}" destId="{5856BC8A-2EA8-495F-BC06-046A4945E37A}" srcOrd="0" destOrd="0" presId="urn:microsoft.com/office/officeart/2008/layout/LinedList"/>
    <dgm:cxn modelId="{B844BC86-5023-4B5B-9857-6CEBE9B0C50D}" type="presParOf" srcId="{8CFAD3A5-6755-42BF-87AA-FB228B082B42}" destId="{A9767DD8-8A52-42E1-B270-D4E6D1A4B61A}" srcOrd="1" destOrd="0" presId="urn:microsoft.com/office/officeart/2008/layout/LinedList"/>
    <dgm:cxn modelId="{3B089A29-464A-450C-8A23-303715019022}" type="presParOf" srcId="{A9767DD8-8A52-42E1-B270-D4E6D1A4B61A}" destId="{1846AC94-AB33-47C7-A23E-E498EC8D860F}" srcOrd="0" destOrd="0" presId="urn:microsoft.com/office/officeart/2008/layout/LinedList"/>
    <dgm:cxn modelId="{F6E741E0-6857-4E41-A8C5-739FB08786D2}" type="presParOf" srcId="{A9767DD8-8A52-42E1-B270-D4E6D1A4B61A}" destId="{9D07DE83-D932-4AF2-B2BB-23E4EC67F8D6}" srcOrd="1" destOrd="0" presId="urn:microsoft.com/office/officeart/2008/layout/LinedList"/>
    <dgm:cxn modelId="{6AA1BBE8-B0F5-4898-88C1-675E59401E43}" type="presParOf" srcId="{A9767DD8-8A52-42E1-B270-D4E6D1A4B61A}" destId="{57C8BAC7-45F5-4917-9C1B-B26F83748AC4}" srcOrd="2" destOrd="0" presId="urn:microsoft.com/office/officeart/2008/layout/LinedList"/>
    <dgm:cxn modelId="{4BA78947-716C-4CB5-8B10-14CACCA4B0FF}" type="presParOf" srcId="{8CFAD3A5-6755-42BF-87AA-FB228B082B42}" destId="{D619D335-F78A-4F33-A686-3DD4D84C5FAF}" srcOrd="2" destOrd="0" presId="urn:microsoft.com/office/officeart/2008/layout/LinedList"/>
    <dgm:cxn modelId="{367575C9-7C0A-4107-A775-DDDD7A939AF6}" type="presParOf" srcId="{8CFAD3A5-6755-42BF-87AA-FB228B082B42}" destId="{92D00C6B-8C60-4691-8C2A-AD57704650BB}" srcOrd="3" destOrd="0" presId="urn:microsoft.com/office/officeart/2008/layout/LinedList"/>
    <dgm:cxn modelId="{69D135F5-7A5C-44E6-A75E-9FE344FDC1E3}" type="presParOf" srcId="{8CFAD3A5-6755-42BF-87AA-FB228B082B42}" destId="{04AE7D7B-2CAD-4060-9AB9-1CA1F468C312}" srcOrd="4" destOrd="0" presId="urn:microsoft.com/office/officeart/2008/layout/LinedList"/>
    <dgm:cxn modelId="{6AECA2DC-063B-4CCC-BA98-3280FAB91EEA}" type="presParOf" srcId="{04AE7D7B-2CAD-4060-9AB9-1CA1F468C312}" destId="{AB08DDC6-1DE8-49A9-9C63-07875A5D5256}" srcOrd="0" destOrd="0" presId="urn:microsoft.com/office/officeart/2008/layout/LinedList"/>
    <dgm:cxn modelId="{39C9686C-B533-410C-BD46-FF0D373D2DB5}" type="presParOf" srcId="{04AE7D7B-2CAD-4060-9AB9-1CA1F468C312}" destId="{9697FF3B-07CB-4AD5-A546-DE11AFFFB934}" srcOrd="1" destOrd="0" presId="urn:microsoft.com/office/officeart/2008/layout/LinedList"/>
    <dgm:cxn modelId="{8827A94D-081E-4C10-933E-3B58D06C6A0E}" type="presParOf" srcId="{04AE7D7B-2CAD-4060-9AB9-1CA1F468C312}" destId="{60D51E4C-F69F-4312-87A5-964DDFA919AC}" srcOrd="2" destOrd="0" presId="urn:microsoft.com/office/officeart/2008/layout/LinedList"/>
    <dgm:cxn modelId="{0DF01DE7-966D-4A0E-A58A-CAA781ADBD43}" type="presParOf" srcId="{8CFAD3A5-6755-42BF-87AA-FB228B082B42}" destId="{A55A02AB-D818-4160-9197-2FDFC0DBECC6}" srcOrd="5" destOrd="0" presId="urn:microsoft.com/office/officeart/2008/layout/LinedList"/>
    <dgm:cxn modelId="{BF7291BE-4FCD-48D7-8695-D107FA74350D}" type="presParOf" srcId="{8CFAD3A5-6755-42BF-87AA-FB228B082B42}" destId="{4794BADE-CDD1-4A05-B8E8-9324C9EC4E3C}" srcOrd="6" destOrd="0" presId="urn:microsoft.com/office/officeart/2008/layout/LinedList"/>
    <dgm:cxn modelId="{7F28E1FB-8580-429E-BD8A-241369BDB5B9}" type="presParOf" srcId="{75F09A5A-62B4-4C1B-A0BE-F9D7B98001DA}" destId="{3077E754-0582-4537-8596-F7E559CFABE0}" srcOrd="2" destOrd="0" presId="urn:microsoft.com/office/officeart/2008/layout/LinedList"/>
    <dgm:cxn modelId="{ADC9B584-7DE8-4593-B393-88B6AF9985BE}" type="presParOf" srcId="{75F09A5A-62B4-4C1B-A0BE-F9D7B98001DA}" destId="{2D13801D-54F6-4082-B3CA-1A0BAEFAA199}" srcOrd="3" destOrd="0" presId="urn:microsoft.com/office/officeart/2008/layout/LinedList"/>
    <dgm:cxn modelId="{459EB3C3-780C-4B80-9403-44258D53ACFA}" type="presParOf" srcId="{2D13801D-54F6-4082-B3CA-1A0BAEFAA199}" destId="{FF882F82-020C-4443-A7DA-7E1E9657F564}" srcOrd="0" destOrd="0" presId="urn:microsoft.com/office/officeart/2008/layout/LinedList"/>
    <dgm:cxn modelId="{CE88E9CA-1638-470B-B69D-2CB44B55A522}" type="presParOf" srcId="{2D13801D-54F6-4082-B3CA-1A0BAEFAA199}" destId="{8E3DE386-19C1-42D9-8DE2-DD8313D40A4B}" srcOrd="1" destOrd="0" presId="urn:microsoft.com/office/officeart/2008/layout/LinedList"/>
    <dgm:cxn modelId="{C6A26F05-322A-4763-9DB2-E4DE1C9F5DC4}" type="presParOf" srcId="{8E3DE386-19C1-42D9-8DE2-DD8313D40A4B}" destId="{8F641471-8B0B-47F7-BA1E-8C27DBB28192}" srcOrd="0" destOrd="0" presId="urn:microsoft.com/office/officeart/2008/layout/LinedList"/>
    <dgm:cxn modelId="{F7207DA3-345C-4739-98CA-E1FB218C8D69}" type="presParOf" srcId="{8E3DE386-19C1-42D9-8DE2-DD8313D40A4B}" destId="{AC8D33B3-0CCF-46B2-BD74-57225752843A}" srcOrd="1" destOrd="0" presId="urn:microsoft.com/office/officeart/2008/layout/LinedList"/>
    <dgm:cxn modelId="{2FE8B0F2-D184-474E-B294-B4CEEC8A714C}" type="presParOf" srcId="{AC8D33B3-0CCF-46B2-BD74-57225752843A}" destId="{1930A955-EE76-4330-95CA-5DCECFA0AC91}" srcOrd="0" destOrd="0" presId="urn:microsoft.com/office/officeart/2008/layout/LinedList"/>
    <dgm:cxn modelId="{499EBDF0-3756-4B61-B4B1-1CEA1B1D030C}" type="presParOf" srcId="{AC8D33B3-0CCF-46B2-BD74-57225752843A}" destId="{D8599816-7DE1-4964-ADE2-6ACDB7760C4C}" srcOrd="1" destOrd="0" presId="urn:microsoft.com/office/officeart/2008/layout/LinedList"/>
    <dgm:cxn modelId="{B9265619-4C1F-410A-9BF6-345F400AB1CF}" type="presParOf" srcId="{AC8D33B3-0CCF-46B2-BD74-57225752843A}" destId="{8C38AD56-D9D7-47F7-949D-00F3390D459D}" srcOrd="2" destOrd="0" presId="urn:microsoft.com/office/officeart/2008/layout/LinedList"/>
    <dgm:cxn modelId="{1A2D357B-98A2-400B-AD46-4685386C92BC}" type="presParOf" srcId="{8E3DE386-19C1-42D9-8DE2-DD8313D40A4B}" destId="{1758AF71-3505-42B1-A52F-BED232CD84C0}" srcOrd="2" destOrd="0" presId="urn:microsoft.com/office/officeart/2008/layout/LinedList"/>
    <dgm:cxn modelId="{D14DB61B-CCB0-4C1F-B386-39FE943F1AB4}" type="presParOf" srcId="{8E3DE386-19C1-42D9-8DE2-DD8313D40A4B}" destId="{2227E0D5-9F70-4082-B5C4-698C83EA1D38}" srcOrd="3" destOrd="0" presId="urn:microsoft.com/office/officeart/2008/layout/LinedList"/>
    <dgm:cxn modelId="{7F8535D0-B7E2-4749-A39C-A59CC0B60EDD}" type="presParOf" srcId="{8E3DE386-19C1-42D9-8DE2-DD8313D40A4B}" destId="{DB31952A-A324-4C4C-8526-6515584B3C1C}" srcOrd="4" destOrd="0" presId="urn:microsoft.com/office/officeart/2008/layout/LinedList"/>
    <dgm:cxn modelId="{F4B2EC52-1266-4030-85A1-8EFF5FBE9114}" type="presParOf" srcId="{DB31952A-A324-4C4C-8526-6515584B3C1C}" destId="{BA546809-FBEC-4663-A9D3-B3972F94952C}" srcOrd="0" destOrd="0" presId="urn:microsoft.com/office/officeart/2008/layout/LinedList"/>
    <dgm:cxn modelId="{D725CFD7-ADC8-4E9F-A1D0-6A1EC7E2C9DB}" type="presParOf" srcId="{DB31952A-A324-4C4C-8526-6515584B3C1C}" destId="{EFD2F900-0BC1-41F1-8A5C-6955F400AFA3}" srcOrd="1" destOrd="0" presId="urn:microsoft.com/office/officeart/2008/layout/LinedList"/>
    <dgm:cxn modelId="{981E0286-6788-4B78-B81E-BAEB7E5720E4}" type="presParOf" srcId="{DB31952A-A324-4C4C-8526-6515584B3C1C}" destId="{184680D5-3712-4565-8005-1D6A75661454}" srcOrd="2" destOrd="0" presId="urn:microsoft.com/office/officeart/2008/layout/LinedList"/>
    <dgm:cxn modelId="{6FF14842-6695-4B59-8157-DDC98C95991A}" type="presParOf" srcId="{8E3DE386-19C1-42D9-8DE2-DD8313D40A4B}" destId="{CC8FE5E5-3C4B-4555-8BDA-9601E78A9597}" srcOrd="5" destOrd="0" presId="urn:microsoft.com/office/officeart/2008/layout/LinedList"/>
    <dgm:cxn modelId="{C9421E32-432E-49C3-86B5-879CEAE2D362}" type="presParOf" srcId="{8E3DE386-19C1-42D9-8DE2-DD8313D40A4B}" destId="{4DA7448D-C36B-4CEC-90D6-ACE4D3922A7D}" srcOrd="6" destOrd="0" presId="urn:microsoft.com/office/officeart/2008/layout/LinedList"/>
    <dgm:cxn modelId="{D00D7BC8-4BEC-4F95-8CAD-5819ACF6EFAE}" type="presParOf" srcId="{8E3DE386-19C1-42D9-8DE2-DD8313D40A4B}" destId="{F10C4F42-22DF-43BD-A1E9-65B033DBD9E5}" srcOrd="7" destOrd="0" presId="urn:microsoft.com/office/officeart/2008/layout/LinedList"/>
    <dgm:cxn modelId="{5FA3244D-342B-445B-8FD7-1B0999033781}" type="presParOf" srcId="{F10C4F42-22DF-43BD-A1E9-65B033DBD9E5}" destId="{156B80B6-B1AD-457C-89A0-F1FB23619671}" srcOrd="0" destOrd="0" presId="urn:microsoft.com/office/officeart/2008/layout/LinedList"/>
    <dgm:cxn modelId="{7306A392-5F36-468E-95AD-FD402166B490}" type="presParOf" srcId="{F10C4F42-22DF-43BD-A1E9-65B033DBD9E5}" destId="{3F11E6A2-1689-4470-9BF0-5D6A1F3E6DE0}" srcOrd="1" destOrd="0" presId="urn:microsoft.com/office/officeart/2008/layout/LinedList"/>
    <dgm:cxn modelId="{9377E7C6-6D12-48DB-B581-296380594431}" type="presParOf" srcId="{F10C4F42-22DF-43BD-A1E9-65B033DBD9E5}" destId="{F023B561-4D28-4500-82F4-6BC829F0FA5E}" srcOrd="2" destOrd="0" presId="urn:microsoft.com/office/officeart/2008/layout/LinedList"/>
    <dgm:cxn modelId="{DFDFD06F-016E-434B-AB3B-4D37FE2C86DF}" type="presParOf" srcId="{8E3DE386-19C1-42D9-8DE2-DD8313D40A4B}" destId="{F8D86DFB-4903-4E4E-B83C-7AABA9F19161}" srcOrd="8" destOrd="0" presId="urn:microsoft.com/office/officeart/2008/layout/LinedList"/>
    <dgm:cxn modelId="{7290C4B9-B68F-4246-A213-90996188A9E7}" type="presParOf" srcId="{8E3DE386-19C1-42D9-8DE2-DD8313D40A4B}" destId="{D637F338-A833-484C-A3C7-5E93A9DB68A8}" srcOrd="9" destOrd="0" presId="urn:microsoft.com/office/officeart/2008/layout/LinedList"/>
    <dgm:cxn modelId="{4E5B3FA8-73FC-486E-8FEA-E87D3275F445}" type="presParOf" srcId="{8E3DE386-19C1-42D9-8DE2-DD8313D40A4B}" destId="{C234E838-4383-4410-87E1-AC95D2B15629}" srcOrd="10" destOrd="0" presId="urn:microsoft.com/office/officeart/2008/layout/LinedList"/>
    <dgm:cxn modelId="{86BC30DB-BFD6-46A5-82F5-8F33E540A66B}" type="presParOf" srcId="{C234E838-4383-4410-87E1-AC95D2B15629}" destId="{690B9C5B-8C0C-4031-BE50-AD3F915E9098}" srcOrd="0" destOrd="0" presId="urn:microsoft.com/office/officeart/2008/layout/LinedList"/>
    <dgm:cxn modelId="{437E906A-327C-42F7-BC22-CCA4B603C93D}" type="presParOf" srcId="{C234E838-4383-4410-87E1-AC95D2B15629}" destId="{ADE7EF06-3CC8-43C9-98AC-BE7F8F4F8468}" srcOrd="1" destOrd="0" presId="urn:microsoft.com/office/officeart/2008/layout/LinedList"/>
    <dgm:cxn modelId="{9886F228-B57F-46B6-B94B-5DDA1866FEC1}" type="presParOf" srcId="{C234E838-4383-4410-87E1-AC95D2B15629}" destId="{AFB00CF5-2E7A-4BE5-9A5F-40381C50D2A5}" srcOrd="2" destOrd="0" presId="urn:microsoft.com/office/officeart/2008/layout/LinedList"/>
    <dgm:cxn modelId="{1A9FC160-3A4B-4922-BD8C-F74BA01EF7D8}" type="presParOf" srcId="{8E3DE386-19C1-42D9-8DE2-DD8313D40A4B}" destId="{D6C69D5D-7A71-4326-B731-E0E0C5D7F031}" srcOrd="11" destOrd="0" presId="urn:microsoft.com/office/officeart/2008/layout/LinedList"/>
    <dgm:cxn modelId="{B1F4200C-1F28-476B-986D-8F774CD7DF28}" type="presParOf" srcId="{8E3DE386-19C1-42D9-8DE2-DD8313D40A4B}" destId="{CDD28F6E-3E81-4E91-AF7A-75DCA9BB9553}" srcOrd="12" destOrd="0" presId="urn:microsoft.com/office/officeart/2008/layout/LinedList"/>
    <dgm:cxn modelId="{AFFAB3B2-731C-4E40-87AF-52DFA967BA8F}" type="presParOf" srcId="{75F09A5A-62B4-4C1B-A0BE-F9D7B98001DA}" destId="{07FF2ECD-C3D8-4F27-8996-6BB7301D4829}" srcOrd="4" destOrd="0" presId="urn:microsoft.com/office/officeart/2008/layout/LinedList"/>
    <dgm:cxn modelId="{BAA520C8-7292-4F8B-90B4-B51BE566A43F}" type="presParOf" srcId="{75F09A5A-62B4-4C1B-A0BE-F9D7B98001DA}" destId="{A56F6B55-3E1B-42C4-B934-70BFBD48D90F}" srcOrd="5" destOrd="0" presId="urn:microsoft.com/office/officeart/2008/layout/LinedList"/>
    <dgm:cxn modelId="{357839FC-E209-4197-905E-0A63F62B5AF8}" type="presParOf" srcId="{A56F6B55-3E1B-42C4-B934-70BFBD48D90F}" destId="{6B14D022-843E-4D76-983B-7E67EDDC9BC2}" srcOrd="0" destOrd="0" presId="urn:microsoft.com/office/officeart/2008/layout/LinedList"/>
    <dgm:cxn modelId="{504FAD00-CC5B-4A0D-8063-196AC56E88F4}" type="presParOf" srcId="{A56F6B55-3E1B-42C4-B934-70BFBD48D90F}" destId="{DDEC5566-96D1-4067-9846-DC97995063EB}" srcOrd="1" destOrd="0" presId="urn:microsoft.com/office/officeart/2008/layout/LinedList"/>
    <dgm:cxn modelId="{052AD672-08EF-4F94-A320-D59BD73A8731}" type="presParOf" srcId="{DDEC5566-96D1-4067-9846-DC97995063EB}" destId="{01BACB26-B97E-4F5D-9D23-C7A3C2F407FF}" srcOrd="0" destOrd="0" presId="urn:microsoft.com/office/officeart/2008/layout/LinedList"/>
    <dgm:cxn modelId="{26F5C2F1-96D9-4580-8523-2F6E29653010}" type="presParOf" srcId="{DDEC5566-96D1-4067-9846-DC97995063EB}" destId="{DB214BF9-1734-4952-8AE7-1A8AF01D1DFC}" srcOrd="1" destOrd="0" presId="urn:microsoft.com/office/officeart/2008/layout/LinedList"/>
    <dgm:cxn modelId="{06EF11E1-B8FD-4638-8AA0-50D6482865C9}" type="presParOf" srcId="{DB214BF9-1734-4952-8AE7-1A8AF01D1DFC}" destId="{E1E9B459-9C05-4AA6-BE43-8D466AB18A59}" srcOrd="0" destOrd="0" presId="urn:microsoft.com/office/officeart/2008/layout/LinedList"/>
    <dgm:cxn modelId="{F2657D82-D0A6-4E48-8A71-DC791129C8E0}" type="presParOf" srcId="{DB214BF9-1734-4952-8AE7-1A8AF01D1DFC}" destId="{15032029-403A-45C2-B94E-5D55294860F7}" srcOrd="1" destOrd="0" presId="urn:microsoft.com/office/officeart/2008/layout/LinedList"/>
    <dgm:cxn modelId="{FA16A30A-C610-49CA-BB8A-5BE31059925C}" type="presParOf" srcId="{DB214BF9-1734-4952-8AE7-1A8AF01D1DFC}" destId="{040D7E78-3CC0-445D-827E-0A8C14A6B381}" srcOrd="2" destOrd="0" presId="urn:microsoft.com/office/officeart/2008/layout/LinedList"/>
    <dgm:cxn modelId="{8AEA936E-7C7B-433C-A47C-9290FEA40906}" type="presParOf" srcId="{DDEC5566-96D1-4067-9846-DC97995063EB}" destId="{29A2291E-2F55-4153-BA9D-9D76315BD0C4}" srcOrd="2" destOrd="0" presId="urn:microsoft.com/office/officeart/2008/layout/LinedList"/>
    <dgm:cxn modelId="{9BADEE30-6D5C-46B9-A3CF-84121C21072F}" type="presParOf" srcId="{DDEC5566-96D1-4067-9846-DC97995063EB}" destId="{065CF778-DD0E-466D-9DD0-F17DB804E117}" srcOrd="3" destOrd="0" presId="urn:microsoft.com/office/officeart/2008/layout/LinedList"/>
    <dgm:cxn modelId="{87335EEE-0288-4296-960F-96333F2AAA42}" type="presParOf" srcId="{DDEC5566-96D1-4067-9846-DC97995063EB}" destId="{B1864CD9-1C49-4548-823E-A3992351D6FD}" srcOrd="4" destOrd="0" presId="urn:microsoft.com/office/officeart/2008/layout/LinedList"/>
    <dgm:cxn modelId="{CB6629A3-5172-46D4-96C8-E88E7010CA6F}" type="presParOf" srcId="{B1864CD9-1C49-4548-823E-A3992351D6FD}" destId="{DF4EAD27-1E13-48B7-8ADF-A62038EF411B}" srcOrd="0" destOrd="0" presId="urn:microsoft.com/office/officeart/2008/layout/LinedList"/>
    <dgm:cxn modelId="{C040EE61-E8F4-4B07-B4A3-819B88B1AFF6}" type="presParOf" srcId="{B1864CD9-1C49-4548-823E-A3992351D6FD}" destId="{4FC27F4C-C441-409A-B3E0-0324B781C77C}" srcOrd="1" destOrd="0" presId="urn:microsoft.com/office/officeart/2008/layout/LinedList"/>
    <dgm:cxn modelId="{545E78D5-718B-4A31-9CF4-A2F08E0BD4B4}" type="presParOf" srcId="{B1864CD9-1C49-4548-823E-A3992351D6FD}" destId="{6982FC64-AC83-4549-A7CD-C189D22A6C8F}" srcOrd="2" destOrd="0" presId="urn:microsoft.com/office/officeart/2008/layout/LinedList"/>
    <dgm:cxn modelId="{E2D59995-AE1B-4839-9461-EB663A5F5DC6}" type="presParOf" srcId="{DDEC5566-96D1-4067-9846-DC97995063EB}" destId="{56D346C3-7B39-454A-AA44-30D13FDF2F85}" srcOrd="5" destOrd="0" presId="urn:microsoft.com/office/officeart/2008/layout/LinedList"/>
    <dgm:cxn modelId="{366CCA81-85E8-482E-BC2F-84D45E5AC1F7}" type="presParOf" srcId="{DDEC5566-96D1-4067-9846-DC97995063EB}" destId="{2FCF6DE9-9346-4D2A-A3DF-3F4F4D6C4036}" srcOrd="6" destOrd="0" presId="urn:microsoft.com/office/officeart/2008/layout/LinedList"/>
    <dgm:cxn modelId="{61773AA3-4EC6-4E07-AF3F-F2DB52268502}" type="presParOf" srcId="{DDEC5566-96D1-4067-9846-DC97995063EB}" destId="{36B13A2E-61DE-44D0-984A-B08348463E70}" srcOrd="7" destOrd="0" presId="urn:microsoft.com/office/officeart/2008/layout/LinedList"/>
    <dgm:cxn modelId="{D70AFBD0-160E-4CFB-8DE5-6F0A4BC3335E}" type="presParOf" srcId="{36B13A2E-61DE-44D0-984A-B08348463E70}" destId="{82B498A9-9A6D-4911-94B6-525F26A5702F}" srcOrd="0" destOrd="0" presId="urn:microsoft.com/office/officeart/2008/layout/LinedList"/>
    <dgm:cxn modelId="{E350CDBA-32B3-49EC-A39E-A84A1A1BF5A6}" type="presParOf" srcId="{36B13A2E-61DE-44D0-984A-B08348463E70}" destId="{FC9428E2-BED5-4DAF-A3D5-7869E8575E3C}" srcOrd="1" destOrd="0" presId="urn:microsoft.com/office/officeart/2008/layout/LinedList"/>
    <dgm:cxn modelId="{81FABB92-91A9-4194-8A4E-AFD286462DC8}" type="presParOf" srcId="{36B13A2E-61DE-44D0-984A-B08348463E70}" destId="{F3878F61-D160-4498-BA46-4F46170BAB7D}" srcOrd="2" destOrd="0" presId="urn:microsoft.com/office/officeart/2008/layout/LinedList"/>
    <dgm:cxn modelId="{72C3597F-76F2-42D4-A579-C27E2E656DC8}" type="presParOf" srcId="{DDEC5566-96D1-4067-9846-DC97995063EB}" destId="{091AA85A-BE16-49AA-B704-ABB135CBF818}" srcOrd="8" destOrd="0" presId="urn:microsoft.com/office/officeart/2008/layout/LinedList"/>
    <dgm:cxn modelId="{C283CFB8-BDE5-4FBE-A8CC-237C27AF5745}" type="presParOf" srcId="{DDEC5566-96D1-4067-9846-DC97995063EB}" destId="{49552809-B204-41A7-AF57-778F62578828}" srcOrd="9" destOrd="0" presId="urn:microsoft.com/office/officeart/2008/layout/LinedList"/>
    <dgm:cxn modelId="{51D8DC09-B4A9-4A4D-982E-CA75835B2DF7}" type="presParOf" srcId="{DDEC5566-96D1-4067-9846-DC97995063EB}" destId="{10D5319D-21BF-4542-BA2B-8CFBE61841AD}" srcOrd="10" destOrd="0" presId="urn:microsoft.com/office/officeart/2008/layout/LinedList"/>
    <dgm:cxn modelId="{69DC7C4B-5940-40CA-8249-505D30E94542}" type="presParOf" srcId="{10D5319D-21BF-4542-BA2B-8CFBE61841AD}" destId="{0C0AD44C-076B-4385-A777-124978427FC1}" srcOrd="0" destOrd="0" presId="urn:microsoft.com/office/officeart/2008/layout/LinedList"/>
    <dgm:cxn modelId="{7F8D521F-EEE4-4DBA-8D5C-961186B9E0DB}" type="presParOf" srcId="{10D5319D-21BF-4542-BA2B-8CFBE61841AD}" destId="{C85C5EBD-4925-4697-912E-6FA324819CAC}" srcOrd="1" destOrd="0" presId="urn:microsoft.com/office/officeart/2008/layout/LinedList"/>
    <dgm:cxn modelId="{9045FDA9-0295-4A00-9C8D-17FFA68A17BD}" type="presParOf" srcId="{10D5319D-21BF-4542-BA2B-8CFBE61841AD}" destId="{1D57444D-DC12-42B8-BD39-410DC5F82B02}" srcOrd="2" destOrd="0" presId="urn:microsoft.com/office/officeart/2008/layout/LinedList"/>
    <dgm:cxn modelId="{F6BC20A3-A3BC-4FDB-B498-83939CD272A6}" type="presParOf" srcId="{DDEC5566-96D1-4067-9846-DC97995063EB}" destId="{365371D9-B651-41F1-A03F-5607DF405E9C}" srcOrd="11" destOrd="0" presId="urn:microsoft.com/office/officeart/2008/layout/LinedList"/>
    <dgm:cxn modelId="{C009B1FF-4CE6-4854-AD89-0BF71DD8EF9B}" type="presParOf" srcId="{DDEC5566-96D1-4067-9846-DC97995063EB}" destId="{3E240F2C-F7DD-42EB-B3A3-BABD34DAD626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6916D6-1A99-4BF0-91DA-7101E153B5FC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46951AE-E8B4-491F-AB80-F324EF3E04AF}">
      <dgm:prSet/>
      <dgm:spPr/>
      <dgm:t>
        <a:bodyPr/>
        <a:lstStyle/>
        <a:p>
          <a:r>
            <a:rPr lang="en-US" b="1"/>
            <a:t>Local Deployment:</a:t>
          </a:r>
          <a:endParaRPr lang="en-US"/>
        </a:p>
      </dgm:t>
    </dgm:pt>
    <dgm:pt modelId="{82C61999-609F-4750-BCCF-3A49B27207BD}" type="parTrans" cxnId="{58039DFC-6BAE-4E6B-B919-740418162B00}">
      <dgm:prSet/>
      <dgm:spPr/>
      <dgm:t>
        <a:bodyPr/>
        <a:lstStyle/>
        <a:p>
          <a:endParaRPr lang="en-US"/>
        </a:p>
      </dgm:t>
    </dgm:pt>
    <dgm:pt modelId="{B2554BE2-F001-4861-9987-8C0386D9104D}" type="sibTrans" cxnId="{58039DFC-6BAE-4E6B-B919-740418162B00}">
      <dgm:prSet/>
      <dgm:spPr/>
      <dgm:t>
        <a:bodyPr/>
        <a:lstStyle/>
        <a:p>
          <a:endParaRPr lang="en-US"/>
        </a:p>
      </dgm:t>
    </dgm:pt>
    <dgm:pt modelId="{E870CF73-6828-48FD-B5B8-EE05EDB5490A}">
      <dgm:prSet/>
      <dgm:spPr/>
      <dgm:t>
        <a:bodyPr/>
        <a:lstStyle/>
        <a:p>
          <a:r>
            <a:rPr lang="en-US"/>
            <a:t>Run the Python script on the local machine where you want to capture keystrokes.</a:t>
          </a:r>
        </a:p>
      </dgm:t>
    </dgm:pt>
    <dgm:pt modelId="{22686464-B4B5-4E7F-85B7-E0BAC3B2B410}" type="parTrans" cxnId="{5391D958-80CE-45BC-A695-37C9E6D23C59}">
      <dgm:prSet/>
      <dgm:spPr/>
      <dgm:t>
        <a:bodyPr/>
        <a:lstStyle/>
        <a:p>
          <a:endParaRPr lang="en-US"/>
        </a:p>
      </dgm:t>
    </dgm:pt>
    <dgm:pt modelId="{53552148-1A81-4275-ACD5-0D263A4F03D2}" type="sibTrans" cxnId="{5391D958-80CE-45BC-A695-37C9E6D23C59}">
      <dgm:prSet/>
      <dgm:spPr/>
      <dgm:t>
        <a:bodyPr/>
        <a:lstStyle/>
        <a:p>
          <a:endParaRPr lang="en-US"/>
        </a:p>
      </dgm:t>
    </dgm:pt>
    <dgm:pt modelId="{39E2FE2C-3EEC-46B2-9100-026D56395B8D}">
      <dgm:prSet/>
      <dgm:spPr/>
      <dgm:t>
        <a:bodyPr/>
        <a:lstStyle/>
        <a:p>
          <a:r>
            <a:rPr lang="en-US"/>
            <a:t>Ensure that the script runs in the background (e.g., minimize the console window).</a:t>
          </a:r>
        </a:p>
      </dgm:t>
    </dgm:pt>
    <dgm:pt modelId="{E8C20888-B272-448B-B99D-C0C1F6795099}" type="parTrans" cxnId="{6CBAFF21-9104-4A07-A2C3-08F2F9D00977}">
      <dgm:prSet/>
      <dgm:spPr/>
      <dgm:t>
        <a:bodyPr/>
        <a:lstStyle/>
        <a:p>
          <a:endParaRPr lang="en-US"/>
        </a:p>
      </dgm:t>
    </dgm:pt>
    <dgm:pt modelId="{9720254C-DD44-4867-936B-0120FCBD2EA3}" type="sibTrans" cxnId="{6CBAFF21-9104-4A07-A2C3-08F2F9D00977}">
      <dgm:prSet/>
      <dgm:spPr/>
      <dgm:t>
        <a:bodyPr/>
        <a:lstStyle/>
        <a:p>
          <a:endParaRPr lang="en-US"/>
        </a:p>
      </dgm:t>
    </dgm:pt>
    <dgm:pt modelId="{F379CCA2-4768-4940-BCDB-7E5364BEC7AE}">
      <dgm:prSet/>
      <dgm:spPr/>
      <dgm:t>
        <a:bodyPr/>
        <a:lstStyle/>
        <a:p>
          <a:r>
            <a:rPr lang="en-US"/>
            <a:t>The keylogger will save all keystrokes to the specified log file.</a:t>
          </a:r>
        </a:p>
      </dgm:t>
    </dgm:pt>
    <dgm:pt modelId="{6B879A4F-439E-44B8-86FE-A5E91453FE82}" type="parTrans" cxnId="{3E86FB27-8996-40E1-9963-8D727D1CE801}">
      <dgm:prSet/>
      <dgm:spPr/>
      <dgm:t>
        <a:bodyPr/>
        <a:lstStyle/>
        <a:p>
          <a:endParaRPr lang="en-US"/>
        </a:p>
      </dgm:t>
    </dgm:pt>
    <dgm:pt modelId="{5BAF029E-5AC4-47E5-B936-517CA9D1386B}" type="sibTrans" cxnId="{3E86FB27-8996-40E1-9963-8D727D1CE801}">
      <dgm:prSet/>
      <dgm:spPr/>
      <dgm:t>
        <a:bodyPr/>
        <a:lstStyle/>
        <a:p>
          <a:endParaRPr lang="en-US"/>
        </a:p>
      </dgm:t>
    </dgm:pt>
    <dgm:pt modelId="{F9A8F08F-FCFA-4B31-AB91-242F9E931D48}">
      <dgm:prSet/>
      <dgm:spPr/>
      <dgm:t>
        <a:bodyPr/>
        <a:lstStyle/>
        <a:p>
          <a:r>
            <a:rPr lang="en-US" b="1"/>
            <a:t>Executable Creation</a:t>
          </a:r>
          <a:r>
            <a:rPr lang="en-US"/>
            <a:t>:</a:t>
          </a:r>
        </a:p>
      </dgm:t>
    </dgm:pt>
    <dgm:pt modelId="{A61EECED-4EDC-4560-9C7F-E82494F81075}" type="parTrans" cxnId="{BE21BD16-E4F0-437B-856B-76DFC4849B1B}">
      <dgm:prSet/>
      <dgm:spPr/>
      <dgm:t>
        <a:bodyPr/>
        <a:lstStyle/>
        <a:p>
          <a:endParaRPr lang="en-US"/>
        </a:p>
      </dgm:t>
    </dgm:pt>
    <dgm:pt modelId="{CD37A88B-2C30-455A-84A2-A4D64F7E8356}" type="sibTrans" cxnId="{BE21BD16-E4F0-437B-856B-76DFC4849B1B}">
      <dgm:prSet/>
      <dgm:spPr/>
      <dgm:t>
        <a:bodyPr/>
        <a:lstStyle/>
        <a:p>
          <a:endParaRPr lang="en-US"/>
        </a:p>
      </dgm:t>
    </dgm:pt>
    <dgm:pt modelId="{A099F002-D24F-4262-99D6-897D676C4BCD}">
      <dgm:prSet/>
      <dgm:spPr/>
      <dgm:t>
        <a:bodyPr/>
        <a:lstStyle/>
        <a:p>
          <a:r>
            <a:rPr lang="en-US"/>
            <a:t>Convert the Python script into an executable (e.g., using tools like pyinstaller or cx_Freeze).</a:t>
          </a:r>
        </a:p>
      </dgm:t>
    </dgm:pt>
    <dgm:pt modelId="{C8A7D831-8E1F-48A0-A37A-C77D56EA8ECD}" type="parTrans" cxnId="{ADA1918C-A7FD-4CA7-B134-BA25BC1BECAB}">
      <dgm:prSet/>
      <dgm:spPr/>
      <dgm:t>
        <a:bodyPr/>
        <a:lstStyle/>
        <a:p>
          <a:endParaRPr lang="en-US"/>
        </a:p>
      </dgm:t>
    </dgm:pt>
    <dgm:pt modelId="{BA73ECA3-5E28-4837-A740-44442780DD1B}" type="sibTrans" cxnId="{ADA1918C-A7FD-4CA7-B134-BA25BC1BECAB}">
      <dgm:prSet/>
      <dgm:spPr/>
      <dgm:t>
        <a:bodyPr/>
        <a:lstStyle/>
        <a:p>
          <a:endParaRPr lang="en-US"/>
        </a:p>
      </dgm:t>
    </dgm:pt>
    <dgm:pt modelId="{FE589568-1742-44E8-82AD-545481504E9C}">
      <dgm:prSet/>
      <dgm:spPr/>
      <dgm:t>
        <a:bodyPr/>
        <a:lstStyle/>
        <a:p>
          <a:r>
            <a:rPr lang="en-US"/>
            <a:t>Distribute the executable to target machines.</a:t>
          </a:r>
        </a:p>
      </dgm:t>
    </dgm:pt>
    <dgm:pt modelId="{83A9C8CA-9AD7-4D62-AD94-D6641A50DFA2}" type="parTrans" cxnId="{05956CE3-F622-438A-9031-05FB73A8BE8E}">
      <dgm:prSet/>
      <dgm:spPr/>
      <dgm:t>
        <a:bodyPr/>
        <a:lstStyle/>
        <a:p>
          <a:endParaRPr lang="en-US"/>
        </a:p>
      </dgm:t>
    </dgm:pt>
    <dgm:pt modelId="{C52040F9-221D-4D15-BDE4-3F89982AC504}" type="sibTrans" cxnId="{05956CE3-F622-438A-9031-05FB73A8BE8E}">
      <dgm:prSet/>
      <dgm:spPr/>
      <dgm:t>
        <a:bodyPr/>
        <a:lstStyle/>
        <a:p>
          <a:endParaRPr lang="en-US"/>
        </a:p>
      </dgm:t>
    </dgm:pt>
    <dgm:pt modelId="{1BC2C664-922F-483D-9FF7-68E4BB4D7EB3}">
      <dgm:prSet/>
      <dgm:spPr/>
      <dgm:t>
        <a:bodyPr/>
        <a:lstStyle/>
        <a:p>
          <a:r>
            <a:rPr lang="en-US"/>
            <a:t>Users can run the executable discreetly to start the keylogger.</a:t>
          </a:r>
        </a:p>
      </dgm:t>
    </dgm:pt>
    <dgm:pt modelId="{1137FEEF-AC13-4FB9-AB4D-143C6334B4E9}" type="parTrans" cxnId="{3236CB5A-D9AB-455D-8B60-3ECFD0154C43}">
      <dgm:prSet/>
      <dgm:spPr/>
      <dgm:t>
        <a:bodyPr/>
        <a:lstStyle/>
        <a:p>
          <a:endParaRPr lang="en-US"/>
        </a:p>
      </dgm:t>
    </dgm:pt>
    <dgm:pt modelId="{38EB9E65-1654-4F59-B3C0-E0C181D6B1AB}" type="sibTrans" cxnId="{3236CB5A-D9AB-455D-8B60-3ECFD0154C43}">
      <dgm:prSet/>
      <dgm:spPr/>
      <dgm:t>
        <a:bodyPr/>
        <a:lstStyle/>
        <a:p>
          <a:endParaRPr lang="en-US"/>
        </a:p>
      </dgm:t>
    </dgm:pt>
    <dgm:pt modelId="{93653DE4-8FE5-4895-A17C-32FE4618B2DD}">
      <dgm:prSet/>
      <dgm:spPr/>
      <dgm:t>
        <a:bodyPr/>
        <a:lstStyle/>
        <a:p>
          <a:r>
            <a:rPr lang="en-US" b="1"/>
            <a:t>Ethical Considerations</a:t>
          </a:r>
          <a:r>
            <a:rPr lang="en-US"/>
            <a:t>:</a:t>
          </a:r>
        </a:p>
      </dgm:t>
    </dgm:pt>
    <dgm:pt modelId="{23CA01E2-B5F7-4784-992F-70159CA8F5B8}" type="parTrans" cxnId="{7ADD656F-3C9F-46AC-83B1-938AC90CF4CE}">
      <dgm:prSet/>
      <dgm:spPr/>
      <dgm:t>
        <a:bodyPr/>
        <a:lstStyle/>
        <a:p>
          <a:endParaRPr lang="en-US"/>
        </a:p>
      </dgm:t>
    </dgm:pt>
    <dgm:pt modelId="{D0366E05-7C8E-4141-AE53-F2570ED76E78}" type="sibTrans" cxnId="{7ADD656F-3C9F-46AC-83B1-938AC90CF4CE}">
      <dgm:prSet/>
      <dgm:spPr/>
      <dgm:t>
        <a:bodyPr/>
        <a:lstStyle/>
        <a:p>
          <a:endParaRPr lang="en-US"/>
        </a:p>
      </dgm:t>
    </dgm:pt>
    <dgm:pt modelId="{57535F50-234B-4DED-8A36-BF5F044EAFF0}">
      <dgm:prSet/>
      <dgm:spPr/>
      <dgm:t>
        <a:bodyPr/>
        <a:lstStyle/>
        <a:p>
          <a:r>
            <a:rPr lang="en-US"/>
            <a:t>Always use keyloggers responsibly and legally.</a:t>
          </a:r>
        </a:p>
      </dgm:t>
    </dgm:pt>
    <dgm:pt modelId="{72D34F2C-FA73-46BE-A846-0DA8E98E8265}" type="parTrans" cxnId="{037BD4CC-DE64-4ED2-81CC-242745E0F333}">
      <dgm:prSet/>
      <dgm:spPr/>
      <dgm:t>
        <a:bodyPr/>
        <a:lstStyle/>
        <a:p>
          <a:endParaRPr lang="en-US"/>
        </a:p>
      </dgm:t>
    </dgm:pt>
    <dgm:pt modelId="{E942D2B9-EDEB-4211-B486-43F05A3D6958}" type="sibTrans" cxnId="{037BD4CC-DE64-4ED2-81CC-242745E0F333}">
      <dgm:prSet/>
      <dgm:spPr/>
      <dgm:t>
        <a:bodyPr/>
        <a:lstStyle/>
        <a:p>
          <a:endParaRPr lang="en-US"/>
        </a:p>
      </dgm:t>
    </dgm:pt>
    <dgm:pt modelId="{DB1C7EF4-2EF8-4DFC-ABF2-4C695D87AFDC}">
      <dgm:prSet/>
      <dgm:spPr/>
      <dgm:t>
        <a:bodyPr/>
        <a:lstStyle/>
        <a:p>
          <a:r>
            <a:rPr lang="en-US"/>
            <a:t>Obtain proper consent before deploying a keylogger.</a:t>
          </a:r>
        </a:p>
      </dgm:t>
    </dgm:pt>
    <dgm:pt modelId="{93ECA7D1-FD08-435D-90D8-7D6B40BC2824}" type="parTrans" cxnId="{0B0E1F02-F817-4C69-8307-261CDE470004}">
      <dgm:prSet/>
      <dgm:spPr/>
      <dgm:t>
        <a:bodyPr/>
        <a:lstStyle/>
        <a:p>
          <a:endParaRPr lang="en-US"/>
        </a:p>
      </dgm:t>
    </dgm:pt>
    <dgm:pt modelId="{4A15C441-D225-41AA-A825-B81F929AC998}" type="sibTrans" cxnId="{0B0E1F02-F817-4C69-8307-261CDE470004}">
      <dgm:prSet/>
      <dgm:spPr/>
      <dgm:t>
        <a:bodyPr/>
        <a:lstStyle/>
        <a:p>
          <a:endParaRPr lang="en-US"/>
        </a:p>
      </dgm:t>
    </dgm:pt>
    <dgm:pt modelId="{910906B2-7685-412F-8C3D-BB0BBD7E8132}">
      <dgm:prSet/>
      <dgm:spPr/>
      <dgm:t>
        <a:bodyPr/>
        <a:lstStyle/>
        <a:p>
          <a:r>
            <a:rPr lang="en-US"/>
            <a:t>Educate users about the purpose and scope of monitoring.</a:t>
          </a:r>
        </a:p>
      </dgm:t>
    </dgm:pt>
    <dgm:pt modelId="{E78A1711-2AF9-4121-A719-3FA13B40DAB6}" type="parTrans" cxnId="{8EB63623-BFEB-4049-B284-3978E9D1E6B0}">
      <dgm:prSet/>
      <dgm:spPr/>
      <dgm:t>
        <a:bodyPr/>
        <a:lstStyle/>
        <a:p>
          <a:endParaRPr lang="en-US"/>
        </a:p>
      </dgm:t>
    </dgm:pt>
    <dgm:pt modelId="{DB724714-12C7-4E51-82F1-26F48B634A98}" type="sibTrans" cxnId="{8EB63623-BFEB-4049-B284-3978E9D1E6B0}">
      <dgm:prSet/>
      <dgm:spPr/>
      <dgm:t>
        <a:bodyPr/>
        <a:lstStyle/>
        <a:p>
          <a:endParaRPr lang="en-US"/>
        </a:p>
      </dgm:t>
    </dgm:pt>
    <dgm:pt modelId="{1FC6729E-98E7-45D6-8AD5-3303DF61CF3C}" type="pres">
      <dgm:prSet presAssocID="{6B6916D6-1A99-4BF0-91DA-7101E153B5FC}" presName="linear" presStyleCnt="0">
        <dgm:presLayoutVars>
          <dgm:animLvl val="lvl"/>
          <dgm:resizeHandles val="exact"/>
        </dgm:presLayoutVars>
      </dgm:prSet>
      <dgm:spPr/>
    </dgm:pt>
    <dgm:pt modelId="{D5766302-3205-491A-9E5B-2A9D88AD6C49}" type="pres">
      <dgm:prSet presAssocID="{846951AE-E8B4-491F-AB80-F324EF3E04A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77CD01-6E65-4EA1-9CE0-B7EF50E80EE4}" type="pres">
      <dgm:prSet presAssocID="{846951AE-E8B4-491F-AB80-F324EF3E04AF}" presName="childText" presStyleLbl="revTx" presStyleIdx="0" presStyleCnt="3">
        <dgm:presLayoutVars>
          <dgm:bulletEnabled val="1"/>
        </dgm:presLayoutVars>
      </dgm:prSet>
      <dgm:spPr/>
    </dgm:pt>
    <dgm:pt modelId="{A995452F-168E-417E-A4B4-DE4ECC045641}" type="pres">
      <dgm:prSet presAssocID="{F9A8F08F-FCFA-4B31-AB91-242F9E931D4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7353914-250D-4D5A-846D-B1C4DE6B21BA}" type="pres">
      <dgm:prSet presAssocID="{F9A8F08F-FCFA-4B31-AB91-242F9E931D48}" presName="childText" presStyleLbl="revTx" presStyleIdx="1" presStyleCnt="3">
        <dgm:presLayoutVars>
          <dgm:bulletEnabled val="1"/>
        </dgm:presLayoutVars>
      </dgm:prSet>
      <dgm:spPr/>
    </dgm:pt>
    <dgm:pt modelId="{1B6C3050-D8D5-48BE-8183-2F6648455F9E}" type="pres">
      <dgm:prSet presAssocID="{93653DE4-8FE5-4895-A17C-32FE4618B2D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3B26DE3-8ECC-4B1F-BB92-FFDF18276B2C}" type="pres">
      <dgm:prSet presAssocID="{93653DE4-8FE5-4895-A17C-32FE4618B2D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B0E1F02-F817-4C69-8307-261CDE470004}" srcId="{93653DE4-8FE5-4895-A17C-32FE4618B2DD}" destId="{DB1C7EF4-2EF8-4DFC-ABF2-4C695D87AFDC}" srcOrd="1" destOrd="0" parTransId="{93ECA7D1-FD08-435D-90D8-7D6B40BC2824}" sibTransId="{4A15C441-D225-41AA-A825-B81F929AC998}"/>
    <dgm:cxn modelId="{31F8220E-C1C4-4077-B52C-F6DBE80929F6}" type="presOf" srcId="{E870CF73-6828-48FD-B5B8-EE05EDB5490A}" destId="{3177CD01-6E65-4EA1-9CE0-B7EF50E80EE4}" srcOrd="0" destOrd="0" presId="urn:microsoft.com/office/officeart/2005/8/layout/vList2"/>
    <dgm:cxn modelId="{BE21BD16-E4F0-437B-856B-76DFC4849B1B}" srcId="{6B6916D6-1A99-4BF0-91DA-7101E153B5FC}" destId="{F9A8F08F-FCFA-4B31-AB91-242F9E931D48}" srcOrd="1" destOrd="0" parTransId="{A61EECED-4EDC-4560-9C7F-E82494F81075}" sibTransId="{CD37A88B-2C30-455A-84A2-A4D64F7E8356}"/>
    <dgm:cxn modelId="{6CBAFF21-9104-4A07-A2C3-08F2F9D00977}" srcId="{846951AE-E8B4-491F-AB80-F324EF3E04AF}" destId="{39E2FE2C-3EEC-46B2-9100-026D56395B8D}" srcOrd="1" destOrd="0" parTransId="{E8C20888-B272-448B-B99D-C0C1F6795099}" sibTransId="{9720254C-DD44-4867-936B-0120FCBD2EA3}"/>
    <dgm:cxn modelId="{8EB63623-BFEB-4049-B284-3978E9D1E6B0}" srcId="{93653DE4-8FE5-4895-A17C-32FE4618B2DD}" destId="{910906B2-7685-412F-8C3D-BB0BBD7E8132}" srcOrd="2" destOrd="0" parTransId="{E78A1711-2AF9-4121-A719-3FA13B40DAB6}" sibTransId="{DB724714-12C7-4E51-82F1-26F48B634A98}"/>
    <dgm:cxn modelId="{3E86FB27-8996-40E1-9963-8D727D1CE801}" srcId="{846951AE-E8B4-491F-AB80-F324EF3E04AF}" destId="{F379CCA2-4768-4940-BCDB-7E5364BEC7AE}" srcOrd="2" destOrd="0" parTransId="{6B879A4F-439E-44B8-86FE-A5E91453FE82}" sibTransId="{5BAF029E-5AC4-47E5-B936-517CA9D1386B}"/>
    <dgm:cxn modelId="{477C842B-86DD-46B2-8D3F-820805B090EC}" type="presOf" srcId="{DB1C7EF4-2EF8-4DFC-ABF2-4C695D87AFDC}" destId="{83B26DE3-8ECC-4B1F-BB92-FFDF18276B2C}" srcOrd="0" destOrd="1" presId="urn:microsoft.com/office/officeart/2005/8/layout/vList2"/>
    <dgm:cxn modelId="{1687DB4C-CB06-4268-BC4D-74D7518509DF}" type="presOf" srcId="{910906B2-7685-412F-8C3D-BB0BBD7E8132}" destId="{83B26DE3-8ECC-4B1F-BB92-FFDF18276B2C}" srcOrd="0" destOrd="2" presId="urn:microsoft.com/office/officeart/2005/8/layout/vList2"/>
    <dgm:cxn modelId="{CBD4694D-1110-4492-AB23-2281CCC62A49}" type="presOf" srcId="{1BC2C664-922F-483D-9FF7-68E4BB4D7EB3}" destId="{27353914-250D-4D5A-846D-B1C4DE6B21BA}" srcOrd="0" destOrd="2" presId="urn:microsoft.com/office/officeart/2005/8/layout/vList2"/>
    <dgm:cxn modelId="{7ADD656F-3C9F-46AC-83B1-938AC90CF4CE}" srcId="{6B6916D6-1A99-4BF0-91DA-7101E153B5FC}" destId="{93653DE4-8FE5-4895-A17C-32FE4618B2DD}" srcOrd="2" destOrd="0" parTransId="{23CA01E2-B5F7-4784-992F-70159CA8F5B8}" sibTransId="{D0366E05-7C8E-4141-AE53-F2570ED76E78}"/>
    <dgm:cxn modelId="{272F4A71-5F06-46DA-B627-93153128DF25}" type="presOf" srcId="{93653DE4-8FE5-4895-A17C-32FE4618B2DD}" destId="{1B6C3050-D8D5-48BE-8183-2F6648455F9E}" srcOrd="0" destOrd="0" presId="urn:microsoft.com/office/officeart/2005/8/layout/vList2"/>
    <dgm:cxn modelId="{00435671-8D62-441D-940F-1D45F262C103}" type="presOf" srcId="{846951AE-E8B4-491F-AB80-F324EF3E04AF}" destId="{D5766302-3205-491A-9E5B-2A9D88AD6C49}" srcOrd="0" destOrd="0" presId="urn:microsoft.com/office/officeart/2005/8/layout/vList2"/>
    <dgm:cxn modelId="{5391D958-80CE-45BC-A695-37C9E6D23C59}" srcId="{846951AE-E8B4-491F-AB80-F324EF3E04AF}" destId="{E870CF73-6828-48FD-B5B8-EE05EDB5490A}" srcOrd="0" destOrd="0" parTransId="{22686464-B4B5-4E7F-85B7-E0BAC3B2B410}" sibTransId="{53552148-1A81-4275-ACD5-0D263A4F03D2}"/>
    <dgm:cxn modelId="{0A9F3E59-7BFB-44F7-A25B-B2B11ACAA6B5}" type="presOf" srcId="{39E2FE2C-3EEC-46B2-9100-026D56395B8D}" destId="{3177CD01-6E65-4EA1-9CE0-B7EF50E80EE4}" srcOrd="0" destOrd="1" presId="urn:microsoft.com/office/officeart/2005/8/layout/vList2"/>
    <dgm:cxn modelId="{BEE24059-061A-4D76-ABE9-8BD21AB33E7F}" type="presOf" srcId="{FE589568-1742-44E8-82AD-545481504E9C}" destId="{27353914-250D-4D5A-846D-B1C4DE6B21BA}" srcOrd="0" destOrd="1" presId="urn:microsoft.com/office/officeart/2005/8/layout/vList2"/>
    <dgm:cxn modelId="{3236CB5A-D9AB-455D-8B60-3ECFD0154C43}" srcId="{F9A8F08F-FCFA-4B31-AB91-242F9E931D48}" destId="{1BC2C664-922F-483D-9FF7-68E4BB4D7EB3}" srcOrd="2" destOrd="0" parTransId="{1137FEEF-AC13-4FB9-AB4D-143C6334B4E9}" sibTransId="{38EB9E65-1654-4F59-B3C0-E0C181D6B1AB}"/>
    <dgm:cxn modelId="{4700DC83-FC98-423C-AA8A-E8BD6D4928F1}" type="presOf" srcId="{6B6916D6-1A99-4BF0-91DA-7101E153B5FC}" destId="{1FC6729E-98E7-45D6-8AD5-3303DF61CF3C}" srcOrd="0" destOrd="0" presId="urn:microsoft.com/office/officeart/2005/8/layout/vList2"/>
    <dgm:cxn modelId="{A63D778A-A002-4796-A868-960AB5B5DE70}" type="presOf" srcId="{F9A8F08F-FCFA-4B31-AB91-242F9E931D48}" destId="{A995452F-168E-417E-A4B4-DE4ECC045641}" srcOrd="0" destOrd="0" presId="urn:microsoft.com/office/officeart/2005/8/layout/vList2"/>
    <dgm:cxn modelId="{ADA1918C-A7FD-4CA7-B134-BA25BC1BECAB}" srcId="{F9A8F08F-FCFA-4B31-AB91-242F9E931D48}" destId="{A099F002-D24F-4262-99D6-897D676C4BCD}" srcOrd="0" destOrd="0" parTransId="{C8A7D831-8E1F-48A0-A37A-C77D56EA8ECD}" sibTransId="{BA73ECA3-5E28-4837-A740-44442780DD1B}"/>
    <dgm:cxn modelId="{5337569A-6627-4083-B399-8F817E67431A}" type="presOf" srcId="{A099F002-D24F-4262-99D6-897D676C4BCD}" destId="{27353914-250D-4D5A-846D-B1C4DE6B21BA}" srcOrd="0" destOrd="0" presId="urn:microsoft.com/office/officeart/2005/8/layout/vList2"/>
    <dgm:cxn modelId="{D92307A8-9B09-4308-91D3-C8965CAC1CA1}" type="presOf" srcId="{57535F50-234B-4DED-8A36-BF5F044EAFF0}" destId="{83B26DE3-8ECC-4B1F-BB92-FFDF18276B2C}" srcOrd="0" destOrd="0" presId="urn:microsoft.com/office/officeart/2005/8/layout/vList2"/>
    <dgm:cxn modelId="{037BD4CC-DE64-4ED2-81CC-242745E0F333}" srcId="{93653DE4-8FE5-4895-A17C-32FE4618B2DD}" destId="{57535F50-234B-4DED-8A36-BF5F044EAFF0}" srcOrd="0" destOrd="0" parTransId="{72D34F2C-FA73-46BE-A846-0DA8E98E8265}" sibTransId="{E942D2B9-EDEB-4211-B486-43F05A3D6958}"/>
    <dgm:cxn modelId="{05956CE3-F622-438A-9031-05FB73A8BE8E}" srcId="{F9A8F08F-FCFA-4B31-AB91-242F9E931D48}" destId="{FE589568-1742-44E8-82AD-545481504E9C}" srcOrd="1" destOrd="0" parTransId="{83A9C8CA-9AD7-4D62-AD94-D6641A50DFA2}" sibTransId="{C52040F9-221D-4D15-BDE4-3F89982AC504}"/>
    <dgm:cxn modelId="{58039DFC-6BAE-4E6B-B919-740418162B00}" srcId="{6B6916D6-1A99-4BF0-91DA-7101E153B5FC}" destId="{846951AE-E8B4-491F-AB80-F324EF3E04AF}" srcOrd="0" destOrd="0" parTransId="{82C61999-609F-4750-BCCF-3A49B27207BD}" sibTransId="{B2554BE2-F001-4861-9987-8C0386D9104D}"/>
    <dgm:cxn modelId="{F884E3FF-D2C5-431D-A333-566C27BFAE09}" type="presOf" srcId="{F379CCA2-4768-4940-BCDB-7E5364BEC7AE}" destId="{3177CD01-6E65-4EA1-9CE0-B7EF50E80EE4}" srcOrd="0" destOrd="2" presId="urn:microsoft.com/office/officeart/2005/8/layout/vList2"/>
    <dgm:cxn modelId="{50A7996D-1B6C-42D4-BF2B-6DE38477BDF6}" type="presParOf" srcId="{1FC6729E-98E7-45D6-8AD5-3303DF61CF3C}" destId="{D5766302-3205-491A-9E5B-2A9D88AD6C49}" srcOrd="0" destOrd="0" presId="urn:microsoft.com/office/officeart/2005/8/layout/vList2"/>
    <dgm:cxn modelId="{F80F226E-A95F-48F0-950E-6F6B47A29D54}" type="presParOf" srcId="{1FC6729E-98E7-45D6-8AD5-3303DF61CF3C}" destId="{3177CD01-6E65-4EA1-9CE0-B7EF50E80EE4}" srcOrd="1" destOrd="0" presId="urn:microsoft.com/office/officeart/2005/8/layout/vList2"/>
    <dgm:cxn modelId="{B4D2DD09-113A-4425-B5ED-D3419103AC33}" type="presParOf" srcId="{1FC6729E-98E7-45D6-8AD5-3303DF61CF3C}" destId="{A995452F-168E-417E-A4B4-DE4ECC045641}" srcOrd="2" destOrd="0" presId="urn:microsoft.com/office/officeart/2005/8/layout/vList2"/>
    <dgm:cxn modelId="{F68B27B3-84A3-4919-817C-868B4078793D}" type="presParOf" srcId="{1FC6729E-98E7-45D6-8AD5-3303DF61CF3C}" destId="{27353914-250D-4D5A-846D-B1C4DE6B21BA}" srcOrd="3" destOrd="0" presId="urn:microsoft.com/office/officeart/2005/8/layout/vList2"/>
    <dgm:cxn modelId="{D08257B6-2626-4506-870A-3BA5FF19BC59}" type="presParOf" srcId="{1FC6729E-98E7-45D6-8AD5-3303DF61CF3C}" destId="{1B6C3050-D8D5-48BE-8183-2F6648455F9E}" srcOrd="4" destOrd="0" presId="urn:microsoft.com/office/officeart/2005/8/layout/vList2"/>
    <dgm:cxn modelId="{18639CE4-D106-4C8B-B280-8BD0FF1613A9}" type="presParOf" srcId="{1FC6729E-98E7-45D6-8AD5-3303DF61CF3C}" destId="{83B26DE3-8ECC-4B1F-BB92-FFDF18276B2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20109-0652-4DC0-8FD0-66CA0CCDC445}">
      <dsp:nvSpPr>
        <dsp:cNvPr id="0" name=""/>
        <dsp:cNvSpPr/>
      </dsp:nvSpPr>
      <dsp:spPr>
        <a:xfrm>
          <a:off x="0" y="1817"/>
          <a:ext cx="63458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FED5B-A8A3-45C7-B90E-65D5BFE7347A}">
      <dsp:nvSpPr>
        <dsp:cNvPr id="0" name=""/>
        <dsp:cNvSpPr/>
      </dsp:nvSpPr>
      <dsp:spPr>
        <a:xfrm>
          <a:off x="0" y="1817"/>
          <a:ext cx="1269178" cy="1239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Key Listener Setup:</a:t>
          </a:r>
        </a:p>
      </dsp:txBody>
      <dsp:txXfrm>
        <a:off x="0" y="1817"/>
        <a:ext cx="1269178" cy="1239394"/>
      </dsp:txXfrm>
    </dsp:sp>
    <dsp:sp modelId="{9D07DE83-D932-4AF2-B2BB-23E4EC67F8D6}">
      <dsp:nvSpPr>
        <dsp:cNvPr id="0" name=""/>
        <dsp:cNvSpPr/>
      </dsp:nvSpPr>
      <dsp:spPr>
        <a:xfrm>
          <a:off x="1364366" y="30623"/>
          <a:ext cx="4981526" cy="57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Initialize a key listener using the chosen library (e.g., pynput for Windows, pyxhook for Linux).</a:t>
          </a:r>
        </a:p>
      </dsp:txBody>
      <dsp:txXfrm>
        <a:off x="1364366" y="30623"/>
        <a:ext cx="4981526" cy="576124"/>
      </dsp:txXfrm>
    </dsp:sp>
    <dsp:sp modelId="{D619D335-F78A-4F33-A686-3DD4D84C5FAF}">
      <dsp:nvSpPr>
        <dsp:cNvPr id="0" name=""/>
        <dsp:cNvSpPr/>
      </dsp:nvSpPr>
      <dsp:spPr>
        <a:xfrm>
          <a:off x="1269178" y="606748"/>
          <a:ext cx="50767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7FF3B-07CB-4AD5-A546-DE11AFFFB934}">
      <dsp:nvSpPr>
        <dsp:cNvPr id="0" name=""/>
        <dsp:cNvSpPr/>
      </dsp:nvSpPr>
      <dsp:spPr>
        <a:xfrm>
          <a:off x="1364366" y="635554"/>
          <a:ext cx="4981526" cy="57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Define callback functions for key presses (e.g., on_press) and key releases (e.g., on_release).</a:t>
          </a:r>
        </a:p>
      </dsp:txBody>
      <dsp:txXfrm>
        <a:off x="1364366" y="635554"/>
        <a:ext cx="4981526" cy="576124"/>
      </dsp:txXfrm>
    </dsp:sp>
    <dsp:sp modelId="{A55A02AB-D818-4160-9197-2FDFC0DBECC6}">
      <dsp:nvSpPr>
        <dsp:cNvPr id="0" name=""/>
        <dsp:cNvSpPr/>
      </dsp:nvSpPr>
      <dsp:spPr>
        <a:xfrm>
          <a:off x="1269178" y="1211678"/>
          <a:ext cx="50767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7E754-0582-4537-8596-F7E559CFABE0}">
      <dsp:nvSpPr>
        <dsp:cNvPr id="0" name=""/>
        <dsp:cNvSpPr/>
      </dsp:nvSpPr>
      <dsp:spPr>
        <a:xfrm>
          <a:off x="0" y="1241211"/>
          <a:ext cx="63458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82F82-020C-4443-A7DA-7E1E9657F564}">
      <dsp:nvSpPr>
        <dsp:cNvPr id="0" name=""/>
        <dsp:cNvSpPr/>
      </dsp:nvSpPr>
      <dsp:spPr>
        <a:xfrm>
          <a:off x="0" y="1241211"/>
          <a:ext cx="1269178" cy="1239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Capture Keystrokes:</a:t>
          </a:r>
        </a:p>
      </dsp:txBody>
      <dsp:txXfrm>
        <a:off x="0" y="1241211"/>
        <a:ext cx="1269178" cy="1239394"/>
      </dsp:txXfrm>
    </dsp:sp>
    <dsp:sp modelId="{D8599816-7DE1-4964-ADE2-6ACDB7760C4C}">
      <dsp:nvSpPr>
        <dsp:cNvPr id="0" name=""/>
        <dsp:cNvSpPr/>
      </dsp:nvSpPr>
      <dsp:spPr>
        <a:xfrm>
          <a:off x="1364366" y="1255780"/>
          <a:ext cx="4981526" cy="291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 the on_press callback:</a:t>
          </a:r>
        </a:p>
      </dsp:txBody>
      <dsp:txXfrm>
        <a:off x="1364366" y="1255780"/>
        <a:ext cx="4981526" cy="291390"/>
      </dsp:txXfrm>
    </dsp:sp>
    <dsp:sp modelId="{1758AF71-3505-42B1-A52F-BED232CD84C0}">
      <dsp:nvSpPr>
        <dsp:cNvPr id="0" name=""/>
        <dsp:cNvSpPr/>
      </dsp:nvSpPr>
      <dsp:spPr>
        <a:xfrm>
          <a:off x="1269178" y="1547171"/>
          <a:ext cx="50767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2F900-0BC1-41F1-8A5C-6955F400AFA3}">
      <dsp:nvSpPr>
        <dsp:cNvPr id="0" name=""/>
        <dsp:cNvSpPr/>
      </dsp:nvSpPr>
      <dsp:spPr>
        <a:xfrm>
          <a:off x="1364366" y="1561741"/>
          <a:ext cx="4981526" cy="291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Capture the pressed key (ASCII value or character).</a:t>
          </a:r>
        </a:p>
      </dsp:txBody>
      <dsp:txXfrm>
        <a:off x="1364366" y="1561741"/>
        <a:ext cx="4981526" cy="291390"/>
      </dsp:txXfrm>
    </dsp:sp>
    <dsp:sp modelId="{CC8FE5E5-3C4B-4555-8BDA-9601E78A9597}">
      <dsp:nvSpPr>
        <dsp:cNvPr id="0" name=""/>
        <dsp:cNvSpPr/>
      </dsp:nvSpPr>
      <dsp:spPr>
        <a:xfrm>
          <a:off x="1269178" y="1853132"/>
          <a:ext cx="50767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1E6A2-1689-4470-9BF0-5D6A1F3E6DE0}">
      <dsp:nvSpPr>
        <dsp:cNvPr id="0" name=""/>
        <dsp:cNvSpPr/>
      </dsp:nvSpPr>
      <dsp:spPr>
        <a:xfrm>
          <a:off x="1364366" y="1867701"/>
          <a:ext cx="4981526" cy="291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Handle special keys (e.g., Enter, Space, Backspace).</a:t>
          </a:r>
        </a:p>
      </dsp:txBody>
      <dsp:txXfrm>
        <a:off x="1364366" y="1867701"/>
        <a:ext cx="4981526" cy="291390"/>
      </dsp:txXfrm>
    </dsp:sp>
    <dsp:sp modelId="{F8D86DFB-4903-4E4E-B83C-7AABA9F19161}">
      <dsp:nvSpPr>
        <dsp:cNvPr id="0" name=""/>
        <dsp:cNvSpPr/>
      </dsp:nvSpPr>
      <dsp:spPr>
        <a:xfrm>
          <a:off x="1269178" y="2159092"/>
          <a:ext cx="50767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7EF06-3CC8-43C9-98AC-BE7F8F4F8468}">
      <dsp:nvSpPr>
        <dsp:cNvPr id="0" name=""/>
        <dsp:cNvSpPr/>
      </dsp:nvSpPr>
      <dsp:spPr>
        <a:xfrm>
          <a:off x="1364366" y="2173661"/>
          <a:ext cx="4981526" cy="291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Append the key to a buffer or log.</a:t>
          </a:r>
        </a:p>
      </dsp:txBody>
      <dsp:txXfrm>
        <a:off x="1364366" y="2173661"/>
        <a:ext cx="4981526" cy="291390"/>
      </dsp:txXfrm>
    </dsp:sp>
    <dsp:sp modelId="{D6C69D5D-7A71-4326-B731-E0E0C5D7F031}">
      <dsp:nvSpPr>
        <dsp:cNvPr id="0" name=""/>
        <dsp:cNvSpPr/>
      </dsp:nvSpPr>
      <dsp:spPr>
        <a:xfrm>
          <a:off x="1269178" y="2465052"/>
          <a:ext cx="50767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FF2ECD-C3D8-4F27-8996-6BB7301D4829}">
      <dsp:nvSpPr>
        <dsp:cNvPr id="0" name=""/>
        <dsp:cNvSpPr/>
      </dsp:nvSpPr>
      <dsp:spPr>
        <a:xfrm>
          <a:off x="0" y="2480605"/>
          <a:ext cx="63458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4D022-843E-4D76-983B-7E67EDDC9BC2}">
      <dsp:nvSpPr>
        <dsp:cNvPr id="0" name=""/>
        <dsp:cNvSpPr/>
      </dsp:nvSpPr>
      <dsp:spPr>
        <a:xfrm>
          <a:off x="0" y="2480605"/>
          <a:ext cx="1269178" cy="1239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Write to Log File:</a:t>
          </a:r>
        </a:p>
      </dsp:txBody>
      <dsp:txXfrm>
        <a:off x="0" y="2480605"/>
        <a:ext cx="1269178" cy="1239394"/>
      </dsp:txXfrm>
    </dsp:sp>
    <dsp:sp modelId="{15032029-403A-45C2-B94E-5D55294860F7}">
      <dsp:nvSpPr>
        <dsp:cNvPr id="0" name=""/>
        <dsp:cNvSpPr/>
      </dsp:nvSpPr>
      <dsp:spPr>
        <a:xfrm>
          <a:off x="1364366" y="2495175"/>
          <a:ext cx="4981526" cy="291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Implement the write_file function:</a:t>
          </a:r>
        </a:p>
      </dsp:txBody>
      <dsp:txXfrm>
        <a:off x="1364366" y="2495175"/>
        <a:ext cx="4981526" cy="291390"/>
      </dsp:txXfrm>
    </dsp:sp>
    <dsp:sp modelId="{29A2291E-2F55-4153-BA9D-9D76315BD0C4}">
      <dsp:nvSpPr>
        <dsp:cNvPr id="0" name=""/>
        <dsp:cNvSpPr/>
      </dsp:nvSpPr>
      <dsp:spPr>
        <a:xfrm>
          <a:off x="1269178" y="2786565"/>
          <a:ext cx="50767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C27F4C-C441-409A-B3E0-0324B781C77C}">
      <dsp:nvSpPr>
        <dsp:cNvPr id="0" name=""/>
        <dsp:cNvSpPr/>
      </dsp:nvSpPr>
      <dsp:spPr>
        <a:xfrm>
          <a:off x="1364366" y="2801135"/>
          <a:ext cx="4981526" cy="291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Open the log file (e.g., “log.txt”) in “append” mode.</a:t>
          </a:r>
        </a:p>
      </dsp:txBody>
      <dsp:txXfrm>
        <a:off x="1364366" y="2801135"/>
        <a:ext cx="4981526" cy="291390"/>
      </dsp:txXfrm>
    </dsp:sp>
    <dsp:sp modelId="{56D346C3-7B39-454A-AA44-30D13FDF2F85}">
      <dsp:nvSpPr>
        <dsp:cNvPr id="0" name=""/>
        <dsp:cNvSpPr/>
      </dsp:nvSpPr>
      <dsp:spPr>
        <a:xfrm>
          <a:off x="1269178" y="3092526"/>
          <a:ext cx="50767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9428E2-BED5-4DAF-A3D5-7869E8575E3C}">
      <dsp:nvSpPr>
        <dsp:cNvPr id="0" name=""/>
        <dsp:cNvSpPr/>
      </dsp:nvSpPr>
      <dsp:spPr>
        <a:xfrm>
          <a:off x="1364366" y="3107095"/>
          <a:ext cx="4981526" cy="291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Write the buffered keys to the log file.</a:t>
          </a:r>
        </a:p>
      </dsp:txBody>
      <dsp:txXfrm>
        <a:off x="1364366" y="3107095"/>
        <a:ext cx="4981526" cy="291390"/>
      </dsp:txXfrm>
    </dsp:sp>
    <dsp:sp modelId="{091AA85A-BE16-49AA-B704-ABB135CBF818}">
      <dsp:nvSpPr>
        <dsp:cNvPr id="0" name=""/>
        <dsp:cNvSpPr/>
      </dsp:nvSpPr>
      <dsp:spPr>
        <a:xfrm>
          <a:off x="1269178" y="3398486"/>
          <a:ext cx="50767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5C5EBD-4925-4697-912E-6FA324819CAC}">
      <dsp:nvSpPr>
        <dsp:cNvPr id="0" name=""/>
        <dsp:cNvSpPr/>
      </dsp:nvSpPr>
      <dsp:spPr>
        <a:xfrm>
          <a:off x="1364366" y="3413056"/>
          <a:ext cx="4981526" cy="291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Close the file after writing.</a:t>
          </a:r>
        </a:p>
      </dsp:txBody>
      <dsp:txXfrm>
        <a:off x="1364366" y="3413056"/>
        <a:ext cx="4981526" cy="291390"/>
      </dsp:txXfrm>
    </dsp:sp>
    <dsp:sp modelId="{365371D9-B651-41F1-A03F-5607DF405E9C}">
      <dsp:nvSpPr>
        <dsp:cNvPr id="0" name=""/>
        <dsp:cNvSpPr/>
      </dsp:nvSpPr>
      <dsp:spPr>
        <a:xfrm>
          <a:off x="1269178" y="3704446"/>
          <a:ext cx="50767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66302-3205-491A-9E5B-2A9D88AD6C49}">
      <dsp:nvSpPr>
        <dsp:cNvPr id="0" name=""/>
        <dsp:cNvSpPr/>
      </dsp:nvSpPr>
      <dsp:spPr>
        <a:xfrm>
          <a:off x="0" y="52508"/>
          <a:ext cx="6242839" cy="5112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Local Deployment:</a:t>
          </a:r>
          <a:endParaRPr lang="en-US" sz="1900" kern="1200"/>
        </a:p>
      </dsp:txBody>
      <dsp:txXfrm>
        <a:off x="24959" y="77467"/>
        <a:ext cx="6192921" cy="461372"/>
      </dsp:txXfrm>
    </dsp:sp>
    <dsp:sp modelId="{3177CD01-6E65-4EA1-9CE0-B7EF50E80EE4}">
      <dsp:nvSpPr>
        <dsp:cNvPr id="0" name=""/>
        <dsp:cNvSpPr/>
      </dsp:nvSpPr>
      <dsp:spPr>
        <a:xfrm>
          <a:off x="0" y="563798"/>
          <a:ext cx="6242839" cy="141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1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Run the Python script on the local machine where you want to capture keystrokes.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Ensure that the script runs in the background (e.g., minimize the console window).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The keylogger will save all keystrokes to the specified log file.</a:t>
          </a:r>
        </a:p>
      </dsp:txBody>
      <dsp:txXfrm>
        <a:off x="0" y="563798"/>
        <a:ext cx="6242839" cy="1415880"/>
      </dsp:txXfrm>
    </dsp:sp>
    <dsp:sp modelId="{A995452F-168E-417E-A4B4-DE4ECC045641}">
      <dsp:nvSpPr>
        <dsp:cNvPr id="0" name=""/>
        <dsp:cNvSpPr/>
      </dsp:nvSpPr>
      <dsp:spPr>
        <a:xfrm>
          <a:off x="0" y="1979678"/>
          <a:ext cx="6242839" cy="5112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Executable Creation</a:t>
          </a:r>
          <a:r>
            <a:rPr lang="en-US" sz="1900" kern="1200"/>
            <a:t>:</a:t>
          </a:r>
        </a:p>
      </dsp:txBody>
      <dsp:txXfrm>
        <a:off x="24959" y="2004637"/>
        <a:ext cx="6192921" cy="461372"/>
      </dsp:txXfrm>
    </dsp:sp>
    <dsp:sp modelId="{27353914-250D-4D5A-846D-B1C4DE6B21BA}">
      <dsp:nvSpPr>
        <dsp:cNvPr id="0" name=""/>
        <dsp:cNvSpPr/>
      </dsp:nvSpPr>
      <dsp:spPr>
        <a:xfrm>
          <a:off x="0" y="2490968"/>
          <a:ext cx="6242839" cy="1160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1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Convert the Python script into an executable (e.g., using tools like pyinstaller or cx_Freeze).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Distribute the executable to target machines.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Users can run the executable discreetly to start the keylogger.</a:t>
          </a:r>
        </a:p>
      </dsp:txBody>
      <dsp:txXfrm>
        <a:off x="0" y="2490968"/>
        <a:ext cx="6242839" cy="1160235"/>
      </dsp:txXfrm>
    </dsp:sp>
    <dsp:sp modelId="{1B6C3050-D8D5-48BE-8183-2F6648455F9E}">
      <dsp:nvSpPr>
        <dsp:cNvPr id="0" name=""/>
        <dsp:cNvSpPr/>
      </dsp:nvSpPr>
      <dsp:spPr>
        <a:xfrm>
          <a:off x="0" y="3651203"/>
          <a:ext cx="6242839" cy="5112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Ethical Considerations</a:t>
          </a:r>
          <a:r>
            <a:rPr lang="en-US" sz="1900" kern="1200"/>
            <a:t>:</a:t>
          </a:r>
        </a:p>
      </dsp:txBody>
      <dsp:txXfrm>
        <a:off x="24959" y="3676162"/>
        <a:ext cx="6192921" cy="461372"/>
      </dsp:txXfrm>
    </dsp:sp>
    <dsp:sp modelId="{83B26DE3-8ECC-4B1F-BB92-FFDF18276B2C}">
      <dsp:nvSpPr>
        <dsp:cNvPr id="0" name=""/>
        <dsp:cNvSpPr/>
      </dsp:nvSpPr>
      <dsp:spPr>
        <a:xfrm>
          <a:off x="0" y="4162493"/>
          <a:ext cx="6242839" cy="904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1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Always use keyloggers responsibly and legally.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Obtain proper consent before deploying a keylogger.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Educate users about the purpose and scope of monitoring.</a:t>
          </a:r>
        </a:p>
      </dsp:txBody>
      <dsp:txXfrm>
        <a:off x="0" y="4162493"/>
        <a:ext cx="6242839" cy="904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5644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1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7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17859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48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9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1816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45365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6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0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462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0184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6422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0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1593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858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6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2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  <p:sldLayoutId id="2147483769" r:id="rId20"/>
  </p:sldLayoutIdLst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 anchor="b">
            <a:normAutofit/>
          </a:bodyPr>
          <a:lstStyle/>
          <a:p>
            <a:r>
              <a:rPr lang="en-US"/>
              <a:t>KEY LOGGER 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 anchor="t">
            <a:normAutofit/>
          </a:bodyPr>
          <a:lstStyle/>
          <a:p>
            <a:r>
              <a:rPr lang="en-US"/>
              <a:t>Presented by</a:t>
            </a:r>
          </a:p>
          <a:p>
            <a:r>
              <a:rPr lang="en-US"/>
              <a:t>R.RAJAGURU</a:t>
            </a:r>
          </a:p>
          <a:p>
            <a:r>
              <a:rPr lang="en-US" cap="none" err="1"/>
              <a:t>Anjalai</a:t>
            </a:r>
            <a:r>
              <a:rPr lang="en-US" cap="none"/>
              <a:t> </a:t>
            </a:r>
            <a:r>
              <a:rPr lang="en-US" cap="none" err="1"/>
              <a:t>Ammal</a:t>
            </a:r>
            <a:r>
              <a:rPr lang="en-US" cap="none"/>
              <a:t> </a:t>
            </a:r>
            <a:r>
              <a:rPr lang="en-US" cap="none" err="1"/>
              <a:t>Mahalingam</a:t>
            </a:r>
            <a:r>
              <a:rPr lang="en-US" cap="none"/>
              <a:t> Engineering College</a:t>
            </a:r>
          </a:p>
          <a:p>
            <a:r>
              <a:rPr lang="en-US" cap="none"/>
              <a:t>Information Technology</a:t>
            </a:r>
          </a:p>
          <a:p>
            <a:endParaRPr lang="en-US" cap="none"/>
          </a:p>
          <a:p>
            <a:endParaRPr lang="en-US" cap="none"/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 anchor="b">
            <a:normAutofit/>
          </a:bodyPr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100" b="1"/>
              <a:t>Security and Troubleshooting</a:t>
            </a:r>
            <a:r>
              <a:rPr lang="en-US" sz="1100"/>
              <a:t>:</a:t>
            </a:r>
          </a:p>
          <a:p>
            <a:pPr>
              <a:lnSpc>
                <a:spcPct val="90000"/>
              </a:lnSpc>
            </a:pPr>
            <a:r>
              <a:rPr lang="en-US" sz="1100"/>
              <a:t> Keyloggers can continue to play a crucial role in troubleshooting technical problems with computers and business networks. They help identify issues related to keyboard input, system behavior, and software </a:t>
            </a:r>
            <a:r>
              <a:rPr lang="en-US" sz="1100" err="1"/>
              <a:t>conflicts.Keyloggers</a:t>
            </a:r>
            <a:r>
              <a:rPr lang="en-US" sz="1100"/>
              <a:t> can be integrated into security systems to detect unauthorized access attempts or suspicious activities. By monitoring keystrokes, they can raise alerts when unusual patterns are detected.</a:t>
            </a:r>
            <a:r>
              <a:rPr lang="en-US" sz="1100" b="1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b="1"/>
              <a:t>User Monitoring and Productivity</a:t>
            </a:r>
            <a:r>
              <a:rPr lang="en-US" sz="1100"/>
              <a:t>:</a:t>
            </a:r>
          </a:p>
          <a:p>
            <a:pPr>
              <a:lnSpc>
                <a:spcPct val="90000"/>
              </a:lnSpc>
            </a:pPr>
            <a:r>
              <a:rPr lang="en-US" sz="1100"/>
              <a:t>Organizations can use keyloggers to monitor employee productivity, track work-related activities, and ensure compliance with company policies.</a:t>
            </a:r>
          </a:p>
          <a:p>
            <a:pPr>
              <a:lnSpc>
                <a:spcPct val="90000"/>
              </a:lnSpc>
            </a:pPr>
            <a:r>
              <a:rPr lang="en-US" sz="1100"/>
              <a:t> Keyloggers can help parents keep an eye on their children’s online activities, ensuring their safety and responsible internet usage.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b="1"/>
              <a:t>Cross-Platform Keyloggers</a:t>
            </a:r>
            <a:r>
              <a:rPr lang="en-US" sz="1100"/>
              <a:t>: </a:t>
            </a:r>
          </a:p>
          <a:p>
            <a:pPr>
              <a:lnSpc>
                <a:spcPct val="90000"/>
              </a:lnSpc>
            </a:pPr>
            <a:r>
              <a:rPr lang="en-US" sz="1100"/>
              <a:t>Extend keyloggers to work on multiple operating systems (Windows, Linux, macOS, Android, iOS).</a:t>
            </a:r>
          </a:p>
          <a:p>
            <a:pPr>
              <a:lnSpc>
                <a:spcPct val="90000"/>
              </a:lnSpc>
            </a:pPr>
            <a:r>
              <a:rPr lang="en-US" sz="1100"/>
              <a:t>Cloud Integration: Store logs securely in the cloud, allowing remote access and analysis.</a:t>
            </a:r>
          </a:p>
          <a:p>
            <a:pPr>
              <a:lnSpc>
                <a:spcPct val="90000"/>
              </a:lnSpc>
            </a:pPr>
            <a:r>
              <a:rPr lang="en-US" sz="1100"/>
              <a:t>Machine Learning: Implement machine learning algorithms to detect anomalies or predict user behavior based on keystrokes.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467647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REFERENCES</a:t>
            </a:r>
            <a:br>
              <a:rPr lang="en-US" sz="4400" dirty="0">
                <a:latin typeface="Rockwell" panose="02060603020205020403" pitchFamily="18" charset="0"/>
              </a:rPr>
            </a:b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GeeksforGeeks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provides a detailed tutorial on creating a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keylogger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using Python. It covers capturing keystrokes, saving logs, and handling security considerations.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a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Keylogger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Python -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GeeksforGeeks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Wikipedia’s article on keystroke logging provides an overview of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keyloggers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their history, and various applications.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Keystroke Logging - Wikipedia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99790" y="810227"/>
            <a:ext cx="6392421" cy="3831221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/>
          <a:p>
            <a:pPr algn="ctr" defTabSz="914400">
              <a:spcBef>
                <a:spcPct val="0"/>
              </a:spcBef>
              <a:spcAft>
                <a:spcPts val="600"/>
              </a:spcAft>
            </a:pPr>
            <a:r>
              <a:rPr lang="en-US" sz="3600" b="1" kern="1200" cap="all" spc="0" baseline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135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057274"/>
            <a:ext cx="7843837" cy="1012782"/>
          </a:xfrm>
          <a:prstGeom prst="rect">
            <a:avLst/>
          </a:prstGeom>
        </p:spPr>
        <p:txBody>
          <a:bodyPr vert="horz" lIns="91440" tIns="0" rIns="91440" bIns="0" rtlCol="0" anchor="b" anchorCtr="0"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2331791"/>
            <a:ext cx="6903076" cy="3721817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1100" b="1">
                <a:solidFill>
                  <a:schemeClr val="accent6"/>
                </a:solidFill>
              </a:rPr>
              <a:t>  </a:t>
            </a:r>
            <a:endParaRPr lang="en-US" sz="1100">
              <a:solidFill>
                <a:schemeClr val="accent6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1100" b="1">
                <a:solidFill>
                  <a:schemeClr val="accent6"/>
                </a:solidFill>
              </a:rPr>
              <a:t>Problem Statement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endParaRPr lang="en-US" sz="1100" b="1">
              <a:solidFill>
                <a:schemeClr val="accent6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1100" b="1">
                <a:solidFill>
                  <a:schemeClr val="accent6"/>
                </a:solidFill>
              </a:rPr>
              <a:t>Proposed System/Solution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endParaRPr lang="en-US" sz="1100">
              <a:solidFill>
                <a:schemeClr val="accent6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1100" b="1">
                <a:solidFill>
                  <a:schemeClr val="accent6"/>
                </a:solidFill>
              </a:rPr>
              <a:t>System Development Approach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1100">
                <a:solidFill>
                  <a:schemeClr val="accent6"/>
                </a:solidFill>
              </a:rPr>
              <a:t> 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1100" b="1">
                <a:solidFill>
                  <a:schemeClr val="accent6"/>
                </a:solidFill>
              </a:rPr>
              <a:t>Algorithm &amp; Deployment  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endParaRPr lang="en-US" sz="1100">
              <a:solidFill>
                <a:schemeClr val="accent6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1100" b="1">
                <a:solidFill>
                  <a:schemeClr val="accent6"/>
                </a:solidFill>
              </a:rPr>
              <a:t>Result (Output Image)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endParaRPr lang="en-US" sz="1100" b="1">
              <a:solidFill>
                <a:schemeClr val="accent6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1100" b="1">
                <a:solidFill>
                  <a:schemeClr val="accent6"/>
                </a:solidFill>
              </a:rPr>
              <a:t>Conclusion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endParaRPr lang="en-US" sz="1100">
              <a:solidFill>
                <a:schemeClr val="accent6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1100" b="1">
                <a:solidFill>
                  <a:schemeClr val="accent6"/>
                </a:solidFill>
              </a:rPr>
              <a:t>Future Scope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endParaRPr lang="en-US" sz="1100" b="1">
              <a:solidFill>
                <a:schemeClr val="accent6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1100" b="1">
                <a:solidFill>
                  <a:schemeClr val="accent6"/>
                </a:solidFill>
              </a:rPr>
              <a:t>References</a:t>
            </a:r>
            <a:endParaRPr lang="en-US" sz="1100">
              <a:solidFill>
                <a:schemeClr val="accent6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endParaRPr lang="en-US" sz="1100">
              <a:solidFill>
                <a:schemeClr val="accent6"/>
              </a:solidFill>
            </a:endParaRP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4D39D1E0-98D3-0E55-83B3-3ED39C355A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41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PROBLEM STATEMENT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pPr lvl="1"/>
            <a:r>
              <a:rPr lang="en-US"/>
              <a:t>Creating A </a:t>
            </a:r>
            <a:r>
              <a:rPr lang="en-US" err="1"/>
              <a:t>Keylogger</a:t>
            </a:r>
            <a:r>
              <a:rPr lang="en-US"/>
              <a:t> Can Be Both Intriguing And Educational.</a:t>
            </a:r>
          </a:p>
          <a:p>
            <a:pPr marL="457200" lvl="1" indent="0">
              <a:buNone/>
            </a:pPr>
            <a:r>
              <a:rPr lang="en-US"/>
              <a:t>   However, It’s Crucial To Approach This Project Responsibly </a:t>
            </a:r>
          </a:p>
          <a:p>
            <a:pPr marL="457200" lvl="1" indent="0">
              <a:buNone/>
            </a:pPr>
            <a:r>
              <a:rPr lang="en-US"/>
              <a:t>   And  Ethically. </a:t>
            </a:r>
          </a:p>
          <a:p>
            <a:pPr lvl="1"/>
            <a:r>
              <a:rPr lang="en-US" err="1"/>
              <a:t>Keyloggers</a:t>
            </a:r>
            <a:r>
              <a:rPr lang="en-US"/>
              <a:t> Have Legitimate Uses, Such As Monitoring Employee Productivity </a:t>
            </a:r>
            <a:r>
              <a:rPr lang="en-US" err="1"/>
              <a:t>OrImplementing</a:t>
            </a:r>
            <a:r>
              <a:rPr lang="en-US"/>
              <a:t> Parental </a:t>
            </a:r>
            <a:r>
              <a:rPr lang="en-US" err="1"/>
              <a:t>Controls,but</a:t>
            </a:r>
            <a:r>
              <a:rPr lang="en-US"/>
              <a:t> They Can Also Be Misused For Malicious Purposes.</a:t>
            </a:r>
          </a:p>
          <a:p>
            <a:pPr lvl="1"/>
            <a:r>
              <a:rPr lang="en-US"/>
              <a:t>To get started, we’ll build a basic </a:t>
            </a:r>
            <a:r>
              <a:rPr lang="en-US" err="1"/>
              <a:t>keylogger</a:t>
            </a:r>
            <a:r>
              <a:rPr lang="en-US"/>
              <a:t> using the </a:t>
            </a:r>
            <a:r>
              <a:rPr lang="en-US" err="1"/>
              <a:t>pynput</a:t>
            </a:r>
            <a:r>
              <a:rPr lang="en-US"/>
              <a:t> </a:t>
            </a:r>
            <a:r>
              <a:rPr lang="en-US" err="1"/>
              <a:t>library.Remember</a:t>
            </a:r>
            <a:r>
              <a:rPr lang="en-US"/>
              <a:t> that you should only use this knowledge in environments where you have explicit permission to </a:t>
            </a:r>
            <a:r>
              <a:rPr lang="en-US" err="1"/>
              <a:t>monitorand</a:t>
            </a:r>
            <a:r>
              <a:rPr lang="en-US"/>
              <a:t> record keystroke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 anchor="b">
            <a:normAutofit/>
          </a:bodyPr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914400" y="2316067"/>
            <a:ext cx="10511627" cy="394855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100" b="1"/>
              <a:t>Basic </a:t>
            </a:r>
            <a:r>
              <a:rPr lang="en-US" sz="1100" b="1" err="1"/>
              <a:t>Keylogger</a:t>
            </a:r>
            <a:r>
              <a:rPr lang="en-US" sz="1100" b="1"/>
              <a:t>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/>
              <a:t>Create a simple </a:t>
            </a:r>
            <a:r>
              <a:rPr lang="en-US" sz="1100" err="1"/>
              <a:t>keylogger</a:t>
            </a:r>
            <a:r>
              <a:rPr lang="en-US" sz="1100"/>
              <a:t> that captures all keystrokes (including special keys) and saves them to a log </a:t>
            </a:r>
            <a:r>
              <a:rPr lang="en-US" sz="1100" err="1"/>
              <a:t>file.Use</a:t>
            </a:r>
            <a:r>
              <a:rPr lang="en-US" sz="1100"/>
              <a:t> the </a:t>
            </a:r>
            <a:r>
              <a:rPr lang="en-US" sz="1100" err="1"/>
              <a:t>pynput</a:t>
            </a:r>
            <a:r>
              <a:rPr lang="en-US" sz="1100"/>
              <a:t> library to listen for key </a:t>
            </a:r>
            <a:r>
              <a:rPr lang="en-US" sz="1100" err="1"/>
              <a:t>events.Save</a:t>
            </a:r>
            <a:r>
              <a:rPr lang="en-US" sz="1100"/>
              <a:t> the captured keys to a text file (e.g., “log.txt”).Implement graceful exit (e.g., stop logging when the Escape key is pressed)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b="1"/>
              <a:t>Advanced Features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/>
              <a:t>Add timestamping to each logged </a:t>
            </a:r>
            <a:r>
              <a:rPr lang="en-US" sz="1100" err="1"/>
              <a:t>keystroke.Encrypt</a:t>
            </a:r>
            <a:r>
              <a:rPr lang="en-US" sz="1100"/>
              <a:t> the log file for </a:t>
            </a:r>
            <a:r>
              <a:rPr lang="en-US" sz="1100" err="1"/>
              <a:t>security.Implement</a:t>
            </a:r>
            <a:r>
              <a:rPr lang="en-US" sz="1100"/>
              <a:t> remote reporting (send logs to a server or email) for monitoring purposes.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b="1"/>
              <a:t>Ethical Considerations</a:t>
            </a:r>
            <a:endParaRPr lang="en-US" sz="1100"/>
          </a:p>
          <a:p>
            <a:pPr marL="0" indent="0">
              <a:lnSpc>
                <a:spcPct val="90000"/>
              </a:lnSpc>
              <a:buNone/>
            </a:pPr>
            <a:r>
              <a:rPr lang="en-US" sz="1100"/>
              <a:t>Always use </a:t>
            </a:r>
            <a:r>
              <a:rPr lang="en-US" sz="1100" err="1"/>
              <a:t>keyloggers</a:t>
            </a:r>
            <a:r>
              <a:rPr lang="en-US" sz="1100"/>
              <a:t> responsibly and </a:t>
            </a:r>
            <a:r>
              <a:rPr lang="en-US" sz="1100" err="1"/>
              <a:t>legally.Obtain</a:t>
            </a:r>
            <a:r>
              <a:rPr lang="en-US" sz="1100"/>
              <a:t> proper consent before deploying a </a:t>
            </a:r>
            <a:r>
              <a:rPr lang="en-US" sz="1100" err="1"/>
              <a:t>keylogger</a:t>
            </a:r>
            <a:r>
              <a:rPr lang="en-US" sz="110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/>
              <a:t>Educate users about the purpose and scope of monitoring.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b="1"/>
              <a:t>Timestamping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/>
              <a:t>Enhance your </a:t>
            </a:r>
            <a:r>
              <a:rPr lang="en-US" sz="1100" err="1"/>
              <a:t>keylogger</a:t>
            </a:r>
            <a:r>
              <a:rPr lang="en-US" sz="1100"/>
              <a:t> by adding timestamps to each logged </a:t>
            </a:r>
            <a:r>
              <a:rPr lang="en-US" sz="1100" err="1"/>
              <a:t>keystroke.Use</a:t>
            </a:r>
            <a:r>
              <a:rPr lang="en-US" sz="1100"/>
              <a:t> the </a:t>
            </a:r>
            <a:r>
              <a:rPr lang="en-US" sz="1100" err="1"/>
              <a:t>datetime</a:t>
            </a:r>
            <a:r>
              <a:rPr lang="en-US" sz="1100"/>
              <a:t> module to record the exact time when a key was </a:t>
            </a:r>
            <a:r>
              <a:rPr lang="en-US" sz="1100" err="1"/>
              <a:t>pressed.Include</a:t>
            </a:r>
            <a:r>
              <a:rPr lang="en-US" sz="1100"/>
              <a:t> the timestamp in the log file alongside the corresponding key</a:t>
            </a:r>
            <a:r>
              <a:rPr lang="en-US" sz="1100" b="1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b="1"/>
              <a:t>Encryption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/>
              <a:t>Consider encrypting the log file to protect sensitive </a:t>
            </a:r>
            <a:r>
              <a:rPr lang="en-US" sz="1100" err="1"/>
              <a:t>information.Use</a:t>
            </a:r>
            <a:r>
              <a:rPr lang="en-US" sz="1100"/>
              <a:t> encryption libraries (e.g., cryptography) to secure the log </a:t>
            </a:r>
            <a:r>
              <a:rPr lang="en-US" sz="1100" err="1"/>
              <a:t>data.Encrypt</a:t>
            </a:r>
            <a:r>
              <a:rPr lang="en-US" sz="1100"/>
              <a:t> the log content before writing it to the file and decrypt it when needed</a:t>
            </a:r>
            <a:r>
              <a:rPr lang="en-US" sz="11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405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 anchor="b">
            <a:normAutofit/>
          </a:bodyPr>
          <a:lstStyle/>
          <a:p>
            <a:r>
              <a:rPr lang="en-US" dirty="0"/>
              <a:t>SYSTEM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914400" y="2316067"/>
            <a:ext cx="10511627" cy="39485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Objective: The primary goal of our </a:t>
            </a:r>
            <a:r>
              <a:rPr lang="en-US" sz="1500" err="1"/>
              <a:t>keylogger</a:t>
            </a:r>
            <a:r>
              <a:rPr lang="en-US" sz="1500"/>
              <a:t> is to capture keystrokes made by the user and log them for further analysis or monitoring.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1"/>
              <a:t>Key Listener</a:t>
            </a:r>
            <a:r>
              <a:rPr lang="en-US" sz="1500"/>
              <a:t>:</a:t>
            </a:r>
          </a:p>
          <a:p>
            <a:pPr>
              <a:lnSpc>
                <a:spcPct val="90000"/>
              </a:lnSpc>
            </a:pPr>
            <a:r>
              <a:rPr lang="en-US" sz="1500"/>
              <a:t>We’ll use the </a:t>
            </a:r>
            <a:r>
              <a:rPr lang="en-US" sz="1500" err="1"/>
              <a:t>pynput</a:t>
            </a:r>
            <a:r>
              <a:rPr lang="en-US" sz="1500"/>
              <a:t> library to listen for key events (both key presses and releases).</a:t>
            </a:r>
          </a:p>
          <a:p>
            <a:pPr>
              <a:lnSpc>
                <a:spcPct val="90000"/>
              </a:lnSpc>
            </a:pPr>
            <a:r>
              <a:rPr lang="en-US" sz="1500"/>
              <a:t>The key listener will run in the background, capturing keystrokes without disrupting the user’s normal activities.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1"/>
              <a:t>Data Storage</a:t>
            </a:r>
            <a:r>
              <a:rPr lang="en-US" sz="1500"/>
              <a:t>:</a:t>
            </a:r>
          </a:p>
          <a:p>
            <a:pPr>
              <a:lnSpc>
                <a:spcPct val="90000"/>
              </a:lnSpc>
            </a:pPr>
            <a:r>
              <a:rPr lang="en-US" sz="1500"/>
              <a:t>We’ll save the captured keystrokes to a log file (e.g., “log.txt”).</a:t>
            </a:r>
          </a:p>
          <a:p>
            <a:pPr>
              <a:lnSpc>
                <a:spcPct val="90000"/>
              </a:lnSpc>
            </a:pPr>
            <a:r>
              <a:rPr lang="en-US" sz="1500"/>
              <a:t>Each key press will be recorded along with a timestamp (optional).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1"/>
              <a:t>User Interface (Optional):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We can create a simple command-line interface (CLI) to start and stop the </a:t>
            </a:r>
            <a:r>
              <a:rPr lang="en-US" sz="1500" err="1"/>
              <a:t>keylogger</a:t>
            </a:r>
            <a:r>
              <a:rPr lang="en-US" sz="150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The user can initiate the </a:t>
            </a:r>
            <a:r>
              <a:rPr lang="en-US" sz="1500" err="1"/>
              <a:t>keylogger</a:t>
            </a:r>
            <a:r>
              <a:rPr lang="en-US" sz="1500"/>
              <a:t> and terminate it when needed..</a:t>
            </a:r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55556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b="1" kern="1200" cap="all" baseline="0">
                <a:latin typeface="+mj-lt"/>
                <a:ea typeface="+mj-ea"/>
                <a:cs typeface="+mj-cs"/>
              </a:rPr>
              <a:t>ALGORITHM AND DEPLOYMENT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550564" y="2331958"/>
            <a:ext cx="2975217" cy="3704266"/>
          </a:xfrm>
          <a:prstGeom prst="rect">
            <a:avLst/>
          </a:prstGeom>
        </p:spPr>
        <p:txBody>
          <a:bodyPr vert="horz" lIns="91440" tIns="0" rIns="91440" bIns="0" rtlCol="0" anchor="t" anchorCtr="0">
            <a:normAutofit/>
          </a:bodyPr>
          <a:lstStyle/>
          <a:p>
            <a:pPr defTabSz="914400">
              <a:spcAft>
                <a:spcPts val="1200"/>
              </a:spcAft>
            </a:pPr>
            <a:r>
              <a:rPr lang="en-US" b="1" kern="120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Algorithm for Building a Keylogger</a:t>
            </a:r>
          </a:p>
          <a:p>
            <a:pPr defTabSz="914400">
              <a:spcAft>
                <a:spcPts val="1200"/>
              </a:spcAft>
            </a:pPr>
            <a:endParaRPr lang="en-US" kern="120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9F4594F-E5DB-6F56-95A8-2184E126C5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56757797"/>
              </p:ext>
            </p:extLst>
          </p:nvPr>
        </p:nvGraphicFramePr>
        <p:xfrm>
          <a:off x="5087154" y="2331791"/>
          <a:ext cx="6345893" cy="3721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646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758952"/>
            <a:ext cx="3932237" cy="152466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Deployment Approach</a:t>
            </a:r>
            <a:br>
              <a:rPr lang="en-US" b="1" dirty="0"/>
            </a:b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6B0A8A5-63F8-5673-A592-279C59251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2286000"/>
            <a:ext cx="3932237" cy="3567086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9EE8D-3FDF-2036-1FBB-0BB64F4E0B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020886"/>
              </p:ext>
            </p:extLst>
          </p:nvPr>
        </p:nvGraphicFramePr>
        <p:xfrm>
          <a:off x="5183187" y="741459"/>
          <a:ext cx="6242839" cy="5119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19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918" y="506283"/>
            <a:ext cx="4340772" cy="756744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7918" y="1988515"/>
            <a:ext cx="3196899" cy="6858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000" dirty="0"/>
              <a:t>TO start KEY LOGGER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32402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6188" y="1988515"/>
            <a:ext cx="3184385" cy="685800"/>
          </a:xfrm>
        </p:spPr>
        <p:txBody>
          <a:bodyPr/>
          <a:lstStyle/>
          <a:p>
            <a:r>
              <a:rPr lang="en-US" sz="2000" dirty="0"/>
              <a:t>KEY LOGGER RUNNING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32370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831944" y="1988515"/>
            <a:ext cx="3194968" cy="685800"/>
          </a:xfrm>
        </p:spPr>
        <p:txBody>
          <a:bodyPr/>
          <a:lstStyle/>
          <a:p>
            <a:r>
              <a:rPr lang="en-US" sz="2000" dirty="0"/>
              <a:t>KEY LOGGER TERMINATED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7852442" y="3360262"/>
            <a:ext cx="3194968" cy="315615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15" y="2955547"/>
            <a:ext cx="3155904" cy="33464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" t="739"/>
          <a:stretch/>
        </p:blipFill>
        <p:spPr>
          <a:xfrm>
            <a:off x="4437502" y="2964256"/>
            <a:ext cx="3294986" cy="33669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1018"/>
          <a:stretch/>
        </p:blipFill>
        <p:spPr>
          <a:xfrm>
            <a:off x="7796192" y="2938128"/>
            <a:ext cx="3266471" cy="336386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29047" y="1118017"/>
            <a:ext cx="90792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dirty="0" err="1"/>
              <a:t>keylogger</a:t>
            </a:r>
            <a:r>
              <a:rPr lang="en-US" dirty="0"/>
              <a:t> runs and saves all </a:t>
            </a:r>
            <a:r>
              <a:rPr lang="en-US" dirty="0" err="1"/>
              <a:t>keyLogs</a:t>
            </a:r>
            <a:r>
              <a:rPr lang="en-US" dirty="0"/>
              <a:t> to “c:\output.txt”.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6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en-US" sz="1500"/>
              <a:t>our Python </a:t>
            </a:r>
            <a:r>
              <a:rPr lang="en-US" sz="1500" err="1"/>
              <a:t>keylogger</a:t>
            </a:r>
            <a:r>
              <a:rPr lang="en-US" sz="1500"/>
              <a:t> project aims to capture keystrokes on a computer system. It can be used for security, monitoring, research, or educational purposes.</a:t>
            </a:r>
          </a:p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en-US" sz="1500"/>
              <a:t>In conclusion, the </a:t>
            </a:r>
            <a:r>
              <a:rPr lang="en-US" sz="1500" err="1"/>
              <a:t>keylogger</a:t>
            </a:r>
            <a:r>
              <a:rPr lang="en-US" sz="1500"/>
              <a:t> project serves as a valuable learning </a:t>
            </a:r>
            <a:r>
              <a:rPr lang="en-US" sz="1500" err="1"/>
              <a:t>experience,providing</a:t>
            </a:r>
            <a:r>
              <a:rPr lang="en-US" sz="1500"/>
              <a:t> insights into cybersecurity, ethical </a:t>
            </a:r>
            <a:r>
              <a:rPr lang="en-US" sz="1500" err="1"/>
              <a:t>considerations,and</a:t>
            </a:r>
            <a:r>
              <a:rPr lang="en-US" sz="1500"/>
              <a:t> the responsible development of monitoring </a:t>
            </a:r>
            <a:r>
              <a:rPr lang="en-US" sz="1500" err="1"/>
              <a:t>tools.By</a:t>
            </a:r>
            <a:r>
              <a:rPr lang="en-US" sz="1500"/>
              <a:t> approaching </a:t>
            </a:r>
            <a:r>
              <a:rPr lang="en-US" sz="1500" err="1"/>
              <a:t>keylogger</a:t>
            </a:r>
            <a:r>
              <a:rPr lang="en-US" sz="1500"/>
              <a:t> development with a commitment to ethics and integrity,</a:t>
            </a:r>
          </a:p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en-US" sz="1500"/>
              <a:t> we can harness the potential of such tools while safeguarding privacy and </a:t>
            </a:r>
            <a:r>
              <a:rPr lang="en-US" sz="1500" err="1"/>
              <a:t>respectingindividual</a:t>
            </a:r>
            <a:r>
              <a:rPr lang="en-US" sz="1500"/>
              <a:t> rights.</a:t>
            </a:r>
          </a:p>
          <a:p>
            <a:pPr>
              <a:lnSpc>
                <a:spcPct val="140000"/>
              </a:lnSpc>
              <a:spcAft>
                <a:spcPts val="600"/>
              </a:spcAft>
            </a:pPr>
            <a:endParaRPr lang="en-US" sz="1500"/>
          </a:p>
          <a:p>
            <a:pPr>
              <a:lnSpc>
                <a:spcPct val="140000"/>
              </a:lnSpc>
              <a:spcAft>
                <a:spcPts val="600"/>
              </a:spcAft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2404339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1086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Rockwell</vt:lpstr>
      <vt:lpstr>Sabon Next LT</vt:lpstr>
      <vt:lpstr>Tahoma</vt:lpstr>
      <vt:lpstr>Custom</vt:lpstr>
      <vt:lpstr>KEY LOGGER  project</vt:lpstr>
      <vt:lpstr>PowerPoint Presentation</vt:lpstr>
      <vt:lpstr>PROBLEM STATEMENT </vt:lpstr>
      <vt:lpstr>PROPOSED SOLUTION</vt:lpstr>
      <vt:lpstr>SYSTEM APPROACH</vt:lpstr>
      <vt:lpstr>ALGORITHM AND DEPLOYMENT</vt:lpstr>
      <vt:lpstr>Deployment Approach </vt:lpstr>
      <vt:lpstr>RESULTS </vt:lpstr>
      <vt:lpstr>CONCLUSION </vt:lpstr>
      <vt:lpstr>FUTURE SCOPE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2024-04-04T04:47:18Z</dcterms:created>
  <dcterms:modified xsi:type="dcterms:W3CDTF">2024-04-04T15:52:48Z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