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0"/>
  </p:notesMasterIdLst>
  <p:handoutMasterIdLst>
    <p:handoutMasterId r:id="rId21"/>
  </p:handoutMasterIdLst>
  <p:sldIdLst>
    <p:sldId id="309" r:id="rId5"/>
    <p:sldId id="275" r:id="rId6"/>
    <p:sldId id="261" r:id="rId7"/>
    <p:sldId id="257" r:id="rId8"/>
    <p:sldId id="265" r:id="rId9"/>
    <p:sldId id="260" r:id="rId10"/>
    <p:sldId id="306" r:id="rId11"/>
    <p:sldId id="307" r:id="rId12"/>
    <p:sldId id="266" r:id="rId13"/>
    <p:sldId id="297" r:id="rId14"/>
    <p:sldId id="299" r:id="rId15"/>
    <p:sldId id="300" r:id="rId16"/>
    <p:sldId id="302" r:id="rId17"/>
    <p:sldId id="301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00D2"/>
    <a:srgbClr val="595959"/>
    <a:srgbClr val="7F7F7F"/>
    <a:srgbClr val="A6A6A6"/>
    <a:srgbClr val="BFBFBF"/>
    <a:srgbClr val="465359"/>
    <a:srgbClr val="757575"/>
    <a:srgbClr val="8B8B8B"/>
    <a:srgbClr val="B0B0B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82EDB-152C-416A-A562-D3478B4852BE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1462F6-28B9-4095-A89B-993785E50505}">
      <dgm:prSet phldrT="[Text]" custT="1"/>
      <dgm:spPr>
        <a:solidFill>
          <a:srgbClr val="BFBFBF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3600" b="1" dirty="0">
              <a:solidFill>
                <a:srgbClr val="FF0000"/>
              </a:solidFill>
            </a:rPr>
            <a:t>A</a:t>
          </a:r>
        </a:p>
      </dgm:t>
    </dgm:pt>
    <dgm:pt modelId="{20B93663-B6B4-41DE-86D6-78EEC5C7C2B4}" type="parTrans" cxnId="{D102D827-991F-44F0-A740-4B858943A669}">
      <dgm:prSet/>
      <dgm:spPr/>
      <dgm:t>
        <a:bodyPr/>
        <a:lstStyle/>
        <a:p>
          <a:endParaRPr lang="en-US"/>
        </a:p>
      </dgm:t>
    </dgm:pt>
    <dgm:pt modelId="{16769D66-C735-4872-8E6D-AA7CAA4C45E1}" type="sibTrans" cxnId="{D102D827-991F-44F0-A740-4B858943A669}">
      <dgm:prSet/>
      <dgm:spPr/>
      <dgm:t>
        <a:bodyPr/>
        <a:lstStyle/>
        <a:p>
          <a:endParaRPr lang="en-US"/>
        </a:p>
      </dgm:t>
    </dgm:pt>
    <dgm:pt modelId="{7049C50B-36E9-4FF4-AA33-7CA10265BF1F}">
      <dgm:prSet phldrT="[Text]" custT="1"/>
      <dgm:spPr>
        <a:solidFill>
          <a:srgbClr val="BFBFBF"/>
        </a:solidFill>
        <a:ln>
          <a:noFill/>
        </a:ln>
      </dgm:spPr>
      <dgm:t>
        <a:bodyPr rIns="274320"/>
        <a:lstStyle/>
        <a:p>
          <a:pPr algn="ctr"/>
          <a:endParaRPr lang="en-US" sz="1600" dirty="0"/>
        </a:p>
      </dgm:t>
    </dgm:pt>
    <dgm:pt modelId="{DB46852E-DC69-4686-A03B-720D4A5404B3}" type="parTrans" cxnId="{C4806651-84F2-477A-8A58-F821780738E0}">
      <dgm:prSet/>
      <dgm:spPr/>
      <dgm:t>
        <a:bodyPr/>
        <a:lstStyle/>
        <a:p>
          <a:endParaRPr lang="en-US"/>
        </a:p>
      </dgm:t>
    </dgm:pt>
    <dgm:pt modelId="{7E90867C-7092-4646-8E62-6B8CB0220464}" type="sibTrans" cxnId="{C4806651-84F2-477A-8A58-F821780738E0}">
      <dgm:prSet/>
      <dgm:spPr/>
      <dgm:t>
        <a:bodyPr/>
        <a:lstStyle/>
        <a:p>
          <a:endParaRPr lang="en-US"/>
        </a:p>
      </dgm:t>
    </dgm:pt>
    <dgm:pt modelId="{7B09E43F-4F2C-46FB-9889-01169F0AFAA3}">
      <dgm:prSet phldrT="[Text]" custT="1"/>
      <dgm:spPr>
        <a:solidFill>
          <a:srgbClr val="A6A6A6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3600" b="1" dirty="0">
              <a:solidFill>
                <a:srgbClr val="2D00D2"/>
              </a:solidFill>
            </a:rPr>
            <a:t>B</a:t>
          </a:r>
        </a:p>
      </dgm:t>
    </dgm:pt>
    <dgm:pt modelId="{CA2E8FC9-8363-49DF-BAB5-510F9BBC6FE9}" type="parTrans" cxnId="{BF0B4F65-B7F8-4FB3-888A-CAB3A6BE6CC3}">
      <dgm:prSet/>
      <dgm:spPr/>
      <dgm:t>
        <a:bodyPr/>
        <a:lstStyle/>
        <a:p>
          <a:endParaRPr lang="en-US"/>
        </a:p>
      </dgm:t>
    </dgm:pt>
    <dgm:pt modelId="{32B778DC-209A-486F-A808-C1529FD95646}" type="sibTrans" cxnId="{BF0B4F65-B7F8-4FB3-888A-CAB3A6BE6CC3}">
      <dgm:prSet/>
      <dgm:spPr/>
      <dgm:t>
        <a:bodyPr/>
        <a:lstStyle/>
        <a:p>
          <a:endParaRPr lang="en-US"/>
        </a:p>
      </dgm:t>
    </dgm:pt>
    <dgm:pt modelId="{21A54394-56DD-4181-BB97-BB470171AE39}">
      <dgm:prSet phldrT="[Text]" custT="1"/>
      <dgm:spPr>
        <a:solidFill>
          <a:srgbClr val="A6A6A6"/>
        </a:solidFill>
        <a:ln>
          <a:noFill/>
        </a:ln>
      </dgm:spPr>
      <dgm:t>
        <a:bodyPr rIns="274320"/>
        <a:lstStyle/>
        <a:p>
          <a:pPr algn="ctr"/>
          <a:endParaRPr lang="en-US" sz="1600" dirty="0"/>
        </a:p>
      </dgm:t>
    </dgm:pt>
    <dgm:pt modelId="{A0DEDE4F-0455-4E37-B464-6FA4CE794450}" type="parTrans" cxnId="{69D344CC-85A0-4838-8F5F-C1A98DCC502F}">
      <dgm:prSet/>
      <dgm:spPr/>
      <dgm:t>
        <a:bodyPr/>
        <a:lstStyle/>
        <a:p>
          <a:endParaRPr lang="en-US"/>
        </a:p>
      </dgm:t>
    </dgm:pt>
    <dgm:pt modelId="{80E99721-DEEC-4624-9AB6-3412D1B03FA1}" type="sibTrans" cxnId="{69D344CC-85A0-4838-8F5F-C1A98DCC502F}">
      <dgm:prSet/>
      <dgm:spPr/>
      <dgm:t>
        <a:bodyPr/>
        <a:lstStyle/>
        <a:p>
          <a:endParaRPr lang="en-US"/>
        </a:p>
      </dgm:t>
    </dgm:pt>
    <dgm:pt modelId="{B389E4E7-5C41-40E3-BFA8-34C9717011E0}">
      <dgm:prSet custT="1"/>
      <dgm:spPr>
        <a:solidFill>
          <a:srgbClr val="7F7F7F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3600" b="1" dirty="0">
              <a:solidFill>
                <a:srgbClr val="FF0000"/>
              </a:solidFill>
            </a:rPr>
            <a:t>J</a:t>
          </a:r>
        </a:p>
      </dgm:t>
    </dgm:pt>
    <dgm:pt modelId="{6E107221-F1E8-40D5-B50F-779FE5D5C4A9}" type="parTrans" cxnId="{83975A53-541B-4F6B-9D93-E82DF997CD1D}">
      <dgm:prSet/>
      <dgm:spPr/>
      <dgm:t>
        <a:bodyPr/>
        <a:lstStyle/>
        <a:p>
          <a:endParaRPr lang="en-US"/>
        </a:p>
      </dgm:t>
    </dgm:pt>
    <dgm:pt modelId="{1CB656DD-F820-4E7C-A829-A7BF7FF9B84E}" type="sibTrans" cxnId="{83975A53-541B-4F6B-9D93-E82DF997CD1D}">
      <dgm:prSet/>
      <dgm:spPr/>
      <dgm:t>
        <a:bodyPr/>
        <a:lstStyle/>
        <a:p>
          <a:endParaRPr lang="en-US"/>
        </a:p>
      </dgm:t>
    </dgm:pt>
    <dgm:pt modelId="{4A1410C0-8F71-40B6-88E1-99D7E5715612}">
      <dgm:prSet custT="1"/>
      <dgm:spPr>
        <a:solidFill>
          <a:srgbClr val="7F7F7F"/>
        </a:solidFill>
        <a:ln>
          <a:noFill/>
        </a:ln>
        <a:effectLst/>
      </dgm:spPr>
      <dgm:t>
        <a:bodyPr rIns="274320"/>
        <a:lstStyle/>
        <a:p>
          <a:pPr algn="ctr"/>
          <a:endParaRPr lang="en-US" sz="1600" b="1" dirty="0"/>
        </a:p>
      </dgm:t>
    </dgm:pt>
    <dgm:pt modelId="{6831A14A-9781-4DA3-9CAA-1A658F919C0F}" type="parTrans" cxnId="{DC658FC8-8357-4A00-8C3A-821FDD6B1383}">
      <dgm:prSet/>
      <dgm:spPr/>
      <dgm:t>
        <a:bodyPr/>
        <a:lstStyle/>
        <a:p>
          <a:endParaRPr lang="en-US"/>
        </a:p>
      </dgm:t>
    </dgm:pt>
    <dgm:pt modelId="{C835B916-C6FA-46BA-82FB-1300EF521EB2}" type="sibTrans" cxnId="{DC658FC8-8357-4A00-8C3A-821FDD6B1383}">
      <dgm:prSet/>
      <dgm:spPr/>
      <dgm:t>
        <a:bodyPr/>
        <a:lstStyle/>
        <a:p>
          <a:endParaRPr lang="en-US"/>
        </a:p>
      </dgm:t>
    </dgm:pt>
    <dgm:pt modelId="{DC03E4C6-CF03-4142-92CF-C0521F6E49C5}">
      <dgm:prSet custT="1"/>
      <dgm:spPr>
        <a:solidFill>
          <a:srgbClr val="59595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3600" b="1" dirty="0">
              <a:solidFill>
                <a:srgbClr val="FF0000"/>
              </a:solidFill>
            </a:rPr>
            <a:t>V</a:t>
          </a:r>
          <a:r>
            <a:rPr lang="en-US" sz="3600" b="1" dirty="0">
              <a:solidFill>
                <a:srgbClr val="FFFF00"/>
              </a:solidFill>
            </a:rPr>
            <a:t>I</a:t>
          </a:r>
        </a:p>
      </dgm:t>
    </dgm:pt>
    <dgm:pt modelId="{7E01305A-461D-4960-8FFC-F58703151891}" type="sibTrans" cxnId="{E4BD15C6-BD80-41A7-9655-5ACE1DA054CD}">
      <dgm:prSet/>
      <dgm:spPr/>
      <dgm:t>
        <a:bodyPr/>
        <a:lstStyle/>
        <a:p>
          <a:endParaRPr lang="en-US"/>
        </a:p>
      </dgm:t>
    </dgm:pt>
    <dgm:pt modelId="{3F08C9B5-C168-4E6E-AC53-2F885459EAAE}" type="parTrans" cxnId="{E4BD15C6-BD80-41A7-9655-5ACE1DA054CD}">
      <dgm:prSet/>
      <dgm:spPr/>
      <dgm:t>
        <a:bodyPr/>
        <a:lstStyle/>
        <a:p>
          <a:endParaRPr lang="en-US"/>
        </a:p>
      </dgm:t>
    </dgm:pt>
    <dgm:pt modelId="{0442B99F-FD5D-4C04-A395-09343BE58850}" type="pres">
      <dgm:prSet presAssocID="{D4682EDB-152C-416A-A562-D3478B4852BE}" presName="list" presStyleCnt="0">
        <dgm:presLayoutVars>
          <dgm:dir/>
          <dgm:animLvl val="lvl"/>
        </dgm:presLayoutVars>
      </dgm:prSet>
      <dgm:spPr/>
    </dgm:pt>
    <dgm:pt modelId="{151FA6CF-67CE-48D1-BAD8-3519B7476C74}" type="pres">
      <dgm:prSet presAssocID="{D51462F6-28B9-4095-A89B-993785E50505}" presName="posSpace" presStyleCnt="0"/>
      <dgm:spPr/>
    </dgm:pt>
    <dgm:pt modelId="{C4838C0C-7272-41F0-ACF9-5D882132519F}" type="pres">
      <dgm:prSet presAssocID="{D51462F6-28B9-4095-A89B-993785E50505}" presName="vertFlow" presStyleCnt="0"/>
      <dgm:spPr/>
    </dgm:pt>
    <dgm:pt modelId="{D8B20639-EF23-4621-898E-512369B26518}" type="pres">
      <dgm:prSet presAssocID="{D51462F6-28B9-4095-A89B-993785E50505}" presName="topSpace" presStyleCnt="0"/>
      <dgm:spPr/>
    </dgm:pt>
    <dgm:pt modelId="{B7ADD0E7-8118-4833-BD8E-8001AE1ACF9F}" type="pres">
      <dgm:prSet presAssocID="{D51462F6-28B9-4095-A89B-993785E50505}" presName="firstComp" presStyleCnt="0"/>
      <dgm:spPr/>
    </dgm:pt>
    <dgm:pt modelId="{8768483D-3B41-4C5B-8CA4-299C223B5DA1}" type="pres">
      <dgm:prSet presAssocID="{D51462F6-28B9-4095-A89B-993785E50505}" presName="firstChild" presStyleLbl="bgAccFollowNode1" presStyleIdx="0" presStyleCnt="4" custScaleX="135940" custScaleY="277712" custLinFactNeighborX="14908" custLinFactNeighborY="-2143"/>
      <dgm:spPr>
        <a:prstGeom prst="ellipse">
          <a:avLst/>
        </a:prstGeom>
      </dgm:spPr>
    </dgm:pt>
    <dgm:pt modelId="{4A60AA19-D4DE-43AF-9E27-0B483BB89C75}" type="pres">
      <dgm:prSet presAssocID="{D51462F6-28B9-4095-A89B-993785E50505}" presName="firstChildTx" presStyleLbl="bgAccFollowNode1" presStyleIdx="0" presStyleCnt="4">
        <dgm:presLayoutVars>
          <dgm:bulletEnabled val="1"/>
        </dgm:presLayoutVars>
      </dgm:prSet>
      <dgm:spPr/>
    </dgm:pt>
    <dgm:pt modelId="{B2E09C79-1434-4AC8-9D53-646DEB9C845C}" type="pres">
      <dgm:prSet presAssocID="{D51462F6-28B9-4095-A89B-993785E50505}" presName="negSpace" presStyleCnt="0"/>
      <dgm:spPr/>
    </dgm:pt>
    <dgm:pt modelId="{A51EEC41-7F68-4654-B787-F797CC89AE9A}" type="pres">
      <dgm:prSet presAssocID="{D51462F6-28B9-4095-A89B-993785E50505}" presName="circle" presStyleLbl="node1" presStyleIdx="0" presStyleCnt="4" custScaleX="79066" custScaleY="79066" custLinFactNeighborX="5913" custLinFactNeighborY="24391"/>
      <dgm:spPr/>
    </dgm:pt>
    <dgm:pt modelId="{AF2F7994-61E0-4572-B1BF-B562CD0CAAD6}" type="pres">
      <dgm:prSet presAssocID="{16769D66-C735-4872-8E6D-AA7CAA4C45E1}" presName="transSpace" presStyleCnt="0"/>
      <dgm:spPr/>
    </dgm:pt>
    <dgm:pt modelId="{987A2086-3F50-4660-96C5-AB1C127A7E06}" type="pres">
      <dgm:prSet presAssocID="{7B09E43F-4F2C-46FB-9889-01169F0AFAA3}" presName="posSpace" presStyleCnt="0"/>
      <dgm:spPr/>
    </dgm:pt>
    <dgm:pt modelId="{2432DD58-5943-4116-8B53-63BB9F237FB9}" type="pres">
      <dgm:prSet presAssocID="{7B09E43F-4F2C-46FB-9889-01169F0AFAA3}" presName="vertFlow" presStyleCnt="0"/>
      <dgm:spPr/>
    </dgm:pt>
    <dgm:pt modelId="{A69E01CA-24A1-4646-B05C-4FE43AFAB5F3}" type="pres">
      <dgm:prSet presAssocID="{7B09E43F-4F2C-46FB-9889-01169F0AFAA3}" presName="topSpace" presStyleCnt="0"/>
      <dgm:spPr/>
    </dgm:pt>
    <dgm:pt modelId="{2B418B5D-5B94-4A61-88CB-73489FE68DFA}" type="pres">
      <dgm:prSet presAssocID="{7B09E43F-4F2C-46FB-9889-01169F0AFAA3}" presName="firstComp" presStyleCnt="0"/>
      <dgm:spPr/>
    </dgm:pt>
    <dgm:pt modelId="{D71620C5-29E2-480A-A3E0-E1609382498C}" type="pres">
      <dgm:prSet presAssocID="{7B09E43F-4F2C-46FB-9889-01169F0AFAA3}" presName="firstChild" presStyleLbl="bgAccFollowNode1" presStyleIdx="1" presStyleCnt="4" custScaleX="135940" custScaleY="277712" custLinFactNeighborX="-27670" custLinFactNeighborY="-6734"/>
      <dgm:spPr>
        <a:prstGeom prst="ellipse">
          <a:avLst/>
        </a:prstGeom>
      </dgm:spPr>
    </dgm:pt>
    <dgm:pt modelId="{4BBD4029-38E6-44A3-81EB-451E621D4ED8}" type="pres">
      <dgm:prSet presAssocID="{7B09E43F-4F2C-46FB-9889-01169F0AFAA3}" presName="firstChildTx" presStyleLbl="bgAccFollowNode1" presStyleIdx="1" presStyleCnt="4">
        <dgm:presLayoutVars>
          <dgm:bulletEnabled val="1"/>
        </dgm:presLayoutVars>
      </dgm:prSet>
      <dgm:spPr/>
    </dgm:pt>
    <dgm:pt modelId="{2C9F294D-4E84-4F3F-B3CF-B99312184F10}" type="pres">
      <dgm:prSet presAssocID="{7B09E43F-4F2C-46FB-9889-01169F0AFAA3}" presName="negSpace" presStyleCnt="0"/>
      <dgm:spPr/>
    </dgm:pt>
    <dgm:pt modelId="{FCBD1CC0-A9BB-4778-BECA-345AE7E4BF3E}" type="pres">
      <dgm:prSet presAssocID="{7B09E43F-4F2C-46FB-9889-01169F0AFAA3}" presName="circle" presStyleLbl="node1" presStyleIdx="1" presStyleCnt="4" custScaleX="79066" custScaleY="79066" custLinFactNeighborX="-56862" custLinFactNeighborY="18143"/>
      <dgm:spPr/>
    </dgm:pt>
    <dgm:pt modelId="{B8AE3DC5-6AB3-4180-86C1-FDB5976C1308}" type="pres">
      <dgm:prSet presAssocID="{32B778DC-209A-486F-A808-C1529FD95646}" presName="transSpace" presStyleCnt="0"/>
      <dgm:spPr/>
    </dgm:pt>
    <dgm:pt modelId="{EFBFF9E4-317A-4F1B-AA83-11C9AED14514}" type="pres">
      <dgm:prSet presAssocID="{B389E4E7-5C41-40E3-BFA8-34C9717011E0}" presName="posSpace" presStyleCnt="0"/>
      <dgm:spPr/>
    </dgm:pt>
    <dgm:pt modelId="{82775B84-BAF3-4D3E-A34F-41996CCAE38D}" type="pres">
      <dgm:prSet presAssocID="{B389E4E7-5C41-40E3-BFA8-34C9717011E0}" presName="vertFlow" presStyleCnt="0"/>
      <dgm:spPr/>
    </dgm:pt>
    <dgm:pt modelId="{E46C0E7D-ADC7-4127-A857-AAF8BF8507C4}" type="pres">
      <dgm:prSet presAssocID="{B389E4E7-5C41-40E3-BFA8-34C9717011E0}" presName="topSpace" presStyleCnt="0"/>
      <dgm:spPr/>
    </dgm:pt>
    <dgm:pt modelId="{1ED751E1-6C6F-478F-B0A5-57F717ABAE4E}" type="pres">
      <dgm:prSet presAssocID="{B389E4E7-5C41-40E3-BFA8-34C9717011E0}" presName="firstComp" presStyleCnt="0"/>
      <dgm:spPr/>
    </dgm:pt>
    <dgm:pt modelId="{F92D1AF4-0E07-450D-BC35-F29C4B1AE32B}" type="pres">
      <dgm:prSet presAssocID="{B389E4E7-5C41-40E3-BFA8-34C9717011E0}" presName="firstChild" presStyleLbl="bgAccFollowNode1" presStyleIdx="2" presStyleCnt="4" custScaleX="135940" custScaleY="277712" custLinFactNeighborX="-69204" custLinFactNeighborY="-6116"/>
      <dgm:spPr>
        <a:prstGeom prst="ellipse">
          <a:avLst/>
        </a:prstGeom>
        <a:solidFill>
          <a:srgbClr val="7F7F7F"/>
        </a:solidFill>
        <a:ln>
          <a:noFill/>
        </a:ln>
      </dgm:spPr>
    </dgm:pt>
    <dgm:pt modelId="{245D7293-039F-43E7-93D8-690AC3954D1B}" type="pres">
      <dgm:prSet presAssocID="{B389E4E7-5C41-40E3-BFA8-34C9717011E0}" presName="firstChildTx" presStyleLbl="bgAccFollowNode1" presStyleIdx="2" presStyleCnt="4">
        <dgm:presLayoutVars>
          <dgm:bulletEnabled val="1"/>
        </dgm:presLayoutVars>
      </dgm:prSet>
      <dgm:spPr/>
    </dgm:pt>
    <dgm:pt modelId="{DDE3F8EF-C903-45B6-BAE7-40647C029A42}" type="pres">
      <dgm:prSet presAssocID="{B389E4E7-5C41-40E3-BFA8-34C9717011E0}" presName="negSpace" presStyleCnt="0"/>
      <dgm:spPr/>
    </dgm:pt>
    <dgm:pt modelId="{AF1592E9-5C53-449B-8018-5EB36BC01428}" type="pres">
      <dgm:prSet presAssocID="{B389E4E7-5C41-40E3-BFA8-34C9717011E0}" presName="circle" presStyleLbl="node1" presStyleIdx="2" presStyleCnt="4" custScaleX="79066" custScaleY="79066" custLinFactX="-8113" custLinFactNeighborX="-100000" custLinFactNeighborY="12445"/>
      <dgm:spPr/>
    </dgm:pt>
    <dgm:pt modelId="{0CF503A4-61AE-4A48-BAAF-25E4C65B041C}" type="pres">
      <dgm:prSet presAssocID="{1CB656DD-F820-4E7C-A829-A7BF7FF9B84E}" presName="transSpace" presStyleCnt="0"/>
      <dgm:spPr/>
    </dgm:pt>
    <dgm:pt modelId="{A21BC69B-195A-4AE0-ACE3-8ADC8B0F0169}" type="pres">
      <dgm:prSet presAssocID="{DC03E4C6-CF03-4142-92CF-C0521F6E49C5}" presName="posSpace" presStyleCnt="0"/>
      <dgm:spPr/>
    </dgm:pt>
    <dgm:pt modelId="{C25F1C67-0F5E-435B-AA09-A6BC112A496F}" type="pres">
      <dgm:prSet presAssocID="{DC03E4C6-CF03-4142-92CF-C0521F6E49C5}" presName="vertFlow" presStyleCnt="0"/>
      <dgm:spPr/>
    </dgm:pt>
    <dgm:pt modelId="{A43E7997-EEC8-4159-A1AE-DF94D1BF67B3}" type="pres">
      <dgm:prSet presAssocID="{DC03E4C6-CF03-4142-92CF-C0521F6E49C5}" presName="topSpace" presStyleCnt="0"/>
      <dgm:spPr/>
    </dgm:pt>
    <dgm:pt modelId="{17F337AE-56EC-4282-9C14-715E286F0256}" type="pres">
      <dgm:prSet presAssocID="{DC03E4C6-CF03-4142-92CF-C0521F6E49C5}" presName="firstComp" presStyleCnt="0"/>
      <dgm:spPr/>
    </dgm:pt>
    <dgm:pt modelId="{DB3D7275-A85D-4283-83AA-4DBBDA0B820B}" type="pres">
      <dgm:prSet presAssocID="{DC03E4C6-CF03-4142-92CF-C0521F6E49C5}" presName="firstChild" presStyleLbl="bgAccFollowNode1" presStyleIdx="3" presStyleCnt="4" custScaleX="135940" custScaleY="277712" custLinFactX="-10736" custLinFactNeighborX="-100000" custLinFactNeighborY="-3581"/>
      <dgm:spPr>
        <a:prstGeom prst="ellipse">
          <a:avLst/>
        </a:prstGeom>
        <a:solidFill>
          <a:srgbClr val="595959"/>
        </a:solidFill>
        <a:ln>
          <a:noFill/>
        </a:ln>
      </dgm:spPr>
    </dgm:pt>
    <dgm:pt modelId="{BBA46FF5-35DF-41A2-B52D-896E44278258}" type="pres">
      <dgm:prSet presAssocID="{DC03E4C6-CF03-4142-92CF-C0521F6E49C5}" presName="firstChildTx" presStyleLbl="bgAccFollowNode1" presStyleIdx="3" presStyleCnt="4">
        <dgm:presLayoutVars>
          <dgm:bulletEnabled val="1"/>
        </dgm:presLayoutVars>
      </dgm:prSet>
      <dgm:spPr/>
    </dgm:pt>
    <dgm:pt modelId="{FF85034E-F8BA-4043-8E89-38BA083A26CB}" type="pres">
      <dgm:prSet presAssocID="{DC03E4C6-CF03-4142-92CF-C0521F6E49C5}" presName="negSpace" presStyleCnt="0"/>
      <dgm:spPr/>
    </dgm:pt>
    <dgm:pt modelId="{909B06FC-AD69-4F04-8940-71D59CAD11A9}" type="pres">
      <dgm:prSet presAssocID="{DC03E4C6-CF03-4142-92CF-C0521F6E49C5}" presName="circle" presStyleLbl="node1" presStyleIdx="3" presStyleCnt="4" custScaleX="79066" custScaleY="79066" custLinFactX="-16157" custLinFactNeighborX="-100000" custLinFactNeighborY="16543"/>
      <dgm:spPr/>
    </dgm:pt>
  </dgm:ptLst>
  <dgm:cxnLst>
    <dgm:cxn modelId="{D102D827-991F-44F0-A740-4B858943A669}" srcId="{D4682EDB-152C-416A-A562-D3478B4852BE}" destId="{D51462F6-28B9-4095-A89B-993785E50505}" srcOrd="0" destOrd="0" parTransId="{20B93663-B6B4-41DE-86D6-78EEC5C7C2B4}" sibTransId="{16769D66-C735-4872-8E6D-AA7CAA4C45E1}"/>
    <dgm:cxn modelId="{8532792A-24F2-415C-942B-779822E76449}" type="presOf" srcId="{7049C50B-36E9-4FF4-AA33-7CA10265BF1F}" destId="{8768483D-3B41-4C5B-8CA4-299C223B5DA1}" srcOrd="0" destOrd="0" presId="urn:microsoft.com/office/officeart/2005/8/layout/hList9"/>
    <dgm:cxn modelId="{1B40422B-1DC0-4BD7-A4DE-95E8B9871CA8}" type="presOf" srcId="{B389E4E7-5C41-40E3-BFA8-34C9717011E0}" destId="{AF1592E9-5C53-449B-8018-5EB36BC01428}" srcOrd="0" destOrd="0" presId="urn:microsoft.com/office/officeart/2005/8/layout/hList9"/>
    <dgm:cxn modelId="{6DAEC539-E14E-4705-9E8F-6D9AB9473C72}" type="presOf" srcId="{7049C50B-36E9-4FF4-AA33-7CA10265BF1F}" destId="{4A60AA19-D4DE-43AF-9E27-0B483BB89C75}" srcOrd="1" destOrd="0" presId="urn:microsoft.com/office/officeart/2005/8/layout/hList9"/>
    <dgm:cxn modelId="{96402142-7FF6-463F-A480-64445F5827CE}" type="presOf" srcId="{21A54394-56DD-4181-BB97-BB470171AE39}" destId="{D71620C5-29E2-480A-A3E0-E1609382498C}" srcOrd="0" destOrd="0" presId="urn:microsoft.com/office/officeart/2005/8/layout/hList9"/>
    <dgm:cxn modelId="{BF0B4F65-B7F8-4FB3-888A-CAB3A6BE6CC3}" srcId="{D4682EDB-152C-416A-A562-D3478B4852BE}" destId="{7B09E43F-4F2C-46FB-9889-01169F0AFAA3}" srcOrd="1" destOrd="0" parTransId="{CA2E8FC9-8363-49DF-BAB5-510F9BBC6FE9}" sibTransId="{32B778DC-209A-486F-A808-C1529FD95646}"/>
    <dgm:cxn modelId="{821A4848-88C6-4807-9F42-8AD6D213F680}" type="presOf" srcId="{DC03E4C6-CF03-4142-92CF-C0521F6E49C5}" destId="{909B06FC-AD69-4F04-8940-71D59CAD11A9}" srcOrd="0" destOrd="0" presId="urn:microsoft.com/office/officeart/2005/8/layout/hList9"/>
    <dgm:cxn modelId="{0C62B26F-88D1-494C-A1A9-C129B12C56C1}" type="presOf" srcId="{21A54394-56DD-4181-BB97-BB470171AE39}" destId="{4BBD4029-38E6-44A3-81EB-451E621D4ED8}" srcOrd="1" destOrd="0" presId="urn:microsoft.com/office/officeart/2005/8/layout/hList9"/>
    <dgm:cxn modelId="{C4806651-84F2-477A-8A58-F821780738E0}" srcId="{D51462F6-28B9-4095-A89B-993785E50505}" destId="{7049C50B-36E9-4FF4-AA33-7CA10265BF1F}" srcOrd="0" destOrd="0" parTransId="{DB46852E-DC69-4686-A03B-720D4A5404B3}" sibTransId="{7E90867C-7092-4646-8E62-6B8CB0220464}"/>
    <dgm:cxn modelId="{83975A53-541B-4F6B-9D93-E82DF997CD1D}" srcId="{D4682EDB-152C-416A-A562-D3478B4852BE}" destId="{B389E4E7-5C41-40E3-BFA8-34C9717011E0}" srcOrd="2" destOrd="0" parTransId="{6E107221-F1E8-40D5-B50F-779FE5D5C4A9}" sibTransId="{1CB656DD-F820-4E7C-A829-A7BF7FF9B84E}"/>
    <dgm:cxn modelId="{72BBA28F-39D1-484E-B46B-9BDCA14F78AC}" type="presOf" srcId="{D4682EDB-152C-416A-A562-D3478B4852BE}" destId="{0442B99F-FD5D-4C04-A395-09343BE58850}" srcOrd="0" destOrd="0" presId="urn:microsoft.com/office/officeart/2005/8/layout/hList9"/>
    <dgm:cxn modelId="{E7A17D97-D1DD-491A-A363-E8CCE3CF1B36}" type="presOf" srcId="{D51462F6-28B9-4095-A89B-993785E50505}" destId="{A51EEC41-7F68-4654-B787-F797CC89AE9A}" srcOrd="0" destOrd="0" presId="urn:microsoft.com/office/officeart/2005/8/layout/hList9"/>
    <dgm:cxn modelId="{A6F12CB2-EB53-41B3-8F19-A5DDEFDA5B6B}" type="presOf" srcId="{4A1410C0-8F71-40B6-88E1-99D7E5715612}" destId="{245D7293-039F-43E7-93D8-690AC3954D1B}" srcOrd="1" destOrd="0" presId="urn:microsoft.com/office/officeart/2005/8/layout/hList9"/>
    <dgm:cxn modelId="{6FC782B7-B70C-425B-A9CF-5543145CBB11}" type="presOf" srcId="{7B09E43F-4F2C-46FB-9889-01169F0AFAA3}" destId="{FCBD1CC0-A9BB-4778-BECA-345AE7E4BF3E}" srcOrd="0" destOrd="0" presId="urn:microsoft.com/office/officeart/2005/8/layout/hList9"/>
    <dgm:cxn modelId="{E4BD15C6-BD80-41A7-9655-5ACE1DA054CD}" srcId="{D4682EDB-152C-416A-A562-D3478B4852BE}" destId="{DC03E4C6-CF03-4142-92CF-C0521F6E49C5}" srcOrd="3" destOrd="0" parTransId="{3F08C9B5-C168-4E6E-AC53-2F885459EAAE}" sibTransId="{7E01305A-461D-4960-8FFC-F58703151891}"/>
    <dgm:cxn modelId="{DC658FC8-8357-4A00-8C3A-821FDD6B1383}" srcId="{B389E4E7-5C41-40E3-BFA8-34C9717011E0}" destId="{4A1410C0-8F71-40B6-88E1-99D7E5715612}" srcOrd="0" destOrd="0" parTransId="{6831A14A-9781-4DA3-9CAA-1A658F919C0F}" sibTransId="{C835B916-C6FA-46BA-82FB-1300EF521EB2}"/>
    <dgm:cxn modelId="{69D344CC-85A0-4838-8F5F-C1A98DCC502F}" srcId="{7B09E43F-4F2C-46FB-9889-01169F0AFAA3}" destId="{21A54394-56DD-4181-BB97-BB470171AE39}" srcOrd="0" destOrd="0" parTransId="{A0DEDE4F-0455-4E37-B464-6FA4CE794450}" sibTransId="{80E99721-DEEC-4624-9AB6-3412D1B03FA1}"/>
    <dgm:cxn modelId="{46D8D9E7-178A-4FEA-8790-2A59FD36DF0D}" type="presOf" srcId="{4A1410C0-8F71-40B6-88E1-99D7E5715612}" destId="{F92D1AF4-0E07-450D-BC35-F29C4B1AE32B}" srcOrd="0" destOrd="0" presId="urn:microsoft.com/office/officeart/2005/8/layout/hList9"/>
    <dgm:cxn modelId="{2FCD26A4-BEDE-4096-9D47-E55B92786FE5}" type="presParOf" srcId="{0442B99F-FD5D-4C04-A395-09343BE58850}" destId="{151FA6CF-67CE-48D1-BAD8-3519B7476C74}" srcOrd="0" destOrd="0" presId="urn:microsoft.com/office/officeart/2005/8/layout/hList9"/>
    <dgm:cxn modelId="{EFCB500E-7113-4CF4-BF83-4219C3FAFCEA}" type="presParOf" srcId="{0442B99F-FD5D-4C04-A395-09343BE58850}" destId="{C4838C0C-7272-41F0-ACF9-5D882132519F}" srcOrd="1" destOrd="0" presId="urn:microsoft.com/office/officeart/2005/8/layout/hList9"/>
    <dgm:cxn modelId="{604F6E44-7FE0-4DEF-9647-D1D63DDC15FD}" type="presParOf" srcId="{C4838C0C-7272-41F0-ACF9-5D882132519F}" destId="{D8B20639-EF23-4621-898E-512369B26518}" srcOrd="0" destOrd="0" presId="urn:microsoft.com/office/officeart/2005/8/layout/hList9"/>
    <dgm:cxn modelId="{943BEFBA-7232-4636-9791-45E3269EB675}" type="presParOf" srcId="{C4838C0C-7272-41F0-ACF9-5D882132519F}" destId="{B7ADD0E7-8118-4833-BD8E-8001AE1ACF9F}" srcOrd="1" destOrd="0" presId="urn:microsoft.com/office/officeart/2005/8/layout/hList9"/>
    <dgm:cxn modelId="{9610FCD4-E20F-4DFD-B222-A6CC0F3EAFD1}" type="presParOf" srcId="{B7ADD0E7-8118-4833-BD8E-8001AE1ACF9F}" destId="{8768483D-3B41-4C5B-8CA4-299C223B5DA1}" srcOrd="0" destOrd="0" presId="urn:microsoft.com/office/officeart/2005/8/layout/hList9"/>
    <dgm:cxn modelId="{D5E855C0-6E77-4C18-AD99-D40499FD843C}" type="presParOf" srcId="{B7ADD0E7-8118-4833-BD8E-8001AE1ACF9F}" destId="{4A60AA19-D4DE-43AF-9E27-0B483BB89C75}" srcOrd="1" destOrd="0" presId="urn:microsoft.com/office/officeart/2005/8/layout/hList9"/>
    <dgm:cxn modelId="{B5A948B5-6D38-4E7C-8CC0-428694DC832D}" type="presParOf" srcId="{0442B99F-FD5D-4C04-A395-09343BE58850}" destId="{B2E09C79-1434-4AC8-9D53-646DEB9C845C}" srcOrd="2" destOrd="0" presId="urn:microsoft.com/office/officeart/2005/8/layout/hList9"/>
    <dgm:cxn modelId="{8B69057E-CECA-4B56-9F2C-CEAB11DE51CD}" type="presParOf" srcId="{0442B99F-FD5D-4C04-A395-09343BE58850}" destId="{A51EEC41-7F68-4654-B787-F797CC89AE9A}" srcOrd="3" destOrd="0" presId="urn:microsoft.com/office/officeart/2005/8/layout/hList9"/>
    <dgm:cxn modelId="{4859DC49-56C5-4561-A404-B7F14728A34A}" type="presParOf" srcId="{0442B99F-FD5D-4C04-A395-09343BE58850}" destId="{AF2F7994-61E0-4572-B1BF-B562CD0CAAD6}" srcOrd="4" destOrd="0" presId="urn:microsoft.com/office/officeart/2005/8/layout/hList9"/>
    <dgm:cxn modelId="{82C3A0F3-5B6E-438D-B077-5D52CFE6E8DD}" type="presParOf" srcId="{0442B99F-FD5D-4C04-A395-09343BE58850}" destId="{987A2086-3F50-4660-96C5-AB1C127A7E06}" srcOrd="5" destOrd="0" presId="urn:microsoft.com/office/officeart/2005/8/layout/hList9"/>
    <dgm:cxn modelId="{E9F39B20-C525-4797-ACC8-B6727424BEB2}" type="presParOf" srcId="{0442B99F-FD5D-4C04-A395-09343BE58850}" destId="{2432DD58-5943-4116-8B53-63BB9F237FB9}" srcOrd="6" destOrd="0" presId="urn:microsoft.com/office/officeart/2005/8/layout/hList9"/>
    <dgm:cxn modelId="{75E785A3-240C-45CC-BE62-901E454E059D}" type="presParOf" srcId="{2432DD58-5943-4116-8B53-63BB9F237FB9}" destId="{A69E01CA-24A1-4646-B05C-4FE43AFAB5F3}" srcOrd="0" destOrd="0" presId="urn:microsoft.com/office/officeart/2005/8/layout/hList9"/>
    <dgm:cxn modelId="{498B1B72-5E28-42CB-8D62-793B31697A64}" type="presParOf" srcId="{2432DD58-5943-4116-8B53-63BB9F237FB9}" destId="{2B418B5D-5B94-4A61-88CB-73489FE68DFA}" srcOrd="1" destOrd="0" presId="urn:microsoft.com/office/officeart/2005/8/layout/hList9"/>
    <dgm:cxn modelId="{D8F54763-2D4D-4AE4-B3DD-ED1AC6567ADA}" type="presParOf" srcId="{2B418B5D-5B94-4A61-88CB-73489FE68DFA}" destId="{D71620C5-29E2-480A-A3E0-E1609382498C}" srcOrd="0" destOrd="0" presId="urn:microsoft.com/office/officeart/2005/8/layout/hList9"/>
    <dgm:cxn modelId="{CBCBDE8D-A6D7-48C5-BD79-8F973245D862}" type="presParOf" srcId="{2B418B5D-5B94-4A61-88CB-73489FE68DFA}" destId="{4BBD4029-38E6-44A3-81EB-451E621D4ED8}" srcOrd="1" destOrd="0" presId="urn:microsoft.com/office/officeart/2005/8/layout/hList9"/>
    <dgm:cxn modelId="{AE09FDC2-9EA4-4349-8BDD-A36C281D9D17}" type="presParOf" srcId="{0442B99F-FD5D-4C04-A395-09343BE58850}" destId="{2C9F294D-4E84-4F3F-B3CF-B99312184F10}" srcOrd="7" destOrd="0" presId="urn:microsoft.com/office/officeart/2005/8/layout/hList9"/>
    <dgm:cxn modelId="{3F7F08F4-F71F-4747-990A-A1A9633F35A2}" type="presParOf" srcId="{0442B99F-FD5D-4C04-A395-09343BE58850}" destId="{FCBD1CC0-A9BB-4778-BECA-345AE7E4BF3E}" srcOrd="8" destOrd="0" presId="urn:microsoft.com/office/officeart/2005/8/layout/hList9"/>
    <dgm:cxn modelId="{833B1E23-482D-4176-8383-A9185A792CE1}" type="presParOf" srcId="{0442B99F-FD5D-4C04-A395-09343BE58850}" destId="{B8AE3DC5-6AB3-4180-86C1-FDB5976C1308}" srcOrd="9" destOrd="0" presId="urn:microsoft.com/office/officeart/2005/8/layout/hList9"/>
    <dgm:cxn modelId="{AAFDB58B-7FF9-4EA7-9DBC-B69D9908E71E}" type="presParOf" srcId="{0442B99F-FD5D-4C04-A395-09343BE58850}" destId="{EFBFF9E4-317A-4F1B-AA83-11C9AED14514}" srcOrd="10" destOrd="0" presId="urn:microsoft.com/office/officeart/2005/8/layout/hList9"/>
    <dgm:cxn modelId="{0C5EA2F4-465C-4684-A447-2EFD12E6EBC5}" type="presParOf" srcId="{0442B99F-FD5D-4C04-A395-09343BE58850}" destId="{82775B84-BAF3-4D3E-A34F-41996CCAE38D}" srcOrd="11" destOrd="0" presId="urn:microsoft.com/office/officeart/2005/8/layout/hList9"/>
    <dgm:cxn modelId="{C28095B8-0EBC-450D-90A1-9DCDCFC20C1B}" type="presParOf" srcId="{82775B84-BAF3-4D3E-A34F-41996CCAE38D}" destId="{E46C0E7D-ADC7-4127-A857-AAF8BF8507C4}" srcOrd="0" destOrd="0" presId="urn:microsoft.com/office/officeart/2005/8/layout/hList9"/>
    <dgm:cxn modelId="{1B85DD1B-2C9F-4303-834E-792DCAFE7502}" type="presParOf" srcId="{82775B84-BAF3-4D3E-A34F-41996CCAE38D}" destId="{1ED751E1-6C6F-478F-B0A5-57F717ABAE4E}" srcOrd="1" destOrd="0" presId="urn:microsoft.com/office/officeart/2005/8/layout/hList9"/>
    <dgm:cxn modelId="{107D4334-0A6F-4861-8DB5-87FEEEA0EA9A}" type="presParOf" srcId="{1ED751E1-6C6F-478F-B0A5-57F717ABAE4E}" destId="{F92D1AF4-0E07-450D-BC35-F29C4B1AE32B}" srcOrd="0" destOrd="0" presId="urn:microsoft.com/office/officeart/2005/8/layout/hList9"/>
    <dgm:cxn modelId="{51AEBDCD-BC41-4D46-9DE9-4BCD033296F2}" type="presParOf" srcId="{1ED751E1-6C6F-478F-B0A5-57F717ABAE4E}" destId="{245D7293-039F-43E7-93D8-690AC3954D1B}" srcOrd="1" destOrd="0" presId="urn:microsoft.com/office/officeart/2005/8/layout/hList9"/>
    <dgm:cxn modelId="{F3CBB522-1929-40A9-A5F1-89FAC7A49DFD}" type="presParOf" srcId="{0442B99F-FD5D-4C04-A395-09343BE58850}" destId="{DDE3F8EF-C903-45B6-BAE7-40647C029A42}" srcOrd="12" destOrd="0" presId="urn:microsoft.com/office/officeart/2005/8/layout/hList9"/>
    <dgm:cxn modelId="{CF2140E1-5951-4EE2-8B94-97D53AF6845F}" type="presParOf" srcId="{0442B99F-FD5D-4C04-A395-09343BE58850}" destId="{AF1592E9-5C53-449B-8018-5EB36BC01428}" srcOrd="13" destOrd="0" presId="urn:microsoft.com/office/officeart/2005/8/layout/hList9"/>
    <dgm:cxn modelId="{4D3C023C-259E-4650-A888-3DF679845137}" type="presParOf" srcId="{0442B99F-FD5D-4C04-A395-09343BE58850}" destId="{0CF503A4-61AE-4A48-BAAF-25E4C65B041C}" srcOrd="14" destOrd="0" presId="urn:microsoft.com/office/officeart/2005/8/layout/hList9"/>
    <dgm:cxn modelId="{D5B11C99-6605-48D3-94A9-3474E127FD81}" type="presParOf" srcId="{0442B99F-FD5D-4C04-A395-09343BE58850}" destId="{A21BC69B-195A-4AE0-ACE3-8ADC8B0F0169}" srcOrd="15" destOrd="0" presId="urn:microsoft.com/office/officeart/2005/8/layout/hList9"/>
    <dgm:cxn modelId="{24BB8240-CB90-4032-B683-4E88CBFD9968}" type="presParOf" srcId="{0442B99F-FD5D-4C04-A395-09343BE58850}" destId="{C25F1C67-0F5E-435B-AA09-A6BC112A496F}" srcOrd="16" destOrd="0" presId="urn:microsoft.com/office/officeart/2005/8/layout/hList9"/>
    <dgm:cxn modelId="{937748CE-D183-47CC-BF48-E1D78B6BC7FC}" type="presParOf" srcId="{C25F1C67-0F5E-435B-AA09-A6BC112A496F}" destId="{A43E7997-EEC8-4159-A1AE-DF94D1BF67B3}" srcOrd="0" destOrd="0" presId="urn:microsoft.com/office/officeart/2005/8/layout/hList9"/>
    <dgm:cxn modelId="{B2C989EA-EB5B-4DA7-9955-F317DA4B43DA}" type="presParOf" srcId="{C25F1C67-0F5E-435B-AA09-A6BC112A496F}" destId="{17F337AE-56EC-4282-9C14-715E286F0256}" srcOrd="1" destOrd="0" presId="urn:microsoft.com/office/officeart/2005/8/layout/hList9"/>
    <dgm:cxn modelId="{C1E124D6-EFC3-4EF1-A088-362F5340ABB8}" type="presParOf" srcId="{17F337AE-56EC-4282-9C14-715E286F0256}" destId="{DB3D7275-A85D-4283-83AA-4DBBDA0B820B}" srcOrd="0" destOrd="0" presId="urn:microsoft.com/office/officeart/2005/8/layout/hList9"/>
    <dgm:cxn modelId="{88766DEF-BAB0-4FA0-92DC-D25A6834F52A}" type="presParOf" srcId="{17F337AE-56EC-4282-9C14-715E286F0256}" destId="{BBA46FF5-35DF-41A2-B52D-896E44278258}" srcOrd="1" destOrd="0" presId="urn:microsoft.com/office/officeart/2005/8/layout/hList9"/>
    <dgm:cxn modelId="{D0B34C3F-EC3F-409A-AEF3-148D8ED3D220}" type="presParOf" srcId="{0442B99F-FD5D-4C04-A395-09343BE58850}" destId="{FF85034E-F8BA-4043-8E89-38BA083A26CB}" srcOrd="17" destOrd="0" presId="urn:microsoft.com/office/officeart/2005/8/layout/hList9"/>
    <dgm:cxn modelId="{DCEA2030-B5C2-45E5-AF2D-2A218DD33B80}" type="presParOf" srcId="{0442B99F-FD5D-4C04-A395-09343BE58850}" destId="{909B06FC-AD69-4F04-8940-71D59CAD11A9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8483D-3B41-4C5B-8CA4-299C223B5DA1}">
      <dsp:nvSpPr>
        <dsp:cNvPr id="0" name=""/>
        <dsp:cNvSpPr/>
      </dsp:nvSpPr>
      <dsp:spPr>
        <a:xfrm>
          <a:off x="-361109" y="1106309"/>
          <a:ext cx="2775695" cy="2782260"/>
        </a:xfrm>
        <a:prstGeom prst="ellipse">
          <a:avLst/>
        </a:prstGeom>
        <a:solidFill>
          <a:srgbClr val="BFBFBF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27432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83001" y="1106309"/>
        <a:ext cx="2331584" cy="2782260"/>
      </dsp:txXfrm>
    </dsp:sp>
    <dsp:sp modelId="{A51EEC41-7F68-4654-B787-F797CC89AE9A}">
      <dsp:nvSpPr>
        <dsp:cNvPr id="0" name=""/>
        <dsp:cNvSpPr/>
      </dsp:nvSpPr>
      <dsp:spPr>
        <a:xfrm>
          <a:off x="-104104" y="971478"/>
          <a:ext cx="791727" cy="791727"/>
        </a:xfrm>
        <a:prstGeom prst="ellipse">
          <a:avLst/>
        </a:prstGeom>
        <a:solidFill>
          <a:srgbClr val="BFBFBF"/>
        </a:solid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FF0000"/>
              </a:solidFill>
            </a:rPr>
            <a:t>A</a:t>
          </a:r>
        </a:p>
      </dsp:txBody>
      <dsp:txXfrm>
        <a:off x="11842" y="1087424"/>
        <a:ext cx="559835" cy="559835"/>
      </dsp:txXfrm>
    </dsp:sp>
    <dsp:sp modelId="{D71620C5-29E2-480A-A3E0-E1609382498C}">
      <dsp:nvSpPr>
        <dsp:cNvPr id="0" name=""/>
        <dsp:cNvSpPr/>
      </dsp:nvSpPr>
      <dsp:spPr>
        <a:xfrm>
          <a:off x="2336933" y="1060314"/>
          <a:ext cx="2775695" cy="2782260"/>
        </a:xfrm>
        <a:prstGeom prst="ellipse">
          <a:avLst/>
        </a:prstGeom>
        <a:solidFill>
          <a:srgbClr val="A6A6A6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27432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781044" y="1060314"/>
        <a:ext cx="2331584" cy="2782260"/>
      </dsp:txXfrm>
    </dsp:sp>
    <dsp:sp modelId="{FCBD1CC0-A9BB-4778-BECA-345AE7E4BF3E}">
      <dsp:nvSpPr>
        <dsp:cNvPr id="0" name=""/>
        <dsp:cNvSpPr/>
      </dsp:nvSpPr>
      <dsp:spPr>
        <a:xfrm>
          <a:off x="2520422" y="908913"/>
          <a:ext cx="791727" cy="791727"/>
        </a:xfrm>
        <a:prstGeom prst="ellipse">
          <a:avLst/>
        </a:prstGeom>
        <a:solidFill>
          <a:srgbClr val="A6A6A6"/>
        </a:solid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2D00D2"/>
              </a:solidFill>
            </a:rPr>
            <a:t>B</a:t>
          </a:r>
        </a:p>
      </dsp:txBody>
      <dsp:txXfrm>
        <a:off x="2636368" y="1024859"/>
        <a:ext cx="559835" cy="559835"/>
      </dsp:txXfrm>
    </dsp:sp>
    <dsp:sp modelId="{F92D1AF4-0E07-450D-BC35-F29C4B1AE32B}">
      <dsp:nvSpPr>
        <dsp:cNvPr id="0" name=""/>
        <dsp:cNvSpPr/>
      </dsp:nvSpPr>
      <dsp:spPr>
        <a:xfrm>
          <a:off x="5056292" y="1066505"/>
          <a:ext cx="2775695" cy="2782260"/>
        </a:xfrm>
        <a:prstGeom prst="ellipse">
          <a:avLst/>
        </a:prstGeom>
        <a:solidFill>
          <a:srgbClr val="7F7F7F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274320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/>
        </a:p>
      </dsp:txBody>
      <dsp:txXfrm>
        <a:off x="5500404" y="1066505"/>
        <a:ext cx="2331584" cy="2782260"/>
      </dsp:txXfrm>
    </dsp:sp>
    <dsp:sp modelId="{AF1592E9-5C53-449B-8018-5EB36BC01428}">
      <dsp:nvSpPr>
        <dsp:cNvPr id="0" name=""/>
        <dsp:cNvSpPr/>
      </dsp:nvSpPr>
      <dsp:spPr>
        <a:xfrm>
          <a:off x="5358661" y="851856"/>
          <a:ext cx="791727" cy="791727"/>
        </a:xfrm>
        <a:prstGeom prst="ellipse">
          <a:avLst/>
        </a:prstGeom>
        <a:solidFill>
          <a:srgbClr val="7F7F7F"/>
        </a:solid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FF0000"/>
              </a:solidFill>
            </a:rPr>
            <a:t>J</a:t>
          </a:r>
        </a:p>
      </dsp:txBody>
      <dsp:txXfrm>
        <a:off x="5474607" y="967802"/>
        <a:ext cx="559835" cy="559835"/>
      </dsp:txXfrm>
    </dsp:sp>
    <dsp:sp modelId="{DB3D7275-A85D-4283-83AA-4DBBDA0B820B}">
      <dsp:nvSpPr>
        <dsp:cNvPr id="0" name=""/>
        <dsp:cNvSpPr/>
      </dsp:nvSpPr>
      <dsp:spPr>
        <a:xfrm>
          <a:off x="7775693" y="1091902"/>
          <a:ext cx="2775695" cy="2782260"/>
        </a:xfrm>
        <a:prstGeom prst="ellipse">
          <a:avLst/>
        </a:prstGeom>
        <a:solidFill>
          <a:srgbClr val="595959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B06FC-AD69-4F04-8940-71D59CAD11A9}">
      <dsp:nvSpPr>
        <dsp:cNvPr id="0" name=""/>
        <dsp:cNvSpPr/>
      </dsp:nvSpPr>
      <dsp:spPr>
        <a:xfrm>
          <a:off x="8044455" y="892892"/>
          <a:ext cx="791727" cy="791727"/>
        </a:xfrm>
        <a:prstGeom prst="ellipse">
          <a:avLst/>
        </a:prstGeom>
        <a:solidFill>
          <a:srgbClr val="595959"/>
        </a:solid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FF0000"/>
              </a:solidFill>
            </a:rPr>
            <a:t>V</a:t>
          </a:r>
          <a:r>
            <a:rPr lang="en-US" sz="3600" b="1" kern="1200" dirty="0">
              <a:solidFill>
                <a:srgbClr val="FFFF00"/>
              </a:solidFill>
            </a:rPr>
            <a:t>I</a:t>
          </a:r>
        </a:p>
      </dsp:txBody>
      <dsp:txXfrm>
        <a:off x="8160401" y="1008838"/>
        <a:ext cx="559835" cy="559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7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4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2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2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87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6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jp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24F4-3E4E-4BD7-B6C0-C11553B3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24707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Online Mobile Recharge System</a:t>
            </a:r>
            <a:br>
              <a:rPr lang="en-US" dirty="0"/>
            </a:br>
            <a:br>
              <a:rPr lang="en-US" dirty="0"/>
            </a:br>
            <a:r>
              <a:rPr lang="en-US" sz="3300" b="1" dirty="0"/>
              <a:t>PROJECT – ANGULAR 10  &amp; ASP.NET WEB API</a:t>
            </a:r>
            <a:br>
              <a:rPr lang="en-US" sz="3300" dirty="0">
                <a:solidFill>
                  <a:srgbClr val="CCCCFF"/>
                </a:solidFill>
              </a:rPr>
            </a:br>
            <a:br>
              <a:rPr lang="en-US" dirty="0"/>
            </a:br>
            <a:br>
              <a:rPr lang="en-US" dirty="0"/>
            </a:br>
            <a:r>
              <a:rPr lang="en-US" sz="7200" dirty="0">
                <a:solidFill>
                  <a:srgbClr val="C00000"/>
                </a:solidFill>
              </a:rPr>
              <a:t>       </a:t>
            </a:r>
            <a:r>
              <a:rPr lang="en-US" sz="14400" dirty="0">
                <a:solidFill>
                  <a:srgbClr val="2D00D2"/>
                </a:solidFill>
                <a:effectLst>
                  <a:glow rad="50800">
                    <a:schemeClr val="bg1"/>
                  </a:glow>
                  <a:outerShdw blurRad="50800" dist="50800" dir="5400000" algn="ctr" rotWithShape="0">
                    <a:schemeClr val="bg1"/>
                  </a:outerShdw>
                </a:effectLst>
                <a:latin typeface="Book Antiqua" panose="02040602050305030304" pitchFamily="18" charset="0"/>
              </a:rPr>
              <a:t>PAY</a:t>
            </a:r>
            <a:br>
              <a:rPr lang="en-US" sz="9800" dirty="0">
                <a:solidFill>
                  <a:srgbClr val="C00000"/>
                </a:solidFill>
                <a:effectLst>
                  <a:glow rad="50800">
                    <a:schemeClr val="tx1"/>
                  </a:glow>
                </a:effectLst>
                <a:latin typeface="Book Antiqua" panose="02040602050305030304" pitchFamily="18" charset="0"/>
              </a:rPr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0F7140-7FBE-4D17-9230-BC6C2648C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891" y="3585107"/>
            <a:ext cx="2012674" cy="14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7457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 descr="SmartArt Graphic"/>
          <p:cNvGraphicFramePr/>
          <p:nvPr>
            <p:extLst>
              <p:ext uri="{D42A27DB-BD31-4B8C-83A1-F6EECF244321}">
                <p14:modId xmlns:p14="http://schemas.microsoft.com/office/powerpoint/2010/main" val="2496597988"/>
              </p:ext>
            </p:extLst>
          </p:nvPr>
        </p:nvGraphicFramePr>
        <p:xfrm>
          <a:off x="1062034" y="1717990"/>
          <a:ext cx="11345866" cy="4637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MODULES (Our Mobile network partners)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D943A-7075-4877-92B6-09115D1ECF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0604" y="3518669"/>
            <a:ext cx="1561142" cy="15538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EDCB3-CF6F-480E-A8B8-BDA1BEA522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2786" y="3518669"/>
            <a:ext cx="1561141" cy="15538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4790F-3214-468A-809D-2F6C9A4F8D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0161" y="3500132"/>
            <a:ext cx="1431235" cy="15670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70E40B-8F42-48E5-B0A9-F8EA60265D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4967" y="3429000"/>
            <a:ext cx="1566396" cy="17331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181537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90CC-7F86-4770-8C45-DB58DAD9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Airtel Mobile Network operator provides various plans such as</a:t>
            </a:r>
          </a:p>
          <a:p>
            <a:r>
              <a:rPr lang="en-IN" dirty="0">
                <a:solidFill>
                  <a:schemeClr val="tx1"/>
                </a:solidFill>
              </a:rPr>
              <a:t>Popular Plans 	- Combination of Internet , Talk Time , SMS.</a:t>
            </a:r>
          </a:p>
          <a:p>
            <a:pPr lvl="6"/>
            <a:r>
              <a:rPr lang="en-IN" sz="1600" dirty="0">
                <a:solidFill>
                  <a:schemeClr val="tx1"/>
                </a:solidFill>
                <a:latin typeface="+mj-lt"/>
              </a:rPr>
              <a:t>Eg.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Airtel 1.5 GB/DAY Packs</a:t>
            </a:r>
            <a:endParaRPr lang="en-IN" sz="1600" dirty="0">
              <a:solidFill>
                <a:schemeClr val="tx1"/>
              </a:solidFill>
              <a:latin typeface="+mj-lt"/>
            </a:endParaRPr>
          </a:p>
          <a:p>
            <a:r>
              <a:rPr lang="en-IN" dirty="0">
                <a:solidFill>
                  <a:schemeClr val="tx1"/>
                </a:solidFill>
              </a:rPr>
              <a:t>Talk Time        - Audio call plans</a:t>
            </a:r>
          </a:p>
          <a:p>
            <a:pPr lvl="6"/>
            <a:r>
              <a:rPr lang="en-IN" sz="1600" dirty="0">
                <a:solidFill>
                  <a:schemeClr val="tx1"/>
                </a:solidFill>
              </a:rPr>
              <a:t>Eg. Airtel 10 Talktime</a:t>
            </a:r>
          </a:p>
          <a:p>
            <a:r>
              <a:rPr lang="en-IN" dirty="0">
                <a:solidFill>
                  <a:schemeClr val="tx1"/>
                </a:solidFill>
              </a:rPr>
              <a:t>4G Data Voucher  - Internet plans</a:t>
            </a:r>
          </a:p>
          <a:p>
            <a:pPr lvl="6"/>
            <a:r>
              <a:rPr lang="en-IN" sz="1600" dirty="0">
                <a:solidFill>
                  <a:schemeClr val="tx1"/>
                </a:solidFill>
              </a:rPr>
              <a:t>Eg. </a:t>
            </a:r>
            <a:r>
              <a:rPr lang="en-US" sz="1600" dirty="0">
                <a:solidFill>
                  <a:schemeClr val="tx1"/>
                </a:solidFill>
              </a:rPr>
              <a:t>Airtel Add on 1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International Roaming - Roaming plans with Internet and 							 Audio calls</a:t>
            </a:r>
          </a:p>
          <a:p>
            <a:pPr lvl="6"/>
            <a:r>
              <a:rPr lang="en-IN" sz="1600" dirty="0">
                <a:solidFill>
                  <a:schemeClr val="tx1"/>
                </a:solidFill>
              </a:rPr>
              <a:t>Eg. Airtel Unlimited WiFi Calling</a:t>
            </a:r>
            <a:r>
              <a:rPr lang="en-IN" dirty="0"/>
              <a:t>	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CEEF38-8749-48F7-91C3-7C3976E6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AIRTEL PLANS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br>
              <a:rPr lang="en-IN" dirty="0"/>
            </a:br>
            <a:endParaRPr lang="en-IN" dirty="0"/>
          </a:p>
        </p:txBody>
      </p:sp>
      <p:grpSp>
        <p:nvGrpSpPr>
          <p:cNvPr id="6" name="Group 89" descr="checklist with pencil icon">
            <a:extLst>
              <a:ext uri="{FF2B5EF4-FFF2-40B4-BE49-F238E27FC236}">
                <a16:creationId xmlns:a16="http://schemas.microsoft.com/office/drawing/2014/main" id="{09E458B6-BE8A-49C2-AFC3-9FA7D63366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0135" y="2353178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>
              <a:extLst>
                <a:ext uri="{FF2B5EF4-FFF2-40B4-BE49-F238E27FC236}">
                  <a16:creationId xmlns:a16="http://schemas.microsoft.com/office/drawing/2014/main" id="{751E867E-9218-49AB-9840-6D76EEC725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>
              <a:extLst>
                <a:ext uri="{FF2B5EF4-FFF2-40B4-BE49-F238E27FC236}">
                  <a16:creationId xmlns:a16="http://schemas.microsoft.com/office/drawing/2014/main" id="{2E18EBFF-93D2-4746-A63A-C72305D0D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>
              <a:extLst>
                <a:ext uri="{FF2B5EF4-FFF2-40B4-BE49-F238E27FC236}">
                  <a16:creationId xmlns:a16="http://schemas.microsoft.com/office/drawing/2014/main" id="{4EE4B0AF-9799-4DE8-87AD-1F1E857EE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>
              <a:extLst>
                <a:ext uri="{FF2B5EF4-FFF2-40B4-BE49-F238E27FC236}">
                  <a16:creationId xmlns:a16="http://schemas.microsoft.com/office/drawing/2014/main" id="{CB5E4A08-73E9-4046-B7A9-559DD8E44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>
              <a:extLst>
                <a:ext uri="{FF2B5EF4-FFF2-40B4-BE49-F238E27FC236}">
                  <a16:creationId xmlns:a16="http://schemas.microsoft.com/office/drawing/2014/main" id="{47834129-90E2-4AAB-9010-D063B34D3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>
              <a:extLst>
                <a:ext uri="{FF2B5EF4-FFF2-40B4-BE49-F238E27FC236}">
                  <a16:creationId xmlns:a16="http://schemas.microsoft.com/office/drawing/2014/main" id="{8E6623C6-2C3D-479B-AD78-232332B8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EB2B456F-AC3E-4613-AC01-04FE700DD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>
              <a:extLst>
                <a:ext uri="{FF2B5EF4-FFF2-40B4-BE49-F238E27FC236}">
                  <a16:creationId xmlns:a16="http://schemas.microsoft.com/office/drawing/2014/main" id="{AFC667AF-90A0-40B0-8322-ACDB316C0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>
              <a:extLst>
                <a:ext uri="{FF2B5EF4-FFF2-40B4-BE49-F238E27FC236}">
                  <a16:creationId xmlns:a16="http://schemas.microsoft.com/office/drawing/2014/main" id="{23B88ACA-84AB-44EF-88D9-C1E16DCD0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50780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90CC-7F86-4770-8C45-DB58DAD9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BSNL Mobile Network operator provides various plans such as</a:t>
            </a:r>
          </a:p>
          <a:p>
            <a:r>
              <a:rPr lang="en-IN" dirty="0">
                <a:solidFill>
                  <a:schemeClr val="tx1"/>
                </a:solidFill>
              </a:rPr>
              <a:t>Popular Plans 	- Combination of Internet , Talk Time , SMS.</a:t>
            </a:r>
          </a:p>
          <a:p>
            <a:pPr lvl="6"/>
            <a:r>
              <a:rPr lang="en-IN" sz="1600" dirty="0">
                <a:solidFill>
                  <a:schemeClr val="tx1"/>
                </a:solidFill>
                <a:latin typeface="+mj-lt"/>
              </a:rPr>
              <a:t>Eg.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BSNL 1.5 GB/DAY Packs</a:t>
            </a:r>
            <a:endParaRPr lang="en-IN" sz="1600" dirty="0">
              <a:solidFill>
                <a:schemeClr val="tx1"/>
              </a:solidFill>
              <a:latin typeface="+mj-lt"/>
            </a:endParaRPr>
          </a:p>
          <a:p>
            <a:r>
              <a:rPr lang="en-IN" dirty="0">
                <a:solidFill>
                  <a:schemeClr val="tx1"/>
                </a:solidFill>
              </a:rPr>
              <a:t>Talk Time        - Audio call plans</a:t>
            </a:r>
          </a:p>
          <a:p>
            <a:pPr lvl="6"/>
            <a:r>
              <a:rPr lang="en-IN" sz="1600" dirty="0">
                <a:solidFill>
                  <a:schemeClr val="tx1"/>
                </a:solidFill>
              </a:rPr>
              <a:t>Eg. BSNL 270 Talktime</a:t>
            </a:r>
          </a:p>
          <a:p>
            <a:r>
              <a:rPr lang="en-IN" dirty="0">
                <a:solidFill>
                  <a:schemeClr val="tx1"/>
                </a:solidFill>
              </a:rPr>
              <a:t>4G Data Voucher  - Internet plans</a:t>
            </a:r>
          </a:p>
          <a:p>
            <a:pPr lvl="6"/>
            <a:r>
              <a:rPr lang="en-IN" sz="1600" dirty="0">
                <a:solidFill>
                  <a:schemeClr val="tx1"/>
                </a:solidFill>
              </a:rPr>
              <a:t>Eg. </a:t>
            </a:r>
            <a:r>
              <a:rPr lang="en-US" sz="1600" dirty="0">
                <a:solidFill>
                  <a:schemeClr val="tx1"/>
                </a:solidFill>
              </a:rPr>
              <a:t>BSNL Work from Home packs 1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International Roaming - Roaming plans with Internet and 							 Audio calls</a:t>
            </a:r>
          </a:p>
          <a:p>
            <a:pPr lvl="6"/>
            <a:r>
              <a:rPr lang="en-IN" sz="1600" dirty="0">
                <a:solidFill>
                  <a:schemeClr val="tx1"/>
                </a:solidFill>
              </a:rPr>
              <a:t>Eg. BSNL InFlight Connectivity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CEEF38-8749-48F7-91C3-7C3976E6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BSNL PLANS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br>
              <a:rPr lang="en-IN" dirty="0"/>
            </a:br>
            <a:endParaRPr lang="en-IN" dirty="0"/>
          </a:p>
        </p:txBody>
      </p:sp>
      <p:grpSp>
        <p:nvGrpSpPr>
          <p:cNvPr id="6" name="Group 89" descr="checklist with pencil icon">
            <a:extLst>
              <a:ext uri="{FF2B5EF4-FFF2-40B4-BE49-F238E27FC236}">
                <a16:creationId xmlns:a16="http://schemas.microsoft.com/office/drawing/2014/main" id="{83D88E35-AA98-4110-8607-FC18CB7511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7605" y="2353178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>
              <a:extLst>
                <a:ext uri="{FF2B5EF4-FFF2-40B4-BE49-F238E27FC236}">
                  <a16:creationId xmlns:a16="http://schemas.microsoft.com/office/drawing/2014/main" id="{AAE8EA29-C6C1-4D9B-9759-4E1B18AB1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>
              <a:extLst>
                <a:ext uri="{FF2B5EF4-FFF2-40B4-BE49-F238E27FC236}">
                  <a16:creationId xmlns:a16="http://schemas.microsoft.com/office/drawing/2014/main" id="{D0251610-BA33-45FC-BE02-1CAEC54DF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>
              <a:extLst>
                <a:ext uri="{FF2B5EF4-FFF2-40B4-BE49-F238E27FC236}">
                  <a16:creationId xmlns:a16="http://schemas.microsoft.com/office/drawing/2014/main" id="{6951721B-E961-4C92-9C81-2C23824DF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>
              <a:extLst>
                <a:ext uri="{FF2B5EF4-FFF2-40B4-BE49-F238E27FC236}">
                  <a16:creationId xmlns:a16="http://schemas.microsoft.com/office/drawing/2014/main" id="{F755C2DA-5EB2-4D28-98E7-7E5584002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>
              <a:extLst>
                <a:ext uri="{FF2B5EF4-FFF2-40B4-BE49-F238E27FC236}">
                  <a16:creationId xmlns:a16="http://schemas.microsoft.com/office/drawing/2014/main" id="{467E96ED-1069-4A46-B45F-E275DAF99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>
              <a:extLst>
                <a:ext uri="{FF2B5EF4-FFF2-40B4-BE49-F238E27FC236}">
                  <a16:creationId xmlns:a16="http://schemas.microsoft.com/office/drawing/2014/main" id="{FCA02617-D049-4188-84E2-8EAA690E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3F85DC22-EDCD-4C4D-9708-918B7E64A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>
              <a:extLst>
                <a:ext uri="{FF2B5EF4-FFF2-40B4-BE49-F238E27FC236}">
                  <a16:creationId xmlns:a16="http://schemas.microsoft.com/office/drawing/2014/main" id="{17FB26AA-5E8A-4A17-B40C-BBEB83BC3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>
              <a:extLst>
                <a:ext uri="{FF2B5EF4-FFF2-40B4-BE49-F238E27FC236}">
                  <a16:creationId xmlns:a16="http://schemas.microsoft.com/office/drawing/2014/main" id="{3CCE111F-506A-4EC0-92A8-4E447F179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354382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90CC-7F86-4770-8C45-DB58DAD9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Jio Mobile Network operator provides various plans such as</a:t>
            </a:r>
          </a:p>
          <a:p>
            <a:r>
              <a:rPr lang="en-IN" dirty="0">
                <a:solidFill>
                  <a:schemeClr val="tx1"/>
                </a:solidFill>
              </a:rPr>
              <a:t>Popular Plans 	- Combination of Internet , Talk Time , SMS.</a:t>
            </a:r>
          </a:p>
          <a:p>
            <a:pPr lvl="6"/>
            <a:r>
              <a:rPr lang="en-IN" sz="1600" dirty="0">
                <a:solidFill>
                  <a:schemeClr val="tx1"/>
                </a:solidFill>
                <a:latin typeface="+mj-lt"/>
              </a:rPr>
              <a:t>Eg.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Jio 1.5 GB/DAY Packs</a:t>
            </a:r>
            <a:endParaRPr lang="en-IN" sz="1600" dirty="0">
              <a:solidFill>
                <a:schemeClr val="tx1"/>
              </a:solidFill>
              <a:latin typeface="+mj-lt"/>
            </a:endParaRPr>
          </a:p>
          <a:p>
            <a:r>
              <a:rPr lang="en-IN" dirty="0">
                <a:solidFill>
                  <a:schemeClr val="tx1"/>
                </a:solidFill>
              </a:rPr>
              <a:t>Talk Time        - Audio call plans</a:t>
            </a:r>
          </a:p>
          <a:p>
            <a:pPr lvl="6"/>
            <a:r>
              <a:rPr lang="en-IN" sz="1600" dirty="0">
                <a:solidFill>
                  <a:schemeClr val="tx1"/>
                </a:solidFill>
              </a:rPr>
              <a:t>Eg. Jio 500 Talktime</a:t>
            </a:r>
          </a:p>
          <a:p>
            <a:r>
              <a:rPr lang="en-IN" dirty="0">
                <a:solidFill>
                  <a:schemeClr val="tx1"/>
                </a:solidFill>
              </a:rPr>
              <a:t>4G Data Voucher  - Internet plans</a:t>
            </a:r>
          </a:p>
          <a:p>
            <a:pPr lvl="6"/>
            <a:r>
              <a:rPr lang="en-IN" sz="1600" dirty="0">
                <a:solidFill>
                  <a:schemeClr val="tx1"/>
                </a:solidFill>
              </a:rPr>
              <a:t>Eg. </a:t>
            </a:r>
            <a:r>
              <a:rPr lang="en-US" sz="1600" dirty="0">
                <a:solidFill>
                  <a:schemeClr val="tx1"/>
                </a:solidFill>
              </a:rPr>
              <a:t>Jio Work from Home packs 3</a:t>
            </a:r>
            <a:endParaRPr lang="en-IN" sz="1600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International Roaming - Roaming plans with Internet and 							 Audio calls</a:t>
            </a:r>
          </a:p>
          <a:p>
            <a:pPr lvl="6"/>
            <a:r>
              <a:rPr lang="en-IN" sz="1600" dirty="0">
                <a:solidFill>
                  <a:schemeClr val="tx1"/>
                </a:solidFill>
              </a:rPr>
              <a:t>Eg. Jio Value WiFi Calling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CEEF38-8749-48F7-91C3-7C3976E6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JIO PLANS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br>
              <a:rPr lang="en-IN" dirty="0"/>
            </a:br>
            <a:endParaRPr lang="en-IN" dirty="0"/>
          </a:p>
        </p:txBody>
      </p:sp>
      <p:grpSp>
        <p:nvGrpSpPr>
          <p:cNvPr id="6" name="Group 89" descr="checklist with pencil icon">
            <a:extLst>
              <a:ext uri="{FF2B5EF4-FFF2-40B4-BE49-F238E27FC236}">
                <a16:creationId xmlns:a16="http://schemas.microsoft.com/office/drawing/2014/main" id="{91C1A483-5658-459A-914F-5D60B75333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1100" y="2353178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>
              <a:extLst>
                <a:ext uri="{FF2B5EF4-FFF2-40B4-BE49-F238E27FC236}">
                  <a16:creationId xmlns:a16="http://schemas.microsoft.com/office/drawing/2014/main" id="{066EDE70-FC33-464E-A355-2E8BE2E57D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>
              <a:extLst>
                <a:ext uri="{FF2B5EF4-FFF2-40B4-BE49-F238E27FC236}">
                  <a16:creationId xmlns:a16="http://schemas.microsoft.com/office/drawing/2014/main" id="{5A3EEBD6-8D00-46E9-B82F-82B6099C1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>
              <a:extLst>
                <a:ext uri="{FF2B5EF4-FFF2-40B4-BE49-F238E27FC236}">
                  <a16:creationId xmlns:a16="http://schemas.microsoft.com/office/drawing/2014/main" id="{B5AA7A69-9C11-434F-B4A1-5E0956073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>
              <a:extLst>
                <a:ext uri="{FF2B5EF4-FFF2-40B4-BE49-F238E27FC236}">
                  <a16:creationId xmlns:a16="http://schemas.microsoft.com/office/drawing/2014/main" id="{FE9E2B7D-4957-41FE-B689-C477EA131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>
              <a:extLst>
                <a:ext uri="{FF2B5EF4-FFF2-40B4-BE49-F238E27FC236}">
                  <a16:creationId xmlns:a16="http://schemas.microsoft.com/office/drawing/2014/main" id="{A3957905-E900-4778-8D87-66E6F89EA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>
              <a:extLst>
                <a:ext uri="{FF2B5EF4-FFF2-40B4-BE49-F238E27FC236}">
                  <a16:creationId xmlns:a16="http://schemas.microsoft.com/office/drawing/2014/main" id="{E4D44983-A3FD-4F9B-8AC3-B31719C1A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1309E1D3-E38E-40E1-869E-D7A6E1DDA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>
              <a:extLst>
                <a:ext uri="{FF2B5EF4-FFF2-40B4-BE49-F238E27FC236}">
                  <a16:creationId xmlns:a16="http://schemas.microsoft.com/office/drawing/2014/main" id="{9DD75040-0952-4E65-A82C-6882892BA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>
              <a:extLst>
                <a:ext uri="{FF2B5EF4-FFF2-40B4-BE49-F238E27FC236}">
                  <a16:creationId xmlns:a16="http://schemas.microsoft.com/office/drawing/2014/main" id="{DD0D4A4F-0D06-43E7-85A3-7B17FB5F4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110088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90CC-7F86-4770-8C45-DB58DAD9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VodafoneI Mobile Network operator provides various plans such as</a:t>
            </a:r>
          </a:p>
          <a:p>
            <a:r>
              <a:rPr lang="en-IN" dirty="0">
                <a:solidFill>
                  <a:schemeClr val="tx1"/>
                </a:solidFill>
              </a:rPr>
              <a:t>Popular Plans 	- Combination of Internet , Talk Time , SMS.</a:t>
            </a:r>
          </a:p>
          <a:p>
            <a:pPr lvl="6"/>
            <a:r>
              <a:rPr lang="en-IN" sz="1600" dirty="0">
                <a:solidFill>
                  <a:schemeClr val="tx1"/>
                </a:solidFill>
                <a:latin typeface="+mj-lt"/>
              </a:rPr>
              <a:t>Eg.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VodafoneI 2 GB/DAY Packs</a:t>
            </a:r>
            <a:endParaRPr lang="en-IN" sz="1600" dirty="0">
              <a:solidFill>
                <a:schemeClr val="tx1"/>
              </a:solidFill>
              <a:latin typeface="+mj-lt"/>
            </a:endParaRPr>
          </a:p>
          <a:p>
            <a:r>
              <a:rPr lang="en-IN" dirty="0">
                <a:solidFill>
                  <a:schemeClr val="tx1"/>
                </a:solidFill>
              </a:rPr>
              <a:t>Talk Time        - Audio call plans</a:t>
            </a:r>
          </a:p>
          <a:p>
            <a:pPr lvl="6"/>
            <a:r>
              <a:rPr lang="en-IN" sz="1600" dirty="0">
                <a:solidFill>
                  <a:schemeClr val="tx1"/>
                </a:solidFill>
              </a:rPr>
              <a:t>Eg. VodafoneI 70 Talktime</a:t>
            </a:r>
          </a:p>
          <a:p>
            <a:r>
              <a:rPr lang="en-IN" dirty="0">
                <a:solidFill>
                  <a:schemeClr val="tx1"/>
                </a:solidFill>
              </a:rPr>
              <a:t>4G Data Voucher  - Internet plans</a:t>
            </a:r>
          </a:p>
          <a:p>
            <a:pPr lvl="6"/>
            <a:r>
              <a:rPr lang="en-IN" sz="1600" dirty="0">
                <a:solidFill>
                  <a:schemeClr val="tx1"/>
                </a:solidFill>
              </a:rPr>
              <a:t>Eg. VodafoneI Add on 2</a:t>
            </a:r>
          </a:p>
          <a:p>
            <a:r>
              <a:rPr lang="en-IN" dirty="0">
                <a:solidFill>
                  <a:schemeClr val="tx1"/>
                </a:solidFill>
              </a:rPr>
              <a:t>International Roaming - Roaming plans with Internet and 							 Audio calls</a:t>
            </a:r>
          </a:p>
          <a:p>
            <a:pPr lvl="6"/>
            <a:r>
              <a:rPr lang="en-IN" sz="1600" dirty="0">
                <a:solidFill>
                  <a:schemeClr val="tx1"/>
                </a:solidFill>
              </a:rPr>
              <a:t>Eg. VodafoneI InFlight Connectivity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CEEF38-8749-48F7-91C3-7C3976E6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2647729"/>
            <a:ext cx="3031852" cy="131639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accent1"/>
                </a:solidFill>
              </a:rPr>
            </a:b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VODAFONEI PLANS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br>
              <a:rPr lang="en-IN" dirty="0"/>
            </a:br>
            <a:endParaRPr lang="en-IN" dirty="0"/>
          </a:p>
        </p:txBody>
      </p:sp>
      <p:grpSp>
        <p:nvGrpSpPr>
          <p:cNvPr id="6" name="Group 89" descr="checklist with pencil icon">
            <a:extLst>
              <a:ext uri="{FF2B5EF4-FFF2-40B4-BE49-F238E27FC236}">
                <a16:creationId xmlns:a16="http://schemas.microsoft.com/office/drawing/2014/main" id="{5EAF5356-A22C-4744-9169-F8AD1BBB2B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4596" y="2353178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>
              <a:extLst>
                <a:ext uri="{FF2B5EF4-FFF2-40B4-BE49-F238E27FC236}">
                  <a16:creationId xmlns:a16="http://schemas.microsoft.com/office/drawing/2014/main" id="{1A0ECB0A-8255-4EB5-9027-FAB25B3127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>
              <a:extLst>
                <a:ext uri="{FF2B5EF4-FFF2-40B4-BE49-F238E27FC236}">
                  <a16:creationId xmlns:a16="http://schemas.microsoft.com/office/drawing/2014/main" id="{2FF14A07-147D-4B3E-AFA5-2D6971CAC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>
              <a:extLst>
                <a:ext uri="{FF2B5EF4-FFF2-40B4-BE49-F238E27FC236}">
                  <a16:creationId xmlns:a16="http://schemas.microsoft.com/office/drawing/2014/main" id="{177727E0-7356-4F6C-B607-DC5D8E4AB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>
              <a:extLst>
                <a:ext uri="{FF2B5EF4-FFF2-40B4-BE49-F238E27FC236}">
                  <a16:creationId xmlns:a16="http://schemas.microsoft.com/office/drawing/2014/main" id="{BC3CA641-36F2-4DA5-B4F1-1D3C44356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>
              <a:extLst>
                <a:ext uri="{FF2B5EF4-FFF2-40B4-BE49-F238E27FC236}">
                  <a16:creationId xmlns:a16="http://schemas.microsoft.com/office/drawing/2014/main" id="{7521E52C-1CA2-4869-8420-CE9EBFFA6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>
              <a:extLst>
                <a:ext uri="{FF2B5EF4-FFF2-40B4-BE49-F238E27FC236}">
                  <a16:creationId xmlns:a16="http://schemas.microsoft.com/office/drawing/2014/main" id="{9934CF38-2027-4FAA-9BAA-358B76707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C3578910-E94D-4F22-BC30-E5ED8F279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>
              <a:extLst>
                <a:ext uri="{FF2B5EF4-FFF2-40B4-BE49-F238E27FC236}">
                  <a16:creationId xmlns:a16="http://schemas.microsoft.com/office/drawing/2014/main" id="{AF307CB1-C4D3-4DE7-BA3E-98DA03978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>
              <a:extLst>
                <a:ext uri="{FF2B5EF4-FFF2-40B4-BE49-F238E27FC236}">
                  <a16:creationId xmlns:a16="http://schemas.microsoft.com/office/drawing/2014/main" id="{EA6C4601-E3EC-4900-BA82-6A11A8D2D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54151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7574507" cy="16409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BY RPAY TEAM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 NAVEETH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RAJAGURUNATHAN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SARAVANAKUMAR</a:t>
            </a:r>
          </a:p>
        </p:txBody>
      </p:sp>
    </p:spTree>
    <p:extLst>
      <p:ext uri="{BB962C8B-B14F-4D97-AF65-F5344CB8AC3E}">
        <p14:creationId xmlns:p14="http://schemas.microsoft.com/office/powerpoint/2010/main" val="9259458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F2D9-D482-4CEB-83FA-DA420260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FF70-7B94-4245-9675-B69DB9C0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472" y="1701798"/>
            <a:ext cx="10360501" cy="4103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       NAVEETH Z A                     RAJAGURUNATHAN M            SARAVANAKUMAR B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1CE40B-EDA5-4F96-8F4E-1F792D135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65" y="2114550"/>
            <a:ext cx="2628900" cy="262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3782A5-D500-46EF-9911-F995671DA4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50" y="2129459"/>
            <a:ext cx="2628900" cy="25990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66B5DB-D80B-47D1-AB48-A0FC670A98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945" y="2158195"/>
            <a:ext cx="2628900" cy="26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566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AGENDA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7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3047" y="965557"/>
            <a:ext cx="5286586" cy="4989642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Project Overview</a:t>
            </a:r>
          </a:p>
          <a:p>
            <a:pPr marL="0" indent="0">
              <a:buNone/>
            </a:pPr>
            <a:endParaRPr lang="en-US" sz="3000" b="1" dirty="0">
              <a:solidFill>
                <a:schemeClr val="accent1"/>
              </a:solidFill>
            </a:endParaRPr>
          </a:p>
          <a:p>
            <a:r>
              <a:rPr lang="en-US" sz="3000" b="1" dirty="0">
                <a:solidFill>
                  <a:schemeClr val="accent1"/>
                </a:solidFill>
              </a:rPr>
              <a:t>About Rpay</a:t>
            </a:r>
          </a:p>
          <a:p>
            <a:pPr marL="0" indent="0">
              <a:buNone/>
            </a:pPr>
            <a:endParaRPr lang="en-US" sz="3000" b="1" dirty="0">
              <a:solidFill>
                <a:schemeClr val="accent1"/>
              </a:solidFill>
            </a:endParaRPr>
          </a:p>
          <a:p>
            <a:r>
              <a:rPr lang="en-US" sz="3000" b="1" dirty="0">
                <a:solidFill>
                  <a:schemeClr val="accent1"/>
                </a:solidFill>
              </a:rPr>
              <a:t>Web API &amp; Database Design</a:t>
            </a:r>
          </a:p>
          <a:p>
            <a:endParaRPr lang="en-US" sz="3000" b="1" dirty="0">
              <a:solidFill>
                <a:schemeClr val="accent1"/>
              </a:solidFill>
            </a:endParaRPr>
          </a:p>
          <a:p>
            <a:r>
              <a:rPr lang="en-US" sz="3000" b="1" dirty="0">
                <a:solidFill>
                  <a:schemeClr val="accent1"/>
                </a:solidFill>
              </a:rPr>
              <a:t>User Module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</p:txBody>
      </p:sp>
      <p:grpSp>
        <p:nvGrpSpPr>
          <p:cNvPr id="6" name="Group 89" descr="checkmark icon with pencil"/>
          <p:cNvGrpSpPr>
            <a:grpSpLocks noChangeAspect="1"/>
          </p:cNvGrpSpPr>
          <p:nvPr/>
        </p:nvGrpSpPr>
        <p:grpSpPr bwMode="auto">
          <a:xfrm>
            <a:off x="5519544" y="4938528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40" descr="binoculars "/>
          <p:cNvGrpSpPr>
            <a:grpSpLocks noChangeAspect="1"/>
          </p:cNvGrpSpPr>
          <p:nvPr/>
        </p:nvGrpSpPr>
        <p:grpSpPr bwMode="auto">
          <a:xfrm>
            <a:off x="5564866" y="1019778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Freeform 5" descr="arrows icon"/>
          <p:cNvSpPr>
            <a:spLocks noChangeAspect="1" noEditPoints="1"/>
          </p:cNvSpPr>
          <p:nvPr/>
        </p:nvSpPr>
        <p:spPr bwMode="auto">
          <a:xfrm>
            <a:off x="5532462" y="2113957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7" name="Group 60" descr="up trending graph icon"/>
          <p:cNvGrpSpPr>
            <a:grpSpLocks noChangeAspect="1"/>
          </p:cNvGrpSpPr>
          <p:nvPr/>
        </p:nvGrpSpPr>
        <p:grpSpPr bwMode="auto">
          <a:xfrm>
            <a:off x="5527874" y="3334741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00928" y="988527"/>
            <a:ext cx="6650991" cy="55088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proposed project for recharging mobiles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developed to automate the mobile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recharging process.</a:t>
            </a:r>
          </a:p>
          <a:p>
            <a:r>
              <a:rPr lang="en-US" dirty="0">
                <a:solidFill>
                  <a:schemeClr val="tx1"/>
                </a:solidFill>
              </a:rPr>
              <a:t>It roots out the manual card system of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recharge and introduces a new and genuine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online recharge process.</a:t>
            </a:r>
          </a:p>
          <a:p>
            <a:r>
              <a:rPr lang="en-US" dirty="0">
                <a:solidFill>
                  <a:schemeClr val="tx1"/>
                </a:solidFill>
              </a:rPr>
              <a:t>Tech stack: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Angular 10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Web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Bootstrap 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Material Designs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Project Overview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9303026" y="3710608"/>
            <a:ext cx="2727619" cy="2786771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40" descr="binoculars icon"/>
          <p:cNvGrpSpPr>
            <a:grpSpLocks noChangeAspect="1"/>
          </p:cNvGrpSpPr>
          <p:nvPr/>
        </p:nvGrpSpPr>
        <p:grpSpPr bwMode="auto">
          <a:xfrm>
            <a:off x="868680" y="2433209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29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Online Mobile Recharge System is  a Web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Based Application(RPAY) developed to recharge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Mobile Phones.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This System Focuses At Providing An Easy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   And Reliable Platform To Recharge Mobile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  Of Any Telecommunication Company Through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   Online Without Buying Recharge Card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About Rpay</a:t>
            </a:r>
          </a:p>
        </p:txBody>
      </p:sp>
      <p:sp>
        <p:nvSpPr>
          <p:cNvPr id="6" name="Freeform 5" descr="arrows icon"/>
          <p:cNvSpPr>
            <a:spLocks noChangeAspect="1" noEditPoints="1"/>
          </p:cNvSpPr>
          <p:nvPr/>
        </p:nvSpPr>
        <p:spPr bwMode="auto">
          <a:xfrm>
            <a:off x="767857" y="2442269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6" descr="arrows icon"/>
          <p:cNvSpPr>
            <a:spLocks noChangeAspect="1" noEditPoints="1"/>
          </p:cNvSpPr>
          <p:nvPr/>
        </p:nvSpPr>
        <p:spPr bwMode="auto">
          <a:xfrm>
            <a:off x="9488557" y="3631096"/>
            <a:ext cx="2345584" cy="3043229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896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85450" y="1979778"/>
            <a:ext cx="6650991" cy="3096521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tx1"/>
                </a:solidFill>
              </a:rPr>
              <a:t>ASP. Net WEB API</a:t>
            </a:r>
          </a:p>
          <a:p>
            <a:r>
              <a:rPr lang="en-US" sz="3500" dirty="0">
                <a:solidFill>
                  <a:schemeClr val="tx1"/>
                </a:solidFill>
              </a:rPr>
              <a:t>MS SQL SERVER 2019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9045" y="2959406"/>
            <a:ext cx="3031852" cy="1722419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Web API &amp; Database Design</a:t>
            </a:r>
            <a:br>
              <a:rPr lang="en-US" sz="2400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grpSp>
        <p:nvGrpSpPr>
          <p:cNvPr id="6" name="Group 60" descr="up trending graph icon"/>
          <p:cNvGrpSpPr>
            <a:grpSpLocks noChangeAspect="1"/>
          </p:cNvGrpSpPr>
          <p:nvPr/>
        </p:nvGrpSpPr>
        <p:grpSpPr bwMode="auto">
          <a:xfrm>
            <a:off x="890121" y="2184250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7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0" name="Group 60" descr="up trending graph icon"/>
          <p:cNvGrpSpPr>
            <a:grpSpLocks noChangeAspect="1"/>
          </p:cNvGrpSpPr>
          <p:nvPr/>
        </p:nvGrpSpPr>
        <p:grpSpPr bwMode="auto">
          <a:xfrm>
            <a:off x="8737775" y="3443111"/>
            <a:ext cx="3213563" cy="3138136"/>
            <a:chOff x="6726" y="600"/>
            <a:chExt cx="426" cy="416"/>
          </a:xfrm>
          <a:solidFill>
            <a:schemeClr val="bg1">
              <a:alpha val="50000"/>
            </a:schemeClr>
          </a:solidFill>
        </p:grpSpPr>
        <p:sp>
          <p:nvSpPr>
            <p:cNvPr id="21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59148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7177-CF40-4ACF-9033-74FEACBD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2647728"/>
            <a:ext cx="2525536" cy="1722419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Database Design</a:t>
            </a:r>
            <a:endParaRPr lang="en-IN" dirty="0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B1519988-C58A-46E8-A761-948076A2A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4655" y="675963"/>
            <a:ext cx="7212033" cy="5654402"/>
          </a:xfrm>
        </p:spPr>
      </p:pic>
      <p:grpSp>
        <p:nvGrpSpPr>
          <p:cNvPr id="19" name="Group 60" descr="up trending graph icon">
            <a:extLst>
              <a:ext uri="{FF2B5EF4-FFF2-40B4-BE49-F238E27FC236}">
                <a16:creationId xmlns:a16="http://schemas.microsoft.com/office/drawing/2014/main" id="{F618D33F-A64F-4282-B1D3-9B61C290EC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0121" y="2184250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0" name="Freeform 61">
              <a:extLst>
                <a:ext uri="{FF2B5EF4-FFF2-40B4-BE49-F238E27FC236}">
                  <a16:creationId xmlns:a16="http://schemas.microsoft.com/office/drawing/2014/main" id="{F2D81548-26BC-44AD-8E31-86494DF56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62">
              <a:extLst>
                <a:ext uri="{FF2B5EF4-FFF2-40B4-BE49-F238E27FC236}">
                  <a16:creationId xmlns:a16="http://schemas.microsoft.com/office/drawing/2014/main" id="{F581D55A-07A0-4DEB-89ED-AD45935113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3">
              <a:extLst>
                <a:ext uri="{FF2B5EF4-FFF2-40B4-BE49-F238E27FC236}">
                  <a16:creationId xmlns:a16="http://schemas.microsoft.com/office/drawing/2014/main" id="{60C283EA-3AB5-49B3-ADB5-0EC70DA1C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64">
              <a:extLst>
                <a:ext uri="{FF2B5EF4-FFF2-40B4-BE49-F238E27FC236}">
                  <a16:creationId xmlns:a16="http://schemas.microsoft.com/office/drawing/2014/main" id="{1E236314-7CBF-42EE-8966-2DC7B1EFC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65">
              <a:extLst>
                <a:ext uri="{FF2B5EF4-FFF2-40B4-BE49-F238E27FC236}">
                  <a16:creationId xmlns:a16="http://schemas.microsoft.com/office/drawing/2014/main" id="{B1645F52-843F-436D-8086-8337532484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66">
              <a:extLst>
                <a:ext uri="{FF2B5EF4-FFF2-40B4-BE49-F238E27FC236}">
                  <a16:creationId xmlns:a16="http://schemas.microsoft.com/office/drawing/2014/main" id="{3AC7D7DA-67E6-4434-9704-E3E42A3254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7">
              <a:extLst>
                <a:ext uri="{FF2B5EF4-FFF2-40B4-BE49-F238E27FC236}">
                  <a16:creationId xmlns:a16="http://schemas.microsoft.com/office/drawing/2014/main" id="{E54709E9-C6C0-4CFD-AF20-927E1DC503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8">
              <a:extLst>
                <a:ext uri="{FF2B5EF4-FFF2-40B4-BE49-F238E27FC236}">
                  <a16:creationId xmlns:a16="http://schemas.microsoft.com/office/drawing/2014/main" id="{76D3D659-5BD6-48B3-B781-110ACD073E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9">
              <a:extLst>
                <a:ext uri="{FF2B5EF4-FFF2-40B4-BE49-F238E27FC236}">
                  <a16:creationId xmlns:a16="http://schemas.microsoft.com/office/drawing/2014/main" id="{A45CA41F-FE20-4B2F-A1F5-05AC5E762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0">
              <a:extLst>
                <a:ext uri="{FF2B5EF4-FFF2-40B4-BE49-F238E27FC236}">
                  <a16:creationId xmlns:a16="http://schemas.microsoft.com/office/drawing/2014/main" id="{CE801CE0-6B35-4C68-B9D6-842B70F82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71">
              <a:extLst>
                <a:ext uri="{FF2B5EF4-FFF2-40B4-BE49-F238E27FC236}">
                  <a16:creationId xmlns:a16="http://schemas.microsoft.com/office/drawing/2014/main" id="{4E193D69-25FA-4F1D-8D85-C63FAE422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2">
              <a:extLst>
                <a:ext uri="{FF2B5EF4-FFF2-40B4-BE49-F238E27FC236}">
                  <a16:creationId xmlns:a16="http://schemas.microsoft.com/office/drawing/2014/main" id="{5BE76B00-47BF-443B-82A7-6F70F7493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4531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7177-CF40-4ACF-9033-74FEACBD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WEB API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FCBB-ACB3-49E7-931B-CDA21AF1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423" y="661717"/>
            <a:ext cx="6650991" cy="56664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Web API Consists of Get Response method for all</a:t>
            </a:r>
          </a:p>
          <a:p>
            <a:pPr marL="0" indent="0">
              <a:buNone/>
            </a:pPr>
            <a:r>
              <a:rPr lang="en-IN" dirty="0"/>
              <a:t>     Network Operators and will respond based on the </a:t>
            </a:r>
          </a:p>
          <a:p>
            <a:pPr marL="0" indent="0">
              <a:buNone/>
            </a:pPr>
            <a:r>
              <a:rPr lang="en-IN" dirty="0"/>
              <a:t>     particular request.</a:t>
            </a:r>
          </a:p>
          <a:p>
            <a:r>
              <a:rPr lang="en-IN" dirty="0"/>
              <a:t> GetAirtelPlans</a:t>
            </a:r>
          </a:p>
          <a:p>
            <a:r>
              <a:rPr lang="en-IN" dirty="0"/>
              <a:t> GetAirtelPopularPlans</a:t>
            </a:r>
          </a:p>
          <a:p>
            <a:r>
              <a:rPr lang="en-IN" dirty="0"/>
              <a:t> GetAirtelTalkTimePlans</a:t>
            </a:r>
          </a:p>
          <a:p>
            <a:r>
              <a:rPr lang="en-IN" dirty="0"/>
              <a:t> GetAirtel4GDataVoucherPlans</a:t>
            </a:r>
          </a:p>
          <a:p>
            <a:r>
              <a:rPr lang="en-IN" dirty="0"/>
              <a:t> GetAirtelInternationalRoamingPlans </a:t>
            </a:r>
          </a:p>
          <a:p>
            <a:pPr marL="0" indent="0">
              <a:buNone/>
            </a:pPr>
            <a:r>
              <a:rPr lang="en-IN" dirty="0"/>
              <a:t>     the above mentioned  are the get methods</a:t>
            </a:r>
          </a:p>
          <a:p>
            <a:pPr marL="0" indent="0">
              <a:buNone/>
            </a:pPr>
            <a:r>
              <a:rPr lang="en-IN" dirty="0"/>
              <a:t>     for Airtel Operator.</a:t>
            </a:r>
          </a:p>
          <a:p>
            <a:r>
              <a:rPr lang="en-IN" dirty="0"/>
              <a:t> Similarly same get methods with different operator names </a:t>
            </a:r>
          </a:p>
          <a:p>
            <a:pPr marL="0" indent="0">
              <a:buNone/>
            </a:pPr>
            <a:r>
              <a:rPr lang="en-IN" dirty="0"/>
              <a:t>     are applicable for  different network operator requests.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19" name="Group 60" descr="up trending graph icon">
            <a:extLst>
              <a:ext uri="{FF2B5EF4-FFF2-40B4-BE49-F238E27FC236}">
                <a16:creationId xmlns:a16="http://schemas.microsoft.com/office/drawing/2014/main" id="{F618D33F-A64F-4282-B1D3-9B61C290EC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0121" y="2184250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0" name="Freeform 61">
              <a:extLst>
                <a:ext uri="{FF2B5EF4-FFF2-40B4-BE49-F238E27FC236}">
                  <a16:creationId xmlns:a16="http://schemas.microsoft.com/office/drawing/2014/main" id="{F2D81548-26BC-44AD-8E31-86494DF56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62">
              <a:extLst>
                <a:ext uri="{FF2B5EF4-FFF2-40B4-BE49-F238E27FC236}">
                  <a16:creationId xmlns:a16="http://schemas.microsoft.com/office/drawing/2014/main" id="{F581D55A-07A0-4DEB-89ED-AD45935113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3">
              <a:extLst>
                <a:ext uri="{FF2B5EF4-FFF2-40B4-BE49-F238E27FC236}">
                  <a16:creationId xmlns:a16="http://schemas.microsoft.com/office/drawing/2014/main" id="{60C283EA-3AB5-49B3-ADB5-0EC70DA1C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64">
              <a:extLst>
                <a:ext uri="{FF2B5EF4-FFF2-40B4-BE49-F238E27FC236}">
                  <a16:creationId xmlns:a16="http://schemas.microsoft.com/office/drawing/2014/main" id="{1E236314-7CBF-42EE-8966-2DC7B1EFC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65">
              <a:extLst>
                <a:ext uri="{FF2B5EF4-FFF2-40B4-BE49-F238E27FC236}">
                  <a16:creationId xmlns:a16="http://schemas.microsoft.com/office/drawing/2014/main" id="{B1645F52-843F-436D-8086-8337532484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66">
              <a:extLst>
                <a:ext uri="{FF2B5EF4-FFF2-40B4-BE49-F238E27FC236}">
                  <a16:creationId xmlns:a16="http://schemas.microsoft.com/office/drawing/2014/main" id="{3AC7D7DA-67E6-4434-9704-E3E42A3254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7">
              <a:extLst>
                <a:ext uri="{FF2B5EF4-FFF2-40B4-BE49-F238E27FC236}">
                  <a16:creationId xmlns:a16="http://schemas.microsoft.com/office/drawing/2014/main" id="{E54709E9-C6C0-4CFD-AF20-927E1DC503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8">
              <a:extLst>
                <a:ext uri="{FF2B5EF4-FFF2-40B4-BE49-F238E27FC236}">
                  <a16:creationId xmlns:a16="http://schemas.microsoft.com/office/drawing/2014/main" id="{76D3D659-5BD6-48B3-B781-110ACD073E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9">
              <a:extLst>
                <a:ext uri="{FF2B5EF4-FFF2-40B4-BE49-F238E27FC236}">
                  <a16:creationId xmlns:a16="http://schemas.microsoft.com/office/drawing/2014/main" id="{A45CA41F-FE20-4B2F-A1F5-05AC5E762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0">
              <a:extLst>
                <a:ext uri="{FF2B5EF4-FFF2-40B4-BE49-F238E27FC236}">
                  <a16:creationId xmlns:a16="http://schemas.microsoft.com/office/drawing/2014/main" id="{CE801CE0-6B35-4C68-B9D6-842B70F82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71">
              <a:extLst>
                <a:ext uri="{FF2B5EF4-FFF2-40B4-BE49-F238E27FC236}">
                  <a16:creationId xmlns:a16="http://schemas.microsoft.com/office/drawing/2014/main" id="{4E193D69-25FA-4F1D-8D85-C63FAE422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2">
              <a:extLst>
                <a:ext uri="{FF2B5EF4-FFF2-40B4-BE49-F238E27FC236}">
                  <a16:creationId xmlns:a16="http://schemas.microsoft.com/office/drawing/2014/main" id="{5BE76B00-47BF-443B-82A7-6F70F7493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260567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User Module consists of four mobile network operators.</a:t>
            </a:r>
          </a:p>
          <a:p>
            <a:r>
              <a:rPr lang="en-US" dirty="0">
                <a:solidFill>
                  <a:schemeClr val="tx1"/>
                </a:solidFill>
              </a:rPr>
              <a:t>Each mobile network operator have different plans with different plan categories.</a:t>
            </a:r>
          </a:p>
          <a:p>
            <a:r>
              <a:rPr lang="en-US" dirty="0">
                <a:solidFill>
                  <a:schemeClr val="tx1"/>
                </a:solidFill>
              </a:rPr>
              <a:t>User can able to view different network operator plans with some of the plan filters like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Popular Plans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Talk Time Plans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4G Data Voucher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International Roaming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</a:rPr>
              <a:t>User Module</a:t>
            </a:r>
          </a:p>
        </p:txBody>
      </p:sp>
      <p:grpSp>
        <p:nvGrpSpPr>
          <p:cNvPr id="8" name="Group 89" descr="checklist with pencil icon"/>
          <p:cNvGrpSpPr>
            <a:grpSpLocks noChangeAspect="1"/>
          </p:cNvGrpSpPr>
          <p:nvPr/>
        </p:nvGrpSpPr>
        <p:grpSpPr bwMode="auto">
          <a:xfrm>
            <a:off x="891100" y="2462936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9" name="Freeform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" name="Group 89" descr="checklist with pencil icon"/>
          <p:cNvGrpSpPr>
            <a:grpSpLocks noChangeAspect="1"/>
          </p:cNvGrpSpPr>
          <p:nvPr/>
        </p:nvGrpSpPr>
        <p:grpSpPr bwMode="auto">
          <a:xfrm>
            <a:off x="9064487" y="3750365"/>
            <a:ext cx="2811424" cy="2830882"/>
            <a:chOff x="6539" y="440"/>
            <a:chExt cx="426" cy="426"/>
          </a:xfrm>
          <a:solidFill>
            <a:schemeClr val="bg1">
              <a:alpha val="50000"/>
            </a:schemeClr>
          </a:solidFill>
        </p:grpSpPr>
        <p:sp>
          <p:nvSpPr>
            <p:cNvPr id="19" name="Freeform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12514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240</TotalTime>
  <Words>634</Words>
  <Application>Microsoft Office PowerPoint</Application>
  <PresentationFormat>Widescreen</PresentationFormat>
  <Paragraphs>122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 Antiqua</vt:lpstr>
      <vt:lpstr>Calibri</vt:lpstr>
      <vt:lpstr>Gill Sans MT</vt:lpstr>
      <vt:lpstr>Wingdings</vt:lpstr>
      <vt:lpstr>Wingdings 2</vt:lpstr>
      <vt:lpstr>DividendVTI</vt:lpstr>
      <vt:lpstr>Online Mobile Recharge System  PROJECT – ANGULAR 10  &amp; ASP.NET WEB API          PAY </vt:lpstr>
      <vt:lpstr>OUR TEAM</vt:lpstr>
      <vt:lpstr>AGENDA </vt:lpstr>
      <vt:lpstr>Project Overview</vt:lpstr>
      <vt:lpstr>About Rpay</vt:lpstr>
      <vt:lpstr>Web API &amp; Database Design </vt:lpstr>
      <vt:lpstr>Database Design</vt:lpstr>
      <vt:lpstr>WEB API Design</vt:lpstr>
      <vt:lpstr>User Module</vt:lpstr>
      <vt:lpstr>USER MODULES (Our Mobile network partners)</vt:lpstr>
      <vt:lpstr> AIRTEL PLANS  </vt:lpstr>
      <vt:lpstr> BSNL PLANS  </vt:lpstr>
      <vt:lpstr> JIO PLANS  </vt:lpstr>
      <vt:lpstr>  VODAFONEI PLANS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Summary</dc:title>
  <dc:creator>rajaguru nathan</dc:creator>
  <cp:lastModifiedBy>rajaguru nathan</cp:lastModifiedBy>
  <cp:revision>85</cp:revision>
  <dcterms:created xsi:type="dcterms:W3CDTF">2020-10-31T05:06:56Z</dcterms:created>
  <dcterms:modified xsi:type="dcterms:W3CDTF">2020-10-31T09:12:03Z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