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5" r:id="rId6"/>
    <p:sldId id="263" r:id="rId7"/>
    <p:sldId id="262" r:id="rId8"/>
    <p:sldId id="276" r:id="rId9"/>
    <p:sldId id="277" r:id="rId10"/>
    <p:sldId id="279" r:id="rId11"/>
    <p:sldId id="280" r:id="rId12"/>
    <p:sldId id="281" r:id="rId13"/>
    <p:sldId id="259" r:id="rId14"/>
    <p:sldId id="282" r:id="rId15"/>
    <p:sldId id="284" r:id="rId16"/>
    <p:sldId id="261" r:id="rId17"/>
    <p:sldId id="283" r:id="rId18"/>
    <p:sldId id="285" r:id="rId19"/>
    <p:sldId id="286" r:id="rId20"/>
    <p:sldId id="291" r:id="rId21"/>
    <p:sldId id="287" r:id="rId22"/>
    <p:sldId id="288" r:id="rId23"/>
    <p:sldId id="289" r:id="rId24"/>
    <p:sldId id="290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SIGNUP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LOGIN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95782781-713F-4A9E-805C-2AF8D2288902}">
      <dgm:prSet phldrT="[Text]"/>
      <dgm:spPr/>
      <dgm:t>
        <a:bodyPr/>
        <a:lstStyle/>
        <a:p>
          <a:pPr algn="ctr"/>
          <a:r>
            <a:rPr lang="en-US" dirty="0"/>
            <a:t>RECHARGE</a:t>
          </a:r>
        </a:p>
      </dgm:t>
    </dgm:pt>
    <dgm:pt modelId="{78034CC2-6FB9-4B87-B90E-B622DE8B3236}" type="parTrans" cxnId="{A323A7D7-E0AC-4A2C-BBC8-EEE878AE294D}">
      <dgm:prSet/>
      <dgm:spPr/>
      <dgm:t>
        <a:bodyPr/>
        <a:lstStyle/>
        <a:p>
          <a:endParaRPr lang="en-IN"/>
        </a:p>
      </dgm:t>
    </dgm:pt>
    <dgm:pt modelId="{89A7FC31-3583-4540-9288-0E8195B5D288}" type="sibTrans" cxnId="{A323A7D7-E0AC-4A2C-BBC8-EEE878AE294D}">
      <dgm:prSet/>
      <dgm:spPr/>
      <dgm:t>
        <a:bodyPr/>
        <a:lstStyle/>
        <a:p>
          <a:endParaRPr lang="en-IN"/>
        </a:p>
      </dgm:t>
    </dgm:pt>
    <dgm:pt modelId="{8BC318AE-EF2D-45AA-9138-3242DFA3F5AD}">
      <dgm:prSet phldrT="[Text]"/>
      <dgm:spPr/>
      <dgm:t>
        <a:bodyPr/>
        <a:lstStyle/>
        <a:p>
          <a:pPr algn="ctr"/>
          <a:r>
            <a:rPr lang="en-US" dirty="0"/>
            <a:t>OPERATOR FINDER</a:t>
          </a:r>
        </a:p>
      </dgm:t>
    </dgm:pt>
    <dgm:pt modelId="{FE61EB5E-814C-4D02-8CCC-D50DBD9CC680}" type="parTrans" cxnId="{1029CF75-0BC0-443E-B768-24C735735EC8}">
      <dgm:prSet/>
      <dgm:spPr/>
      <dgm:t>
        <a:bodyPr/>
        <a:lstStyle/>
        <a:p>
          <a:endParaRPr lang="en-IN"/>
        </a:p>
      </dgm:t>
    </dgm:pt>
    <dgm:pt modelId="{E6B72BCE-B040-4CA4-BF83-EE17A4625A8A}" type="sibTrans" cxnId="{1029CF75-0BC0-443E-B768-24C735735EC8}">
      <dgm:prSet/>
      <dgm:spPr/>
      <dgm:t>
        <a:bodyPr/>
        <a:lstStyle/>
        <a:p>
          <a:endParaRPr lang="en-IN"/>
        </a:p>
      </dgm:t>
    </dgm:pt>
    <dgm:pt modelId="{C9ED4E40-5DA1-45B5-A966-253AB80931FA}">
      <dgm:prSet phldrT="[Text]"/>
      <dgm:spPr/>
      <dgm:t>
        <a:bodyPr/>
        <a:lstStyle/>
        <a:p>
          <a:pPr algn="ctr"/>
          <a:r>
            <a:rPr lang="en-US" dirty="0"/>
            <a:t>WALLET HISTORY</a:t>
          </a:r>
        </a:p>
      </dgm:t>
    </dgm:pt>
    <dgm:pt modelId="{8E457AB3-7FD2-4167-8929-B1F5B6D2CE68}" type="parTrans" cxnId="{80FFFB0E-0F87-49AE-8EF8-7812D6E898F3}">
      <dgm:prSet/>
      <dgm:spPr/>
      <dgm:t>
        <a:bodyPr/>
        <a:lstStyle/>
        <a:p>
          <a:endParaRPr lang="en-IN"/>
        </a:p>
      </dgm:t>
    </dgm:pt>
    <dgm:pt modelId="{AAC88B28-9348-405E-93DE-4754558D5D68}" type="sibTrans" cxnId="{80FFFB0E-0F87-49AE-8EF8-7812D6E898F3}">
      <dgm:prSet/>
      <dgm:spPr/>
      <dgm:t>
        <a:bodyPr/>
        <a:lstStyle/>
        <a:p>
          <a:endParaRPr lang="en-IN"/>
        </a:p>
      </dgm:t>
    </dgm:pt>
    <dgm:pt modelId="{E1DD530E-950E-4BA6-865A-B0019CA6D761}">
      <dgm:prSet phldrT="[Text]"/>
      <dgm:spPr/>
      <dgm:t>
        <a:bodyPr/>
        <a:lstStyle/>
        <a:p>
          <a:pPr algn="ctr"/>
          <a:r>
            <a:rPr lang="en-US"/>
            <a:t>LOGOUT</a:t>
          </a:r>
          <a:endParaRPr lang="en-US" dirty="0"/>
        </a:p>
      </dgm:t>
    </dgm:pt>
    <dgm:pt modelId="{0EF5A426-5968-4ED5-8A6A-3879B1F23EBF}" type="parTrans" cxnId="{7765D4F9-FF78-4026-AF53-B1B4CE534787}">
      <dgm:prSet/>
      <dgm:spPr/>
      <dgm:t>
        <a:bodyPr/>
        <a:lstStyle/>
        <a:p>
          <a:endParaRPr lang="en-IN"/>
        </a:p>
      </dgm:t>
    </dgm:pt>
    <dgm:pt modelId="{97CCCB27-A7DC-49C5-BA9A-E416C77E53C2}" type="sibTrans" cxnId="{7765D4F9-FF78-4026-AF53-B1B4CE534787}">
      <dgm:prSet/>
      <dgm:spPr/>
      <dgm:t>
        <a:bodyPr/>
        <a:lstStyle/>
        <a:p>
          <a:endParaRPr lang="en-IN"/>
        </a:p>
      </dgm:t>
    </dgm:pt>
    <dgm:pt modelId="{B3F80614-C2D3-4FD8-8A2B-821B622E210B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/>
            <a:t>ADD MONEY TO WALLET</a:t>
          </a:r>
          <a:endParaRPr lang="en-IN"/>
        </a:p>
      </dgm:t>
    </dgm:pt>
    <dgm:pt modelId="{CA1A6C31-13AA-4852-B246-839CD87ACB45}" type="parTrans" cxnId="{698E4149-4938-4D08-9ACD-C0D49517C5E5}">
      <dgm:prSet/>
      <dgm:spPr/>
      <dgm:t>
        <a:bodyPr/>
        <a:lstStyle/>
        <a:p>
          <a:endParaRPr lang="en-IN"/>
        </a:p>
      </dgm:t>
    </dgm:pt>
    <dgm:pt modelId="{9C1B41BB-5802-47DA-B9A5-CDA6D7DB86E4}" type="sibTrans" cxnId="{698E4149-4938-4D08-9ACD-C0D49517C5E5}">
      <dgm:prSet/>
      <dgm:spPr/>
      <dgm:t>
        <a:bodyPr/>
        <a:lstStyle/>
        <a:p>
          <a:endParaRPr lang="en-IN"/>
        </a:p>
      </dgm:t>
    </dgm:pt>
    <dgm:pt modelId="{8CD55069-1064-430B-861B-A18ACE1E6021}">
      <dgm:prSet phldrT="[Text]"/>
      <dgm:spPr/>
    </dgm:pt>
    <dgm:pt modelId="{884F0EF7-CA64-44F2-B863-928BA7D1BCF1}" type="parTrans" cxnId="{C0BC389A-8AB8-4D4C-813E-B87629F74A54}">
      <dgm:prSet/>
      <dgm:spPr/>
      <dgm:t>
        <a:bodyPr/>
        <a:lstStyle/>
        <a:p>
          <a:endParaRPr lang="en-IN"/>
        </a:p>
      </dgm:t>
    </dgm:pt>
    <dgm:pt modelId="{58F2EF48-5759-403A-AFE0-7DEF01F88C71}" type="sibTrans" cxnId="{C0BC389A-8AB8-4D4C-813E-B87629F74A54}">
      <dgm:prSet/>
      <dgm:spPr/>
      <dgm:t>
        <a:bodyPr/>
        <a:lstStyle/>
        <a:p>
          <a:endParaRPr lang="en-IN"/>
        </a:p>
      </dgm:t>
    </dgm:pt>
    <dgm:pt modelId="{9F1F0EE6-DA21-4B5E-B886-760F7988D624}">
      <dgm:prSet phldrT="[Text]"/>
      <dgm:spPr/>
    </dgm:pt>
    <dgm:pt modelId="{87A12515-40ED-489C-9AC1-810FF547F9C8}" type="parTrans" cxnId="{6C2D4400-47B8-4955-BF8F-BD3EE2A754CC}">
      <dgm:prSet/>
      <dgm:spPr/>
      <dgm:t>
        <a:bodyPr/>
        <a:lstStyle/>
        <a:p>
          <a:endParaRPr lang="en-IN"/>
        </a:p>
      </dgm:t>
    </dgm:pt>
    <dgm:pt modelId="{DB66F04B-90BE-48E7-AAD2-249BC7D7482F}" type="sibTrans" cxnId="{6C2D4400-47B8-4955-BF8F-BD3EE2A754CC}">
      <dgm:prSet/>
      <dgm:spPr/>
      <dgm:t>
        <a:bodyPr/>
        <a:lstStyle/>
        <a:p>
          <a:endParaRPr lang="en-IN"/>
        </a:p>
      </dgm:t>
    </dgm:pt>
    <dgm:pt modelId="{C8D94DC0-8DCE-4E95-9458-C63B67D28598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C6E58890-C2D4-4DB3-8E5A-391CC6E77E91}" type="pres">
      <dgm:prSet presAssocID="{7E5AA53B-3EEE-4DE4-BB81-9044890C2946}" presName="Name1" presStyleCnt="0"/>
      <dgm:spPr/>
    </dgm:pt>
    <dgm:pt modelId="{AD4CA347-574F-4829-B460-2E11669A5F00}" type="pres">
      <dgm:prSet presAssocID="{7E5AA53B-3EEE-4DE4-BB81-9044890C2946}" presName="cycle" presStyleCnt="0"/>
      <dgm:spPr/>
    </dgm:pt>
    <dgm:pt modelId="{56EF7BD3-DEC1-44A8-BE88-836E4723F114}" type="pres">
      <dgm:prSet presAssocID="{7E5AA53B-3EEE-4DE4-BB81-9044890C2946}" presName="srcNode" presStyleLbl="node1" presStyleIdx="0" presStyleCnt="7"/>
      <dgm:spPr/>
    </dgm:pt>
    <dgm:pt modelId="{BA880EA9-891A-49D5-88CD-589E7CBB94A2}" type="pres">
      <dgm:prSet presAssocID="{7E5AA53B-3EEE-4DE4-BB81-9044890C2946}" presName="conn" presStyleLbl="parChTrans1D2" presStyleIdx="0" presStyleCnt="1"/>
      <dgm:spPr/>
    </dgm:pt>
    <dgm:pt modelId="{1D4105CB-1BCE-4CB5-A277-EDA1603BDF1F}" type="pres">
      <dgm:prSet presAssocID="{7E5AA53B-3EEE-4DE4-BB81-9044890C2946}" presName="extraNode" presStyleLbl="node1" presStyleIdx="0" presStyleCnt="7"/>
      <dgm:spPr/>
    </dgm:pt>
    <dgm:pt modelId="{92CEEE43-3776-41E1-B476-0441B7F77895}" type="pres">
      <dgm:prSet presAssocID="{7E5AA53B-3EEE-4DE4-BB81-9044890C2946}" presName="dstNode" presStyleLbl="node1" presStyleIdx="0" presStyleCnt="7"/>
      <dgm:spPr/>
    </dgm:pt>
    <dgm:pt modelId="{45F6AC78-6766-4DC7-A5C4-A415BDFB7A9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BE59E26D-2AB0-4529-8A3A-C27C014A5E6A}" type="pres">
      <dgm:prSet presAssocID="{6750AC01-D39D-4F3A-9DC8-2A211EE986A2}" presName="accent_1" presStyleCnt="0"/>
      <dgm:spPr/>
    </dgm:pt>
    <dgm:pt modelId="{B81FA73F-28A2-419C-B0A8-ACE21BC6A423}" type="pres">
      <dgm:prSet presAssocID="{6750AC01-D39D-4F3A-9DC8-2A211EE986A2}" presName="accentRepeatNode" presStyleLbl="solidFgAcc1" presStyleIdx="0" presStyleCnt="7"/>
      <dgm:spPr/>
    </dgm:pt>
    <dgm:pt modelId="{A012ACE6-34DA-4D16-80C6-402319492B37}" type="pres">
      <dgm:prSet presAssocID="{0BEF68B8-1228-47BB-83B5-7B9CD1E3F84E}" presName="text_2" presStyleLbl="node1" presStyleIdx="1" presStyleCnt="7" custLinFactNeighborX="-854" custLinFactNeighborY="-3532">
        <dgm:presLayoutVars>
          <dgm:bulletEnabled val="1"/>
        </dgm:presLayoutVars>
      </dgm:prSet>
      <dgm:spPr/>
    </dgm:pt>
    <dgm:pt modelId="{CD101BD5-4B3B-4BA3-AF33-966B05FF4876}" type="pres">
      <dgm:prSet presAssocID="{0BEF68B8-1228-47BB-83B5-7B9CD1E3F84E}" presName="accent_2" presStyleCnt="0"/>
      <dgm:spPr/>
    </dgm:pt>
    <dgm:pt modelId="{B82E53A1-AC6D-4938-822D-199370A5BB2C}" type="pres">
      <dgm:prSet presAssocID="{0BEF68B8-1228-47BB-83B5-7B9CD1E3F84E}" presName="accentRepeatNode" presStyleLbl="solidFgAcc1" presStyleIdx="1" presStyleCnt="7"/>
      <dgm:spPr/>
    </dgm:pt>
    <dgm:pt modelId="{88E19BB4-88F1-4213-A2D4-91482BE75E09}" type="pres">
      <dgm:prSet presAssocID="{B3F80614-C2D3-4FD8-8A2B-821B622E210B}" presName="text_3" presStyleLbl="node1" presStyleIdx="2" presStyleCnt="7">
        <dgm:presLayoutVars>
          <dgm:bulletEnabled val="1"/>
        </dgm:presLayoutVars>
      </dgm:prSet>
      <dgm:spPr/>
    </dgm:pt>
    <dgm:pt modelId="{DCD507AB-20B4-4645-B687-F1B49F15B659}" type="pres">
      <dgm:prSet presAssocID="{B3F80614-C2D3-4FD8-8A2B-821B622E210B}" presName="accent_3" presStyleCnt="0"/>
      <dgm:spPr/>
    </dgm:pt>
    <dgm:pt modelId="{8B5C1C2C-B618-45D8-AF47-356F76B591F4}" type="pres">
      <dgm:prSet presAssocID="{B3F80614-C2D3-4FD8-8A2B-821B622E210B}" presName="accentRepeatNode" presStyleLbl="solidFgAcc1" presStyleIdx="2" presStyleCnt="7"/>
      <dgm:spPr/>
    </dgm:pt>
    <dgm:pt modelId="{CD393E44-829B-4B5E-B2EA-FF5B3602516C}" type="pres">
      <dgm:prSet presAssocID="{95782781-713F-4A9E-805C-2AF8D2288902}" presName="text_4" presStyleLbl="node1" presStyleIdx="3" presStyleCnt="7">
        <dgm:presLayoutVars>
          <dgm:bulletEnabled val="1"/>
        </dgm:presLayoutVars>
      </dgm:prSet>
      <dgm:spPr/>
    </dgm:pt>
    <dgm:pt modelId="{FEFE64DA-6F95-4467-97D1-78C3313CC7D5}" type="pres">
      <dgm:prSet presAssocID="{95782781-713F-4A9E-805C-2AF8D2288902}" presName="accent_4" presStyleCnt="0"/>
      <dgm:spPr/>
    </dgm:pt>
    <dgm:pt modelId="{814A796B-5AD6-42F8-9357-49244F2E59D9}" type="pres">
      <dgm:prSet presAssocID="{95782781-713F-4A9E-805C-2AF8D2288902}" presName="accentRepeatNode" presStyleLbl="solidFgAcc1" presStyleIdx="3" presStyleCnt="7"/>
      <dgm:spPr/>
    </dgm:pt>
    <dgm:pt modelId="{86382BB6-6B82-4EE6-9451-916F03BCE0F2}" type="pres">
      <dgm:prSet presAssocID="{8BC318AE-EF2D-45AA-9138-3242DFA3F5AD}" presName="text_5" presStyleLbl="node1" presStyleIdx="4" presStyleCnt="7">
        <dgm:presLayoutVars>
          <dgm:bulletEnabled val="1"/>
        </dgm:presLayoutVars>
      </dgm:prSet>
      <dgm:spPr/>
    </dgm:pt>
    <dgm:pt modelId="{5B7AE85A-0F2B-4630-B9D0-8A09D8DC8079}" type="pres">
      <dgm:prSet presAssocID="{8BC318AE-EF2D-45AA-9138-3242DFA3F5AD}" presName="accent_5" presStyleCnt="0"/>
      <dgm:spPr/>
    </dgm:pt>
    <dgm:pt modelId="{10E22926-52D9-41D5-812E-45FB343AFC9E}" type="pres">
      <dgm:prSet presAssocID="{8BC318AE-EF2D-45AA-9138-3242DFA3F5AD}" presName="accentRepeatNode" presStyleLbl="solidFgAcc1" presStyleIdx="4" presStyleCnt="7"/>
      <dgm:spPr/>
    </dgm:pt>
    <dgm:pt modelId="{1A599E8A-E41B-4FEE-80ED-CDDD35EF2F51}" type="pres">
      <dgm:prSet presAssocID="{C9ED4E40-5DA1-45B5-A966-253AB80931FA}" presName="text_6" presStyleLbl="node1" presStyleIdx="5" presStyleCnt="7">
        <dgm:presLayoutVars>
          <dgm:bulletEnabled val="1"/>
        </dgm:presLayoutVars>
      </dgm:prSet>
      <dgm:spPr/>
    </dgm:pt>
    <dgm:pt modelId="{97F00211-37DE-4504-B662-DB1640694F46}" type="pres">
      <dgm:prSet presAssocID="{C9ED4E40-5DA1-45B5-A966-253AB80931FA}" presName="accent_6" presStyleCnt="0"/>
      <dgm:spPr/>
    </dgm:pt>
    <dgm:pt modelId="{871ED2EC-F072-4B9A-BE62-10B0DFF9D1E7}" type="pres">
      <dgm:prSet presAssocID="{C9ED4E40-5DA1-45B5-A966-253AB80931FA}" presName="accentRepeatNode" presStyleLbl="solidFgAcc1" presStyleIdx="5" presStyleCnt="7"/>
      <dgm:spPr/>
    </dgm:pt>
    <dgm:pt modelId="{682F1226-066B-4F35-8EB2-74A3C340F8BE}" type="pres">
      <dgm:prSet presAssocID="{E1DD530E-950E-4BA6-865A-B0019CA6D761}" presName="text_7" presStyleLbl="node1" presStyleIdx="6" presStyleCnt="7">
        <dgm:presLayoutVars>
          <dgm:bulletEnabled val="1"/>
        </dgm:presLayoutVars>
      </dgm:prSet>
      <dgm:spPr/>
    </dgm:pt>
    <dgm:pt modelId="{C53252CC-6099-4370-9A65-68A22D977329}" type="pres">
      <dgm:prSet presAssocID="{E1DD530E-950E-4BA6-865A-B0019CA6D761}" presName="accent_7" presStyleCnt="0"/>
      <dgm:spPr/>
    </dgm:pt>
    <dgm:pt modelId="{D8170DF1-D6D7-407D-8E15-78D8E6A704C6}" type="pres">
      <dgm:prSet presAssocID="{E1DD530E-950E-4BA6-865A-B0019CA6D761}" presName="accentRepeatNode" presStyleLbl="solidFgAcc1" presStyleIdx="6" presStyleCnt="7"/>
      <dgm:spPr/>
    </dgm:pt>
  </dgm:ptLst>
  <dgm:cxnLst>
    <dgm:cxn modelId="{6C2D4400-47B8-4955-BF8F-BD3EE2A754CC}" srcId="{7E5AA53B-3EEE-4DE4-BB81-9044890C2946}" destId="{9F1F0EE6-DA21-4B5E-B886-760F7988D624}" srcOrd="7" destOrd="0" parTransId="{87A12515-40ED-489C-9AC1-810FF547F9C8}" sibTransId="{DB66F04B-90BE-48E7-AAD2-249BC7D7482F}"/>
    <dgm:cxn modelId="{7FBFAE09-F5BB-47CF-9B11-81FE8CEAE291}" type="presOf" srcId="{8BC318AE-EF2D-45AA-9138-3242DFA3F5AD}" destId="{86382BB6-6B82-4EE6-9451-916F03BCE0F2}" srcOrd="0" destOrd="0" presId="urn:microsoft.com/office/officeart/2008/layout/VerticalCurvedList"/>
    <dgm:cxn modelId="{80FFFB0E-0F87-49AE-8EF8-7812D6E898F3}" srcId="{7E5AA53B-3EEE-4DE4-BB81-9044890C2946}" destId="{C9ED4E40-5DA1-45B5-A966-253AB80931FA}" srcOrd="5" destOrd="0" parTransId="{8E457AB3-7FD2-4167-8929-B1F5B6D2CE68}" sibTransId="{AAC88B28-9348-405E-93DE-4754558D5D68}"/>
    <dgm:cxn modelId="{0C07503C-143C-4C44-88E2-182C0BE610FE}" type="presOf" srcId="{6750AC01-D39D-4F3A-9DC8-2A211EE986A2}" destId="{45F6AC78-6766-4DC7-A5C4-A415BDFB7A97}" srcOrd="0" destOrd="0" presId="urn:microsoft.com/office/officeart/2008/layout/VerticalCurvedList"/>
    <dgm:cxn modelId="{58CE195D-8751-4D54-9BD8-3F0A5AF09275}" type="presOf" srcId="{E1DD530E-950E-4BA6-865A-B0019CA6D761}" destId="{682F1226-066B-4F35-8EB2-74A3C340F8BE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98E4149-4938-4D08-9ACD-C0D49517C5E5}" srcId="{7E5AA53B-3EEE-4DE4-BB81-9044890C2946}" destId="{B3F80614-C2D3-4FD8-8A2B-821B622E210B}" srcOrd="2" destOrd="0" parTransId="{CA1A6C31-13AA-4852-B246-839CD87ACB45}" sibTransId="{9C1B41BB-5802-47DA-B9A5-CDA6D7DB86E4}"/>
    <dgm:cxn modelId="{1029CF75-0BC0-443E-B768-24C735735EC8}" srcId="{7E5AA53B-3EEE-4DE4-BB81-9044890C2946}" destId="{8BC318AE-EF2D-45AA-9138-3242DFA3F5AD}" srcOrd="4" destOrd="0" parTransId="{FE61EB5E-814C-4D02-8CCC-D50DBD9CC680}" sibTransId="{E6B72BCE-B040-4CA4-BF83-EE17A4625A8A}"/>
    <dgm:cxn modelId="{697ED058-50F9-4436-A257-981A8978AF08}" type="presOf" srcId="{0BEF68B8-1228-47BB-83B5-7B9CD1E3F84E}" destId="{A012ACE6-34DA-4D16-80C6-402319492B37}" srcOrd="0" destOrd="0" presId="urn:microsoft.com/office/officeart/2008/layout/VerticalCurvedList"/>
    <dgm:cxn modelId="{C693E57C-A49A-4AEF-8706-81EB6ADC5A12}" type="presOf" srcId="{7E5AA53B-3EEE-4DE4-BB81-9044890C2946}" destId="{C8D94DC0-8DCE-4E95-9458-C63B67D28598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C0BC389A-8AB8-4D4C-813E-B87629F74A54}" srcId="{7E5AA53B-3EEE-4DE4-BB81-9044890C2946}" destId="{8CD55069-1064-430B-861B-A18ACE1E6021}" srcOrd="8" destOrd="0" parTransId="{884F0EF7-CA64-44F2-B863-928BA7D1BCF1}" sibTransId="{58F2EF48-5759-403A-AFE0-7DEF01F88C71}"/>
    <dgm:cxn modelId="{6941919F-0E27-4E47-9DBD-1B608E6A6C26}" type="presOf" srcId="{B3F80614-C2D3-4FD8-8A2B-821B622E210B}" destId="{88E19BB4-88F1-4213-A2D4-91482BE75E09}" srcOrd="0" destOrd="0" presId="urn:microsoft.com/office/officeart/2008/layout/VerticalCurvedList"/>
    <dgm:cxn modelId="{C7DC04C3-0077-46C0-A475-A96DE96BCC3F}" type="presOf" srcId="{CA077D98-8478-47EA-B6A9-99ACE60C64D4}" destId="{BA880EA9-891A-49D5-88CD-589E7CBB94A2}" srcOrd="0" destOrd="0" presId="urn:microsoft.com/office/officeart/2008/layout/VerticalCurvedList"/>
    <dgm:cxn modelId="{A323A7D7-E0AC-4A2C-BBC8-EEE878AE294D}" srcId="{7E5AA53B-3EEE-4DE4-BB81-9044890C2946}" destId="{95782781-713F-4A9E-805C-2AF8D2288902}" srcOrd="3" destOrd="0" parTransId="{78034CC2-6FB9-4B87-B90E-B622DE8B3236}" sibTransId="{89A7FC31-3583-4540-9288-0E8195B5D288}"/>
    <dgm:cxn modelId="{C7775DEC-4189-46F7-A7A5-2A277F66EA26}" type="presOf" srcId="{C9ED4E40-5DA1-45B5-A966-253AB80931FA}" destId="{1A599E8A-E41B-4FEE-80ED-CDDD35EF2F51}" srcOrd="0" destOrd="0" presId="urn:microsoft.com/office/officeart/2008/layout/VerticalCurvedList"/>
    <dgm:cxn modelId="{3F298DED-6B38-412F-B8B2-529888C9D7A7}" type="presOf" srcId="{95782781-713F-4A9E-805C-2AF8D2288902}" destId="{CD393E44-829B-4B5E-B2EA-FF5B3602516C}" srcOrd="0" destOrd="0" presId="urn:microsoft.com/office/officeart/2008/layout/VerticalCurvedList"/>
    <dgm:cxn modelId="{7765D4F9-FF78-4026-AF53-B1B4CE534787}" srcId="{7E5AA53B-3EEE-4DE4-BB81-9044890C2946}" destId="{E1DD530E-950E-4BA6-865A-B0019CA6D761}" srcOrd="6" destOrd="0" parTransId="{0EF5A426-5968-4ED5-8A6A-3879B1F23EBF}" sibTransId="{97CCCB27-A7DC-49C5-BA9A-E416C77E53C2}"/>
    <dgm:cxn modelId="{D9D204C8-924D-4C58-81F8-6549D046A3FC}" type="presParOf" srcId="{C8D94DC0-8DCE-4E95-9458-C63B67D28598}" destId="{C6E58890-C2D4-4DB3-8E5A-391CC6E77E91}" srcOrd="0" destOrd="0" presId="urn:microsoft.com/office/officeart/2008/layout/VerticalCurvedList"/>
    <dgm:cxn modelId="{3CEBC06A-22BC-48BB-B639-40FD4FAA0843}" type="presParOf" srcId="{C6E58890-C2D4-4DB3-8E5A-391CC6E77E91}" destId="{AD4CA347-574F-4829-B460-2E11669A5F00}" srcOrd="0" destOrd="0" presId="urn:microsoft.com/office/officeart/2008/layout/VerticalCurvedList"/>
    <dgm:cxn modelId="{78023864-107D-472F-9096-F732A243E566}" type="presParOf" srcId="{AD4CA347-574F-4829-B460-2E11669A5F00}" destId="{56EF7BD3-DEC1-44A8-BE88-836E4723F114}" srcOrd="0" destOrd="0" presId="urn:microsoft.com/office/officeart/2008/layout/VerticalCurvedList"/>
    <dgm:cxn modelId="{6D178A84-8D9C-422E-88E2-9AA46A912CBC}" type="presParOf" srcId="{AD4CA347-574F-4829-B460-2E11669A5F00}" destId="{BA880EA9-891A-49D5-88CD-589E7CBB94A2}" srcOrd="1" destOrd="0" presId="urn:microsoft.com/office/officeart/2008/layout/VerticalCurvedList"/>
    <dgm:cxn modelId="{C7E50FD8-A3E7-4822-A43F-A1171EC981DF}" type="presParOf" srcId="{AD4CA347-574F-4829-B460-2E11669A5F00}" destId="{1D4105CB-1BCE-4CB5-A277-EDA1603BDF1F}" srcOrd="2" destOrd="0" presId="urn:microsoft.com/office/officeart/2008/layout/VerticalCurvedList"/>
    <dgm:cxn modelId="{C211BFDF-EF61-4271-B3D9-847B3DE3C498}" type="presParOf" srcId="{AD4CA347-574F-4829-B460-2E11669A5F00}" destId="{92CEEE43-3776-41E1-B476-0441B7F77895}" srcOrd="3" destOrd="0" presId="urn:microsoft.com/office/officeart/2008/layout/VerticalCurvedList"/>
    <dgm:cxn modelId="{E13F5267-94A6-4F20-B831-B6C9165CAA6C}" type="presParOf" srcId="{C6E58890-C2D4-4DB3-8E5A-391CC6E77E91}" destId="{45F6AC78-6766-4DC7-A5C4-A415BDFB7A97}" srcOrd="1" destOrd="0" presId="urn:microsoft.com/office/officeart/2008/layout/VerticalCurvedList"/>
    <dgm:cxn modelId="{A67D9220-1131-42B8-8B10-9496A62AF154}" type="presParOf" srcId="{C6E58890-C2D4-4DB3-8E5A-391CC6E77E91}" destId="{BE59E26D-2AB0-4529-8A3A-C27C014A5E6A}" srcOrd="2" destOrd="0" presId="urn:microsoft.com/office/officeart/2008/layout/VerticalCurvedList"/>
    <dgm:cxn modelId="{2988E1BD-F4DE-47F1-BF41-172AA1B80720}" type="presParOf" srcId="{BE59E26D-2AB0-4529-8A3A-C27C014A5E6A}" destId="{B81FA73F-28A2-419C-B0A8-ACE21BC6A423}" srcOrd="0" destOrd="0" presId="urn:microsoft.com/office/officeart/2008/layout/VerticalCurvedList"/>
    <dgm:cxn modelId="{7A68E49C-6A69-435A-B1CE-251E3846658C}" type="presParOf" srcId="{C6E58890-C2D4-4DB3-8E5A-391CC6E77E91}" destId="{A012ACE6-34DA-4D16-80C6-402319492B37}" srcOrd="3" destOrd="0" presId="urn:microsoft.com/office/officeart/2008/layout/VerticalCurvedList"/>
    <dgm:cxn modelId="{B0F333FA-86BA-4D06-B684-7F8A67E13F21}" type="presParOf" srcId="{C6E58890-C2D4-4DB3-8E5A-391CC6E77E91}" destId="{CD101BD5-4B3B-4BA3-AF33-966B05FF4876}" srcOrd="4" destOrd="0" presId="urn:microsoft.com/office/officeart/2008/layout/VerticalCurvedList"/>
    <dgm:cxn modelId="{850D34E8-95DF-4E55-B779-E90EE7EE0905}" type="presParOf" srcId="{CD101BD5-4B3B-4BA3-AF33-966B05FF4876}" destId="{B82E53A1-AC6D-4938-822D-199370A5BB2C}" srcOrd="0" destOrd="0" presId="urn:microsoft.com/office/officeart/2008/layout/VerticalCurvedList"/>
    <dgm:cxn modelId="{875BF31D-E438-490C-A6F4-35C9B69935F4}" type="presParOf" srcId="{C6E58890-C2D4-4DB3-8E5A-391CC6E77E91}" destId="{88E19BB4-88F1-4213-A2D4-91482BE75E09}" srcOrd="5" destOrd="0" presId="urn:microsoft.com/office/officeart/2008/layout/VerticalCurvedList"/>
    <dgm:cxn modelId="{FBF29F34-8708-408C-AAC2-24005B5C0807}" type="presParOf" srcId="{C6E58890-C2D4-4DB3-8E5A-391CC6E77E91}" destId="{DCD507AB-20B4-4645-B687-F1B49F15B659}" srcOrd="6" destOrd="0" presId="urn:microsoft.com/office/officeart/2008/layout/VerticalCurvedList"/>
    <dgm:cxn modelId="{640CF9FC-5E4A-4ECE-9CCA-876CD26FC664}" type="presParOf" srcId="{DCD507AB-20B4-4645-B687-F1B49F15B659}" destId="{8B5C1C2C-B618-45D8-AF47-356F76B591F4}" srcOrd="0" destOrd="0" presId="urn:microsoft.com/office/officeart/2008/layout/VerticalCurvedList"/>
    <dgm:cxn modelId="{A9F87471-B22C-47B3-9151-F852C0D7BD8F}" type="presParOf" srcId="{C6E58890-C2D4-4DB3-8E5A-391CC6E77E91}" destId="{CD393E44-829B-4B5E-B2EA-FF5B3602516C}" srcOrd="7" destOrd="0" presId="urn:microsoft.com/office/officeart/2008/layout/VerticalCurvedList"/>
    <dgm:cxn modelId="{B18A628D-057B-402F-B011-B75E81B46F2C}" type="presParOf" srcId="{C6E58890-C2D4-4DB3-8E5A-391CC6E77E91}" destId="{FEFE64DA-6F95-4467-97D1-78C3313CC7D5}" srcOrd="8" destOrd="0" presId="urn:microsoft.com/office/officeart/2008/layout/VerticalCurvedList"/>
    <dgm:cxn modelId="{6B0C191D-71EC-4C68-A145-4DDE042F14FB}" type="presParOf" srcId="{FEFE64DA-6F95-4467-97D1-78C3313CC7D5}" destId="{814A796B-5AD6-42F8-9357-49244F2E59D9}" srcOrd="0" destOrd="0" presId="urn:microsoft.com/office/officeart/2008/layout/VerticalCurvedList"/>
    <dgm:cxn modelId="{37642B23-F2EB-4138-BAD8-16BC9D93397C}" type="presParOf" srcId="{C6E58890-C2D4-4DB3-8E5A-391CC6E77E91}" destId="{86382BB6-6B82-4EE6-9451-916F03BCE0F2}" srcOrd="9" destOrd="0" presId="urn:microsoft.com/office/officeart/2008/layout/VerticalCurvedList"/>
    <dgm:cxn modelId="{8A3E202D-7E85-45F3-80F6-5C4720E928B1}" type="presParOf" srcId="{C6E58890-C2D4-4DB3-8E5A-391CC6E77E91}" destId="{5B7AE85A-0F2B-4630-B9D0-8A09D8DC8079}" srcOrd="10" destOrd="0" presId="urn:microsoft.com/office/officeart/2008/layout/VerticalCurvedList"/>
    <dgm:cxn modelId="{40E21C44-C6F5-4375-B5A5-E88F0904028D}" type="presParOf" srcId="{5B7AE85A-0F2B-4630-B9D0-8A09D8DC8079}" destId="{10E22926-52D9-41D5-812E-45FB343AFC9E}" srcOrd="0" destOrd="0" presId="urn:microsoft.com/office/officeart/2008/layout/VerticalCurvedList"/>
    <dgm:cxn modelId="{993819F1-E745-4265-B293-86237AF9FA8A}" type="presParOf" srcId="{C6E58890-C2D4-4DB3-8E5A-391CC6E77E91}" destId="{1A599E8A-E41B-4FEE-80ED-CDDD35EF2F51}" srcOrd="11" destOrd="0" presId="urn:microsoft.com/office/officeart/2008/layout/VerticalCurvedList"/>
    <dgm:cxn modelId="{A3D0172D-E1BF-405D-9871-9CCA0531B402}" type="presParOf" srcId="{C6E58890-C2D4-4DB3-8E5A-391CC6E77E91}" destId="{97F00211-37DE-4504-B662-DB1640694F46}" srcOrd="12" destOrd="0" presId="urn:microsoft.com/office/officeart/2008/layout/VerticalCurvedList"/>
    <dgm:cxn modelId="{80F41B30-0E19-4D73-BE3A-731A6B0B1A53}" type="presParOf" srcId="{97F00211-37DE-4504-B662-DB1640694F46}" destId="{871ED2EC-F072-4B9A-BE62-10B0DFF9D1E7}" srcOrd="0" destOrd="0" presId="urn:microsoft.com/office/officeart/2008/layout/VerticalCurvedList"/>
    <dgm:cxn modelId="{DB78DFDE-B66F-4BAB-9E4D-FFFB675E2744}" type="presParOf" srcId="{C6E58890-C2D4-4DB3-8E5A-391CC6E77E91}" destId="{682F1226-066B-4F35-8EB2-74A3C340F8BE}" srcOrd="13" destOrd="0" presId="urn:microsoft.com/office/officeart/2008/layout/VerticalCurvedList"/>
    <dgm:cxn modelId="{D4009049-6C98-4FCE-8151-E0E296AB7AC5}" type="presParOf" srcId="{C6E58890-C2D4-4DB3-8E5A-391CC6E77E91}" destId="{C53252CC-6099-4370-9A65-68A22D977329}" srcOrd="14" destOrd="0" presId="urn:microsoft.com/office/officeart/2008/layout/VerticalCurvedList"/>
    <dgm:cxn modelId="{0B8F4299-B0F7-4EB1-A06E-F61892055B64}" type="presParOf" srcId="{C53252CC-6099-4370-9A65-68A22D977329}" destId="{D8170DF1-D6D7-407D-8E15-78D8E6A704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80EA9-891A-49D5-88CD-589E7CBB94A2}">
      <dsp:nvSpPr>
        <dsp:cNvPr id="0" name=""/>
        <dsp:cNvSpPr/>
      </dsp:nvSpPr>
      <dsp:spPr>
        <a:xfrm>
          <a:off x="-5127421" y="-785768"/>
          <a:ext cx="6108564" cy="610856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C78-6766-4DC7-A5C4-A415BDFB7A97}">
      <dsp:nvSpPr>
        <dsp:cNvPr id="0" name=""/>
        <dsp:cNvSpPr/>
      </dsp:nvSpPr>
      <dsp:spPr>
        <a:xfrm>
          <a:off x="318272" y="206253"/>
          <a:ext cx="6475406" cy="412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83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SIGNUP</a:t>
          </a:r>
        </a:p>
      </dsp:txBody>
      <dsp:txXfrm>
        <a:off x="318272" y="206253"/>
        <a:ext cx="6475406" cy="412325"/>
      </dsp:txXfrm>
    </dsp:sp>
    <dsp:sp modelId="{B81FA73F-28A2-419C-B0A8-ACE21BC6A423}">
      <dsp:nvSpPr>
        <dsp:cNvPr id="0" name=""/>
        <dsp:cNvSpPr/>
      </dsp:nvSpPr>
      <dsp:spPr>
        <a:xfrm>
          <a:off x="60569" y="154712"/>
          <a:ext cx="515406" cy="515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2ACE6-34DA-4D16-80C6-402319492B37}">
      <dsp:nvSpPr>
        <dsp:cNvPr id="0" name=""/>
        <dsp:cNvSpPr/>
      </dsp:nvSpPr>
      <dsp:spPr>
        <a:xfrm>
          <a:off x="639558" y="810540"/>
          <a:ext cx="6102008" cy="412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83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LOGIN</a:t>
          </a:r>
        </a:p>
      </dsp:txBody>
      <dsp:txXfrm>
        <a:off x="639558" y="810540"/>
        <a:ext cx="6102008" cy="412325"/>
      </dsp:txXfrm>
    </dsp:sp>
    <dsp:sp modelId="{B82E53A1-AC6D-4938-822D-199370A5BB2C}">
      <dsp:nvSpPr>
        <dsp:cNvPr id="0" name=""/>
        <dsp:cNvSpPr/>
      </dsp:nvSpPr>
      <dsp:spPr>
        <a:xfrm>
          <a:off x="433966" y="773563"/>
          <a:ext cx="515406" cy="515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19BB4-88F1-4213-A2D4-91482BE75E09}">
      <dsp:nvSpPr>
        <dsp:cNvPr id="0" name=""/>
        <dsp:cNvSpPr/>
      </dsp:nvSpPr>
      <dsp:spPr>
        <a:xfrm>
          <a:off x="896289" y="1443500"/>
          <a:ext cx="5897389" cy="412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83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MONEY TO WALLET</a:t>
          </a:r>
          <a:endParaRPr lang="en-IN" sz="2000" kern="1200"/>
        </a:p>
      </dsp:txBody>
      <dsp:txXfrm>
        <a:off x="896289" y="1443500"/>
        <a:ext cx="5897389" cy="412325"/>
      </dsp:txXfrm>
    </dsp:sp>
    <dsp:sp modelId="{8B5C1C2C-B618-45D8-AF47-356F76B591F4}">
      <dsp:nvSpPr>
        <dsp:cNvPr id="0" name=""/>
        <dsp:cNvSpPr/>
      </dsp:nvSpPr>
      <dsp:spPr>
        <a:xfrm>
          <a:off x="638586" y="1391959"/>
          <a:ext cx="515406" cy="515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93E44-829B-4B5E-B2EA-FF5B3602516C}">
      <dsp:nvSpPr>
        <dsp:cNvPr id="0" name=""/>
        <dsp:cNvSpPr/>
      </dsp:nvSpPr>
      <dsp:spPr>
        <a:xfrm>
          <a:off x="961622" y="2062350"/>
          <a:ext cx="5832055" cy="412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83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RECHARGE</a:t>
          </a:r>
        </a:p>
      </dsp:txBody>
      <dsp:txXfrm>
        <a:off x="961622" y="2062350"/>
        <a:ext cx="5832055" cy="412325"/>
      </dsp:txXfrm>
    </dsp:sp>
    <dsp:sp modelId="{814A796B-5AD6-42F8-9357-49244F2E59D9}">
      <dsp:nvSpPr>
        <dsp:cNvPr id="0" name=""/>
        <dsp:cNvSpPr/>
      </dsp:nvSpPr>
      <dsp:spPr>
        <a:xfrm>
          <a:off x="703919" y="2010810"/>
          <a:ext cx="515406" cy="515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82BB6-6B82-4EE6-9451-916F03BCE0F2}">
      <dsp:nvSpPr>
        <dsp:cNvPr id="0" name=""/>
        <dsp:cNvSpPr/>
      </dsp:nvSpPr>
      <dsp:spPr>
        <a:xfrm>
          <a:off x="896289" y="2681201"/>
          <a:ext cx="5897389" cy="412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83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OPERATOR FINDER</a:t>
          </a:r>
        </a:p>
      </dsp:txBody>
      <dsp:txXfrm>
        <a:off x="896289" y="2681201"/>
        <a:ext cx="5897389" cy="412325"/>
      </dsp:txXfrm>
    </dsp:sp>
    <dsp:sp modelId="{10E22926-52D9-41D5-812E-45FB343AFC9E}">
      <dsp:nvSpPr>
        <dsp:cNvPr id="0" name=""/>
        <dsp:cNvSpPr/>
      </dsp:nvSpPr>
      <dsp:spPr>
        <a:xfrm>
          <a:off x="638586" y="2629660"/>
          <a:ext cx="515406" cy="515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99E8A-E41B-4FEE-80ED-CDDD35EF2F51}">
      <dsp:nvSpPr>
        <dsp:cNvPr id="0" name=""/>
        <dsp:cNvSpPr/>
      </dsp:nvSpPr>
      <dsp:spPr>
        <a:xfrm>
          <a:off x="691669" y="3299598"/>
          <a:ext cx="6102008" cy="412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83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WALLET HISTORY</a:t>
          </a:r>
        </a:p>
      </dsp:txBody>
      <dsp:txXfrm>
        <a:off x="691669" y="3299598"/>
        <a:ext cx="6102008" cy="412325"/>
      </dsp:txXfrm>
    </dsp:sp>
    <dsp:sp modelId="{871ED2EC-F072-4B9A-BE62-10B0DFF9D1E7}">
      <dsp:nvSpPr>
        <dsp:cNvPr id="0" name=""/>
        <dsp:cNvSpPr/>
      </dsp:nvSpPr>
      <dsp:spPr>
        <a:xfrm>
          <a:off x="433966" y="3248057"/>
          <a:ext cx="515406" cy="515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F1226-066B-4F35-8EB2-74A3C340F8BE}">
      <dsp:nvSpPr>
        <dsp:cNvPr id="0" name=""/>
        <dsp:cNvSpPr/>
      </dsp:nvSpPr>
      <dsp:spPr>
        <a:xfrm>
          <a:off x="318272" y="3918448"/>
          <a:ext cx="6475406" cy="412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83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LOGOUT</a:t>
          </a:r>
          <a:endParaRPr lang="en-US" sz="2000" kern="1200" dirty="0"/>
        </a:p>
      </dsp:txBody>
      <dsp:txXfrm>
        <a:off x="318272" y="3918448"/>
        <a:ext cx="6475406" cy="412325"/>
      </dsp:txXfrm>
    </dsp:sp>
    <dsp:sp modelId="{D8170DF1-D6D7-407D-8E15-78D8E6A704C6}">
      <dsp:nvSpPr>
        <dsp:cNvPr id="0" name=""/>
        <dsp:cNvSpPr/>
      </dsp:nvSpPr>
      <dsp:spPr>
        <a:xfrm>
          <a:off x="60569" y="3866908"/>
          <a:ext cx="515406" cy="515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50" y="4584006"/>
            <a:ext cx="10993549" cy="165061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ONLINE MOBILE RECHARGE 			SYSTEM                            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USERMODULES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023551"/>
              </p:ext>
            </p:extLst>
          </p:nvPr>
        </p:nvGraphicFramePr>
        <p:xfrm>
          <a:off x="719571" y="1855304"/>
          <a:ext cx="6854248" cy="453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C4A-11E0-457D-852A-121E685D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Signup &amp;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A762-CA70-49B1-BDC7-70DD0992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7339"/>
            <a:ext cx="11029615" cy="3763617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endParaRPr lang="en-IN" sz="9600" dirty="0">
              <a:solidFill>
                <a:schemeClr val="tx1"/>
              </a:solidFill>
            </a:endParaRPr>
          </a:p>
          <a:p>
            <a:endParaRPr lang="en-IN" sz="9600" b="1" dirty="0">
              <a:solidFill>
                <a:schemeClr val="tx1"/>
              </a:solidFill>
            </a:endParaRPr>
          </a:p>
          <a:p>
            <a:r>
              <a:rPr lang="en-IN" sz="9600" b="1" dirty="0">
                <a:solidFill>
                  <a:schemeClr val="tx1"/>
                </a:solidFill>
              </a:rPr>
              <a:t>Signup</a:t>
            </a:r>
            <a:endParaRPr lang="en-IN" sz="9600" dirty="0">
              <a:solidFill>
                <a:schemeClr val="tx1"/>
              </a:solidFill>
            </a:endParaRPr>
          </a:p>
          <a:p>
            <a:pPr lvl="1"/>
            <a:r>
              <a:rPr lang="en-IN" sz="9600" dirty="0">
                <a:solidFill>
                  <a:schemeClr val="tx1"/>
                </a:solidFill>
              </a:rPr>
              <a:t>User will enter his/her details to create a account in the Rpay.</a:t>
            </a:r>
          </a:p>
          <a:p>
            <a:pPr lvl="1"/>
            <a:r>
              <a:rPr lang="en-IN" sz="9600" dirty="0">
                <a:solidFill>
                  <a:schemeClr val="tx1"/>
                </a:solidFill>
              </a:rPr>
              <a:t>Password will be hashed &amp; stored to maintain</a:t>
            </a:r>
          </a:p>
          <a:p>
            <a:pPr marL="324000" lvl="1" indent="0">
              <a:buNone/>
            </a:pPr>
            <a:r>
              <a:rPr lang="en-IN" sz="9600" dirty="0">
                <a:solidFill>
                  <a:schemeClr val="tx1"/>
                </a:solidFill>
              </a:rPr>
              <a:t>	  High security service.</a:t>
            </a:r>
          </a:p>
          <a:p>
            <a:pPr marL="0" indent="0">
              <a:buNone/>
            </a:pPr>
            <a:r>
              <a:rPr lang="en-IN" sz="9600" dirty="0">
                <a:solidFill>
                  <a:schemeClr val="tx1"/>
                </a:solidFill>
              </a:rPr>
              <a:t>	</a:t>
            </a:r>
          </a:p>
          <a:p>
            <a:r>
              <a:rPr lang="en-IN" sz="9600" b="1" dirty="0">
                <a:solidFill>
                  <a:schemeClr val="tx1"/>
                </a:solidFill>
              </a:rPr>
              <a:t>Login</a:t>
            </a:r>
            <a:endParaRPr lang="en-IN" sz="9600" dirty="0">
              <a:solidFill>
                <a:schemeClr val="tx1"/>
              </a:solidFill>
            </a:endParaRPr>
          </a:p>
          <a:p>
            <a:pPr lvl="1"/>
            <a:r>
              <a:rPr lang="en-IN" sz="9600" dirty="0">
                <a:solidFill>
                  <a:schemeClr val="tx1"/>
                </a:solidFill>
              </a:rPr>
              <a:t>User will enter his/her credentials to logged in.</a:t>
            </a:r>
          </a:p>
          <a:p>
            <a:pPr lvl="1"/>
            <a:r>
              <a:rPr lang="en-IN" sz="9600" dirty="0">
                <a:solidFill>
                  <a:schemeClr val="tx1"/>
                </a:solidFill>
              </a:rPr>
              <a:t>User session will be managed using Json Web Token (JWT).</a:t>
            </a:r>
          </a:p>
          <a:p>
            <a:pPr lvl="1"/>
            <a:r>
              <a:rPr lang="en-IN" sz="9600" dirty="0">
                <a:solidFill>
                  <a:schemeClr val="tx1"/>
                </a:solidFill>
              </a:rPr>
              <a:t>JWT Signature gets expired after 24 hours from the token issued time.</a:t>
            </a:r>
          </a:p>
          <a:p>
            <a:pPr lvl="1"/>
            <a:endParaRPr lang="en-IN" sz="9600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C64EEB-816A-4DAB-B645-5349CD2C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590" y="2470745"/>
            <a:ext cx="2849217" cy="31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0514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6C67-1068-4586-8D2F-3DEC9DD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ADD MONEY TO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5795-648C-4CDF-8B97-3CE9C457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4574"/>
            <a:ext cx="11029615" cy="4651514"/>
          </a:xfrm>
        </p:spPr>
        <p:txBody>
          <a:bodyPr>
            <a:normAutofit lnSpcReduction="10000"/>
          </a:bodyPr>
          <a:lstStyle/>
          <a:p>
            <a:endParaRPr lang="en-IN" sz="22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will select the money he/she need.</a:t>
            </a:r>
          </a:p>
          <a:p>
            <a:r>
              <a:rPr lang="en-IN" sz="2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Then user will directed to Razor pay Payment Gateway.</a:t>
            </a:r>
          </a:p>
          <a:p>
            <a:r>
              <a:rPr lang="en-IN" sz="2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 that gateway 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will enter his/her credentials.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payment mode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OTP Verification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Payment Success &amp; Amount will be captured.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Payment response will be sent as email to the user.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will able to see his/her wallet transaction history in Wallet section.</a:t>
            </a:r>
          </a:p>
          <a:p>
            <a:pPr lvl="1"/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8CBA3-269A-4CEC-82A5-C87B6219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13" y="2403650"/>
            <a:ext cx="3352800" cy="29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86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EFF"/>
                </a:solidFill>
              </a:rPr>
              <a:t>OUR MOBILE NETWORK PARTNERS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22307"/>
              </p:ext>
            </p:extLst>
          </p:nvPr>
        </p:nvGraphicFramePr>
        <p:xfrm>
          <a:off x="642939" y="1411360"/>
          <a:ext cx="2282684" cy="228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9761F9A-8F13-4DBF-B4F8-A2D473466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328" y="1434552"/>
            <a:ext cx="2524177" cy="2299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CBC54-166D-4F08-8B7A-6ACD28389E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113" y="1633556"/>
            <a:ext cx="2904886" cy="2285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E5596-249A-4158-BC56-2C2D0586317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13" t="10285" r="55148" b="7111"/>
          <a:stretch/>
        </p:blipFill>
        <p:spPr>
          <a:xfrm>
            <a:off x="9080507" y="1281404"/>
            <a:ext cx="2388050" cy="29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71E5-4152-447D-BEFB-165C89DD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RECHARGE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09D05F-F953-4FF0-A7A4-8E50774B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03443"/>
            <a:ext cx="11029615" cy="3631096"/>
          </a:xfrm>
        </p:spPr>
        <p:txBody>
          <a:bodyPr>
            <a:noAutofit/>
          </a:bodyPr>
          <a:lstStyle/>
          <a:p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isplays various plans with different operators.</a:t>
            </a:r>
          </a:p>
          <a:p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will select his desire plan dynamically by filtering network operator.</a:t>
            </a:r>
          </a:p>
          <a:p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Once user clicks recharge button  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plan amount less than user current balance , user will be requested to</a:t>
            </a:r>
          </a:p>
          <a:p>
            <a:pPr marL="324000" lvl="1" indent="0">
              <a:buNone/>
            </a:pPr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Add money to proceed his recharge.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Else his recharge will be completed and  the amount will get debited from his money wallet.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recharge failed user will get instant refund.</a:t>
            </a:r>
          </a:p>
          <a:p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will get notified by SMS response from his respective network operator.</a:t>
            </a:r>
          </a:p>
          <a:p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Now current plan will be shown in his mobile network application.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550004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FD1-0088-4CD3-959B-036A3EFB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OPERATOR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ECB5-38D9-4AFE-B996-F3C28611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chemeClr val="tx1"/>
                </a:solidFill>
              </a:rPr>
              <a:t>User will enter the mobile number and the respective network 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    operator logo and name will be displayed</a:t>
            </a:r>
          </a:p>
          <a:p>
            <a:r>
              <a:rPr lang="en-IN" sz="2200" dirty="0">
                <a:solidFill>
                  <a:schemeClr val="tx1"/>
                </a:solidFill>
              </a:rPr>
              <a:t>Ported number will show only the old network operators name.</a:t>
            </a:r>
          </a:p>
          <a:p>
            <a:r>
              <a:rPr lang="en-IN" sz="2200" dirty="0">
                <a:solidFill>
                  <a:schemeClr val="tx1"/>
                </a:solidFill>
              </a:rPr>
              <a:t>This feature is helpful when the user recharge his 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     friends/ family members number.</a:t>
            </a:r>
          </a:p>
          <a:p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8EA1B-C562-481E-B4C6-9A9FF3F47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7" b="14625"/>
          <a:stretch/>
        </p:blipFill>
        <p:spPr>
          <a:xfrm>
            <a:off x="8454887" y="2588411"/>
            <a:ext cx="3155920" cy="2862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728987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B15-E851-4575-807E-7B4C77C4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WALLET HISTORY &amp; 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07F2-652E-4EC0-9BCA-0FD4009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6610"/>
            <a:ext cx="11029615" cy="42406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User’s wallet history will be shown based on the recent transaction.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Each transaction have unique transaction id which is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useful for monitoring the transactions in admin(JoloAPI) dashboard.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Once user clicks logout JWT signature will get expired.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User’s session will be closed.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94669-D80C-4095-9C49-D0C5CE0A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9" y="2908852"/>
            <a:ext cx="2718597" cy="27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1770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333D-9D47-468C-A0A6-02701E0D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35D3-C31C-4AA4-8A35-CDCD3DB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solidFill>
                  <a:schemeClr val="tx1"/>
                </a:solidFill>
              </a:rPr>
              <a:t>“Client.chat” -  chatbot service provider.</a:t>
            </a:r>
          </a:p>
          <a:p>
            <a:r>
              <a:rPr lang="en-IN" sz="2200" dirty="0">
                <a:solidFill>
                  <a:schemeClr val="tx1"/>
                </a:solidFill>
              </a:rPr>
              <a:t>Human Friendly.</a:t>
            </a:r>
          </a:p>
          <a:p>
            <a:r>
              <a:rPr lang="en-IN" sz="2200" dirty="0">
                <a:solidFill>
                  <a:schemeClr val="tx1"/>
                </a:solidFill>
              </a:rPr>
              <a:t>Interactive &amp; Interesting user experience.</a:t>
            </a:r>
          </a:p>
          <a:p>
            <a:r>
              <a:rPr lang="en-IN" sz="2200" dirty="0">
                <a:solidFill>
                  <a:schemeClr val="tx1"/>
                </a:solidFill>
              </a:rPr>
              <a:t>24x7 Customer support</a:t>
            </a:r>
          </a:p>
          <a:p>
            <a:r>
              <a:rPr lang="en-IN" sz="2200" dirty="0">
                <a:solidFill>
                  <a:schemeClr val="tx1"/>
                </a:solidFill>
              </a:rPr>
              <a:t>Support claim will be raised as an email by default.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F56B5-700D-4338-92D5-B0B357D77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3" t="16315" r="31657" b="36879"/>
          <a:stretch/>
        </p:blipFill>
        <p:spPr>
          <a:xfrm>
            <a:off x="7938414" y="2517809"/>
            <a:ext cx="2287228" cy="208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7156D-C8E3-4032-AF5D-C3D90BFA3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3" t="25966" b="24108"/>
          <a:stretch/>
        </p:blipFill>
        <p:spPr>
          <a:xfrm>
            <a:off x="7938414" y="4598195"/>
            <a:ext cx="2570559" cy="7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89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62D-EF2E-48AC-96C2-B48FCA5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ADMIN(JoloAPI)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3C45-FE29-458D-AF22-55B9806D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96234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Admin can able to monitor recharge transactions(both success &amp; failed transactions)</a:t>
            </a:r>
          </a:p>
          <a:p>
            <a:pPr>
              <a:lnSpc>
                <a:spcPct val="107000"/>
              </a:lnSpc>
            </a:pP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Admin can able to monitor the plans for the respective operators.</a:t>
            </a:r>
          </a:p>
          <a:p>
            <a:pPr>
              <a:lnSpc>
                <a:spcPct val="107000"/>
              </a:lnSpc>
            </a:pP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Admin can solve the queries of the user in help desk.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Admin can monitor user details.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A029D0-12CC-41E9-B938-75D2FD3E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4" y="3283226"/>
            <a:ext cx="2408375" cy="23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5177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8DB5-DF4C-45A7-AEA4-531025A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OUR PRODUCT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1E97-B8A5-48CE-A8FB-B67442B3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2871"/>
            <a:ext cx="11029615" cy="3750364"/>
          </a:xfrm>
        </p:spPr>
        <p:txBody>
          <a:bodyPr>
            <a:normAutofit/>
          </a:bodyPr>
          <a:lstStyle/>
          <a:p>
            <a:endParaRPr lang="en-IN" sz="2200" dirty="0">
              <a:solidFill>
                <a:schemeClr val="tx1"/>
              </a:solidFill>
            </a:endParaRPr>
          </a:p>
          <a:p>
            <a:r>
              <a:rPr lang="en-IN" sz="2200" dirty="0">
                <a:solidFill>
                  <a:schemeClr val="tx1"/>
                </a:solidFill>
              </a:rPr>
              <a:t>High Security service.</a:t>
            </a:r>
          </a:p>
          <a:p>
            <a:r>
              <a:rPr lang="en-IN" sz="2200" dirty="0">
                <a:solidFill>
                  <a:schemeClr val="tx1"/>
                </a:solidFill>
              </a:rPr>
              <a:t>24x7 Customer support using Chat bot.</a:t>
            </a:r>
          </a:p>
          <a:p>
            <a:r>
              <a:rPr lang="en-IN" sz="2200" dirty="0">
                <a:solidFill>
                  <a:schemeClr val="tx1"/>
                </a:solidFill>
              </a:rPr>
              <a:t>Instant Refund service, If Recharge failed.</a:t>
            </a:r>
          </a:p>
          <a:p>
            <a:r>
              <a:rPr lang="en-IN" sz="2200" dirty="0">
                <a:solidFill>
                  <a:schemeClr val="tx1"/>
                </a:solidFill>
              </a:rPr>
              <a:t>Easy Transaction Monitoring.</a:t>
            </a:r>
          </a:p>
          <a:p>
            <a:r>
              <a:rPr lang="en-IN" sz="2200" dirty="0">
                <a:solidFill>
                  <a:schemeClr val="tx1"/>
                </a:solidFill>
              </a:rPr>
              <a:t>For every transaction , there will be a commission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    for the client and it will based on tarrif plan.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191BB-5DCF-44E5-9183-15C79C4C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15" y="2410031"/>
            <a:ext cx="2388368" cy="2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358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F2D9-D482-4CEB-83FA-DA420260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FF70-7B94-4245-9675-B69DB9C0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472" y="1701798"/>
            <a:ext cx="10360501" cy="4103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 NAVEETH Z A                       RAJAGURUNATHAN M               SARAVANAKUMAR B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3782A5-D500-46EF-9911-F995671D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0" y="2129459"/>
            <a:ext cx="2628900" cy="2599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810F4-01B9-49BD-B594-9ECE03405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56" b="25984"/>
          <a:stretch/>
        </p:blipFill>
        <p:spPr>
          <a:xfrm>
            <a:off x="1445490" y="2159580"/>
            <a:ext cx="2628899" cy="2599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C2F24-E88B-434E-8A38-5FC19011E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0" r="5363" b="24814"/>
          <a:stretch/>
        </p:blipFill>
        <p:spPr>
          <a:xfrm>
            <a:off x="8465811" y="2174640"/>
            <a:ext cx="2628899" cy="2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4912-8929-46BA-B972-AB81BB62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DEMO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3659-FBE2-44B4-AF2E-F06E9AFDA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324" y="2181225"/>
            <a:ext cx="6457351" cy="3678238"/>
          </a:xfrm>
        </p:spPr>
      </p:pic>
    </p:spTree>
    <p:extLst>
      <p:ext uri="{BB962C8B-B14F-4D97-AF65-F5344CB8AC3E}">
        <p14:creationId xmlns:p14="http://schemas.microsoft.com/office/powerpoint/2010/main" val="24762842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B88B-438D-466C-9C11-34AFD119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TIME FOR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8A133-59FC-46AA-8544-E04AD8F6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826" y="2075207"/>
            <a:ext cx="5698435" cy="4219575"/>
          </a:xfrm>
        </p:spPr>
      </p:pic>
    </p:spTree>
    <p:extLst>
      <p:ext uri="{BB962C8B-B14F-4D97-AF65-F5344CB8AC3E}">
        <p14:creationId xmlns:p14="http://schemas.microsoft.com/office/powerpoint/2010/main" val="336796703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2"/>
                </a:solidFill>
                <a:latin typeface="Bradley Hand ITC" panose="03070402050302030203" pitchFamily="66" charset="0"/>
              </a:rPr>
              <a:t>RPAY TEAM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3889-4453-4F6A-8C77-B93459F8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3BE998-A577-49BC-9B9A-4EDCCEA2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6043"/>
            <a:ext cx="10910346" cy="3909801"/>
          </a:xfrm>
        </p:spPr>
        <p:txBody>
          <a:bodyPr>
            <a:normAutofit fontScale="25000" lnSpcReduction="20000"/>
          </a:bodyPr>
          <a:lstStyle/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9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96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About Rpay</a:t>
            </a:r>
          </a:p>
          <a:p>
            <a:r>
              <a:rPr lang="en-US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Our service providers</a:t>
            </a:r>
          </a:p>
          <a:p>
            <a:r>
              <a:rPr lang="en-US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 &amp; Technologies</a:t>
            </a:r>
          </a:p>
          <a:p>
            <a:r>
              <a:rPr lang="en-IN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Web API , Angular 10 &amp; </a:t>
            </a:r>
            <a:r>
              <a:rPr lang="en-US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 design</a:t>
            </a:r>
          </a:p>
          <a:p>
            <a:r>
              <a:rPr lang="en-US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Project flow</a:t>
            </a:r>
          </a:p>
          <a:p>
            <a:r>
              <a:rPr lang="en-US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module</a:t>
            </a:r>
          </a:p>
          <a:p>
            <a:r>
              <a:rPr lang="en-US" sz="9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endParaRPr lang="en-US" sz="9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9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Admin Dashboard</a:t>
            </a:r>
          </a:p>
          <a:p>
            <a:r>
              <a:rPr lang="en-US" sz="9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Our Product Benefits</a:t>
            </a:r>
            <a:endParaRPr lang="en-IN" sz="9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FD641-38B2-458A-A565-95643AAEC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8"/>
          <a:stretch/>
        </p:blipFill>
        <p:spPr>
          <a:xfrm>
            <a:off x="6774735" y="2701439"/>
            <a:ext cx="4227458" cy="34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45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E446-FE04-460E-89CE-32D97A3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A67E-2190-44E7-B269-91C370EF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14" y="2074479"/>
            <a:ext cx="11029615" cy="3975348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Single click Recharge system.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Elegant UI with Multiple plans.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Hybrid &amp; High secured wallet system.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Role based Access to a platform</a:t>
            </a:r>
          </a:p>
          <a:p>
            <a:r>
              <a:rPr lang="en-US" sz="2400" dirty="0">
                <a:solidFill>
                  <a:schemeClr val="tx1"/>
                </a:solidFill>
              </a:rPr>
              <a:t>People’s SAAS product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84F6A-AB20-40EA-9115-0FCC7650B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3" t="11366" r="9239" b="11188"/>
          <a:stretch/>
        </p:blipFill>
        <p:spPr>
          <a:xfrm>
            <a:off x="7522004" y="2623930"/>
            <a:ext cx="3238761" cy="3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413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BF42-F2EC-471D-A56E-B498FE6F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ABOUT RPAY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250D-8606-49E2-AC87-1A457910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7052"/>
          </a:xfrm>
        </p:spPr>
        <p:txBody>
          <a:bodyPr>
            <a:normAutofit fontScale="92500" lnSpcReduction="20000"/>
          </a:bodyPr>
          <a:lstStyle/>
          <a:p>
            <a:pPr marL="151200" indent="0">
              <a:lnSpc>
                <a:spcPct val="107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457200"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Online Mobile Recharge System is  a Web  Based Application(RPAY)</a:t>
            </a:r>
          </a:p>
          <a:p>
            <a:pPr marL="151200" indent="0">
              <a:lnSpc>
                <a:spcPct val="107000"/>
              </a:lnSpc>
              <a:buNone/>
            </a:pPr>
            <a:r>
              <a:rPr lang="en-US" sz="2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sz="2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developed to recharge prepaid Mobile </a:t>
            </a:r>
            <a:r>
              <a:rPr lang="en-US" sz="2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numbers.</a:t>
            </a:r>
            <a:endParaRPr lang="en-US" sz="2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1200" indent="0">
              <a:lnSpc>
                <a:spcPct val="107000"/>
              </a:lnSpc>
              <a:buNone/>
            </a:pPr>
            <a:endParaRPr lang="en-IN" sz="26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This System focuses at </a:t>
            </a:r>
            <a:r>
              <a:rPr lang="en-US" sz="2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roviding </a:t>
            </a:r>
            <a:r>
              <a:rPr lang="en-US" sz="2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 Easy</a:t>
            </a:r>
            <a:r>
              <a:rPr lang="en-IN" sz="2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</a:p>
          <a:p>
            <a:pPr marL="151200" indent="0">
              <a:lnSpc>
                <a:spcPct val="107000"/>
              </a:lnSpc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6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Reliable Platform to Recharge Mobile </a:t>
            </a:r>
          </a:p>
          <a:p>
            <a:pPr marL="151200" indent="0">
              <a:lnSpc>
                <a:spcPct val="107000"/>
              </a:lnSpc>
              <a:buNone/>
            </a:pPr>
            <a:r>
              <a:rPr lang="en-US" sz="26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o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+mj-lt"/>
              </a:rPr>
              <a:t>f  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+mj-lt"/>
              </a:rPr>
              <a:t>ny Telecommunication Company through</a:t>
            </a:r>
          </a:p>
          <a:p>
            <a:pPr marL="151200" indent="0">
              <a:lnSpc>
                <a:spcPct val="107000"/>
              </a:lnSpc>
              <a:buNone/>
            </a:pPr>
            <a:r>
              <a:rPr lang="en-US" sz="2600" b="0" i="0" dirty="0">
                <a:solidFill>
                  <a:schemeClr val="tx1"/>
                </a:solidFill>
                <a:effectLst/>
                <a:latin typeface="+mj-lt"/>
              </a:rPr>
              <a:t>        Online without Buying Recharge Card</a:t>
            </a:r>
          </a:p>
          <a:p>
            <a:pPr marL="608400" indent="-457200">
              <a:lnSpc>
                <a:spcPct val="107000"/>
              </a:lnSpc>
            </a:pPr>
            <a:endParaRPr lang="en-US" sz="3100" dirty="0">
              <a:solidFill>
                <a:schemeClr val="tx1"/>
              </a:solidFill>
              <a:latin typeface="+mj-lt"/>
            </a:endParaRPr>
          </a:p>
          <a:p>
            <a:pPr marL="151200" indent="0">
              <a:lnSpc>
                <a:spcPct val="107000"/>
              </a:lnSpc>
              <a:buNone/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12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876B8-E4D5-4692-B835-60C4A032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5" y="3332351"/>
            <a:ext cx="2118691" cy="21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678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EF99-DAAA-4FA1-B690-5DC6876F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OUR SERVICE PROVIDERS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F8CDBD-A1F1-437E-B7C0-070D01E5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951" y="3429000"/>
            <a:ext cx="3487224" cy="2799523"/>
          </a:xfrm>
        </p:spPr>
        <p:txBody>
          <a:bodyPr>
            <a:normAutofit fontScale="25000" lnSpcReduction="20000"/>
          </a:bodyPr>
          <a:lstStyle/>
          <a:p>
            <a:endParaRPr lang="en-IN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55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IN" sz="88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Jolo API </a:t>
            </a:r>
            <a:r>
              <a:rPr lang="en-IN" sz="8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​ is a online recharge and bill portal. </a:t>
            </a:r>
          </a:p>
          <a:p>
            <a:r>
              <a:rPr lang="en-IN" sz="8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n-IN" sz="8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provide online instant mobile recharge service.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093E35-63B7-4FA1-9470-E0E7D513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8887" y="3829876"/>
            <a:ext cx="3631444" cy="2425150"/>
          </a:xfrm>
        </p:spPr>
        <p:txBody>
          <a:bodyPr>
            <a:noAutofit/>
          </a:bodyPr>
          <a:lstStyle/>
          <a:p>
            <a:endParaRPr lang="en-IN" sz="22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IN" sz="22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  <a:p>
            <a:r>
              <a:rPr lang="en-IN" sz="22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Razorpay</a:t>
            </a:r>
            <a:r>
              <a:rPr lang="en-IN" sz="2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 is the only payments solution in India that allows businesses to accept, process and disburse payments with its product suite.</a:t>
            </a:r>
          </a:p>
          <a:p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6A6278-7186-46B1-B66D-92CC4C19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44" y="2146023"/>
            <a:ext cx="2762250" cy="1657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77BF59-C311-42AF-B6A5-1A9C1228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77" y="2207935"/>
            <a:ext cx="1419225" cy="1533525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069D8261-99E1-4503-82A5-810E9508209D}"/>
              </a:ext>
            </a:extLst>
          </p:cNvPr>
          <p:cNvSpPr txBox="1">
            <a:spLocks/>
          </p:cNvSpPr>
          <p:nvPr/>
        </p:nvSpPr>
        <p:spPr>
          <a:xfrm>
            <a:off x="8261468" y="3803373"/>
            <a:ext cx="3631444" cy="2425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2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Collect chat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 is an interactive chatbot that collects data from website visitors - 24/7, fully on auto-pilot.</a:t>
            </a:r>
            <a:endParaRPr lang="en-IN" sz="2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5F9C3-A4C6-4EA2-B0E7-D830A83EC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308" y="2369986"/>
            <a:ext cx="2780741" cy="1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7281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EE14-6690-43CB-8302-533304B5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0C4D-4C37-48EE-9E0B-B23A6A77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36324"/>
          </a:xfrm>
        </p:spPr>
        <p:txBody>
          <a:bodyPr>
            <a:noAutofit/>
          </a:bodyPr>
          <a:lstStyle/>
          <a:p>
            <a:r>
              <a:rPr lang="en-IN" sz="2100" b="1" dirty="0">
                <a:solidFill>
                  <a:schemeClr val="tx1"/>
                </a:solidFill>
              </a:rPr>
              <a:t>PROJECT TYPE </a:t>
            </a:r>
            <a:r>
              <a:rPr lang="en-IN" sz="2100" dirty="0">
                <a:solidFill>
                  <a:schemeClr val="tx1"/>
                </a:solidFill>
              </a:rPr>
              <a:t>:   Web Application</a:t>
            </a:r>
          </a:p>
          <a:p>
            <a:r>
              <a:rPr lang="en-IN" sz="2100" b="1" dirty="0">
                <a:solidFill>
                  <a:schemeClr val="tx1"/>
                </a:solidFill>
              </a:rPr>
              <a:t>TECH STACK </a:t>
            </a:r>
            <a:r>
              <a:rPr lang="en-IN" sz="2100" dirty="0">
                <a:solidFill>
                  <a:schemeClr val="tx1"/>
                </a:solidFill>
              </a:rPr>
              <a:t>: Angular 10 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/>
                </a:solidFill>
              </a:rPr>
              <a:t>				     .Net Core 2.1 Web API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/>
                </a:solidFill>
              </a:rPr>
              <a:t>				      JWT,  Bootstrap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/>
                </a:solidFill>
              </a:rPr>
              <a:t>				      SQL, Angular Material Designs</a:t>
            </a:r>
          </a:p>
          <a:p>
            <a:r>
              <a:rPr lang="en-IN" sz="2100" b="1" dirty="0">
                <a:solidFill>
                  <a:schemeClr val="tx1"/>
                </a:solidFill>
              </a:rPr>
              <a:t>TOOLS USED</a:t>
            </a:r>
            <a:r>
              <a:rPr lang="en-IN" sz="2100" dirty="0">
                <a:solidFill>
                  <a:schemeClr val="tx1"/>
                </a:solidFill>
              </a:rPr>
              <a:t>:  Visual Studio 2019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/>
                </a:solidFill>
              </a:rPr>
              <a:t>			            Visual Studio code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/>
                </a:solidFill>
              </a:rPr>
              <a:t>                              Postman 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/>
                </a:solidFill>
              </a:rPr>
              <a:t>                              MS 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0352A-45D4-4C0A-A970-3BC1487D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498" y="1896995"/>
            <a:ext cx="1599925" cy="159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816A1-D323-41EE-B088-82E0DA89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08" y="2682828"/>
            <a:ext cx="1388028" cy="1388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6B1DB-4018-438C-BCC3-AB5F3F782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910" y="3815646"/>
            <a:ext cx="1253102" cy="1225494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71BED49-3775-4E17-9FFB-1D77F1EC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438" y="5079666"/>
            <a:ext cx="1599925" cy="1509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E811C0-9CE3-4BA0-9637-4BAD895E5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1867" y="4354356"/>
            <a:ext cx="1871807" cy="935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86ECF-BCDB-469C-8D9B-D28E83A2F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744" y="4142664"/>
            <a:ext cx="1928540" cy="964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635E9-8DFA-43D7-8EE8-D253A44C08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022" y="2764571"/>
            <a:ext cx="2259636" cy="1129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82E03-C0A5-408C-A0FB-2BEEB7787F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8919" y="5573760"/>
            <a:ext cx="2399117" cy="9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29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2DE2-B7D7-4FA6-A0E1-A155C350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500" dirty="0"/>
              <a:t>WEB API &amp; ANGULAR &amp; DATABASE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CBCD7-C598-4940-B28D-BA12B1661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639" b="9061"/>
          <a:stretch/>
        </p:blipFill>
        <p:spPr>
          <a:xfrm>
            <a:off x="1610139" y="2464904"/>
            <a:ext cx="8971722" cy="3690940"/>
          </a:xfrm>
        </p:spPr>
      </p:pic>
    </p:spTree>
    <p:extLst>
      <p:ext uri="{BB962C8B-B14F-4D97-AF65-F5344CB8AC3E}">
        <p14:creationId xmlns:p14="http://schemas.microsoft.com/office/powerpoint/2010/main" val="11744540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60CA-9B7C-4CB2-97F6-536B7EFE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PROJECT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42B861-5E64-4BDC-9D49-359717F09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37478"/>
            <a:ext cx="11029616" cy="4894625"/>
          </a:xfrm>
        </p:spPr>
      </p:pic>
    </p:spTree>
    <p:extLst>
      <p:ext uri="{BB962C8B-B14F-4D97-AF65-F5344CB8AC3E}">
        <p14:creationId xmlns:p14="http://schemas.microsoft.com/office/powerpoint/2010/main" val="150025125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618</TotalTime>
  <Words>767</Words>
  <Application>Microsoft Office PowerPoint</Application>
  <PresentationFormat>Widescreen</PresentationFormat>
  <Paragraphs>166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Bradley Hand ITC</vt:lpstr>
      <vt:lpstr>Calibri</vt:lpstr>
      <vt:lpstr>Gill Sans MT</vt:lpstr>
      <vt:lpstr>Segoe UI</vt:lpstr>
      <vt:lpstr>Wingdings 2</vt:lpstr>
      <vt:lpstr>Dividend</vt:lpstr>
      <vt:lpstr>ONLINE MOBILE RECHARGE    SYSTEM                              </vt:lpstr>
      <vt:lpstr>OUR TEAM</vt:lpstr>
      <vt:lpstr>AGENDA</vt:lpstr>
      <vt:lpstr>PROJECT OBJECTIVE</vt:lpstr>
      <vt:lpstr>ABOUT RPAY</vt:lpstr>
      <vt:lpstr>OUR SERVICE PROVIDERS</vt:lpstr>
      <vt:lpstr>TOOLS AND TECHNOLOGIES</vt:lpstr>
      <vt:lpstr>WEB API &amp; ANGULAR &amp; DATABASE </vt:lpstr>
      <vt:lpstr>PROJECT FLOW</vt:lpstr>
      <vt:lpstr>USERMODULES</vt:lpstr>
      <vt:lpstr>Signup &amp; login</vt:lpstr>
      <vt:lpstr>ADD MONEY TO WALLET</vt:lpstr>
      <vt:lpstr>OUR MOBILE NETWORK PARTNERS</vt:lpstr>
      <vt:lpstr>RECHARGE</vt:lpstr>
      <vt:lpstr>OPERATOR FINDER</vt:lpstr>
      <vt:lpstr>WALLET HISTORY &amp; LOGOUT</vt:lpstr>
      <vt:lpstr>CHATBOT</vt:lpstr>
      <vt:lpstr>ADMIN(JoloAPI) DASHBOARD</vt:lpstr>
      <vt:lpstr>OUR PRODUCT BENEFITS</vt:lpstr>
      <vt:lpstr>DEMO TIME</vt:lpstr>
      <vt:lpstr>TIME FOR QUERIES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MOBILE RECHARGE SYSTEM</dc:title>
  <dc:creator>rajaguru nathan</dc:creator>
  <cp:lastModifiedBy>rajaguru nathan</cp:lastModifiedBy>
  <cp:revision>147</cp:revision>
  <dcterms:created xsi:type="dcterms:W3CDTF">2020-11-07T03:46:54Z</dcterms:created>
  <dcterms:modified xsi:type="dcterms:W3CDTF">2020-11-08T11:46:12Z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