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75" r:id="rId6"/>
    <p:sldId id="268" r:id="rId7"/>
    <p:sldId id="276" r:id="rId8"/>
    <p:sldId id="277" r:id="rId9"/>
    <p:sldId id="278" r:id="rId10"/>
    <p:sldId id="279" r:id="rId11"/>
    <p:sldId id="280" r:id="rId12"/>
    <p:sldId id="281" r:id="rId13"/>
    <p:sldId id="290" r:id="rId14"/>
    <p:sldId id="283" r:id="rId15"/>
    <p:sldId id="284" r:id="rId16"/>
    <p:sldId id="285" r:id="rId17"/>
    <p:sldId id="286" r:id="rId18"/>
    <p:sldId id="287" r:id="rId19"/>
    <p:sldId id="288" r:id="rId20"/>
    <p:sldId id="289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10/16/2020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10/16/2020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10/16/2020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365780" cy="1044599"/>
          </a:xfrm>
        </p:spPr>
        <p:txBody>
          <a:bodyPr/>
          <a:lstStyle/>
          <a:p>
            <a:r>
              <a:rPr lang="en-US" dirty="0"/>
              <a:t>Online Mobile Recharge System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26749" y="1988840"/>
            <a:ext cx="8735325" cy="333308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000" dirty="0">
                <a:solidFill>
                  <a:srgbClr val="CCCCFF"/>
                </a:solidFill>
              </a:rPr>
              <a:t>PROJECT – ASP.NET WEB API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ctr"/>
            <a:r>
              <a:rPr lang="en-US" sz="9000" dirty="0">
                <a:solidFill>
                  <a:srgbClr val="C00000"/>
                </a:solidFill>
              </a:rPr>
              <a:t>       </a:t>
            </a:r>
            <a:r>
              <a:rPr lang="en-US" sz="14000" dirty="0">
                <a:solidFill>
                  <a:srgbClr val="C00000"/>
                </a:solidFill>
                <a:effectLst>
                  <a:glow rad="50800">
                    <a:schemeClr val="tx1"/>
                  </a:glow>
                </a:effectLst>
                <a:latin typeface="Book Antiqua" panose="02040602050305030304" pitchFamily="18" charset="0"/>
              </a:rPr>
              <a:t>RPAY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B6237-C468-437D-BD56-BF5045906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004" y="3140968"/>
            <a:ext cx="2088232" cy="1512168"/>
          </a:xfrm>
          <a:prstGeom prst="rect">
            <a:avLst/>
          </a:prstGeom>
          <a:effectLst>
            <a:glow rad="50800">
              <a:schemeClr val="tx1">
                <a:lumMod val="9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3818-8B18-4C57-84E3-B7A07752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USER MODULE - Recharge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8F78-C656-4D7C-9F38-3DF2CE24B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Recharge Module consists of 4 </a:t>
            </a:r>
          </a:p>
          <a:p>
            <a:pPr marL="0" indent="0">
              <a:buNone/>
            </a:pPr>
            <a:r>
              <a:rPr lang="en-IN" dirty="0"/>
              <a:t>    stages.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Enter Phone Number &amp; Select Plan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OTP Verification – </a:t>
            </a:r>
            <a:r>
              <a:rPr lang="en-IN" sz="2500" dirty="0"/>
              <a:t>Email Authentication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Recharge Status – </a:t>
            </a:r>
            <a:r>
              <a:rPr lang="en-IN" sz="2500" dirty="0"/>
              <a:t>Email Notification</a:t>
            </a:r>
          </a:p>
          <a:p>
            <a:pPr marL="514350" indent="-514350">
              <a:buAutoNum type="arabicPeriod" startAt="4"/>
            </a:pPr>
            <a:r>
              <a:rPr lang="en-IN" dirty="0"/>
              <a:t>New Plan Update in My Plans Section &amp; </a:t>
            </a:r>
          </a:p>
          <a:p>
            <a:pPr marL="0" indent="0">
              <a:buNone/>
            </a:pPr>
            <a:r>
              <a:rPr lang="en-IN" dirty="0"/>
              <a:t>       Transaction History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A02DA84-1BE0-4FEA-9AAB-2907CAFADF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6"/>
          <a:stretch/>
        </p:blipFill>
        <p:spPr>
          <a:xfrm>
            <a:off x="7318548" y="1916832"/>
            <a:ext cx="4260836" cy="262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3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C835D-265A-467E-81F9-A43D868D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USER MODULE – Add Money to Wallet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4645C-AA52-46CA-AD83-A3742F79F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can add money to their wallet using credit / debit card with email authentication.</a:t>
            </a:r>
          </a:p>
          <a:p>
            <a:r>
              <a:rPr lang="en-US" dirty="0"/>
              <a:t>It consists of 3 stages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Required amount &amp; Card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OTP Verification- </a:t>
            </a:r>
            <a:r>
              <a:rPr lang="en-US" sz="2500" dirty="0"/>
              <a:t>Email Authentication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Money Status – </a:t>
            </a:r>
            <a:r>
              <a:rPr lang="en-US" sz="2500" dirty="0"/>
              <a:t>Email Notification</a:t>
            </a:r>
          </a:p>
          <a:p>
            <a:pPr marL="0" indent="0">
              <a:buNone/>
            </a:pPr>
            <a:r>
              <a:rPr lang="en-US" dirty="0"/>
              <a:t>Added Money will updated in the user profile </a:t>
            </a:r>
          </a:p>
          <a:p>
            <a:pPr marL="0" indent="0">
              <a:buNone/>
            </a:pPr>
            <a:r>
              <a:rPr lang="en-US" dirty="0"/>
              <a:t>&amp; User Home section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B29E2A-B6EA-41EB-B06C-413FD97B1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28" y="2492896"/>
            <a:ext cx="324036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4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A5EE-0833-4BBD-B897-55FAFC21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8"/>
            <a:ext cx="10360501" cy="720080"/>
          </a:xfrm>
        </p:spPr>
        <p:txBody>
          <a:bodyPr/>
          <a:lstStyle/>
          <a:p>
            <a:pPr algn="ctr"/>
            <a:r>
              <a:rPr lang="en-IN" dirty="0"/>
              <a:t>USER MODULE – My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8316A-F934-4CE8-A7EA-9916C0E9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268760"/>
            <a:ext cx="10360501" cy="5314603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Users can view their current plan </a:t>
            </a:r>
          </a:p>
          <a:p>
            <a:pPr marL="0" indent="0">
              <a:buNone/>
            </a:pPr>
            <a:r>
              <a:rPr lang="en-US" sz="3000" dirty="0"/>
              <a:t>    and previous plans transaction history</a:t>
            </a:r>
          </a:p>
          <a:p>
            <a:r>
              <a:rPr lang="en-US" sz="3000" dirty="0"/>
              <a:t>Users can also recharge their friends</a:t>
            </a:r>
          </a:p>
          <a:p>
            <a:pPr marL="0" indent="0">
              <a:buNone/>
            </a:pPr>
            <a:r>
              <a:rPr lang="en-US" sz="3000" dirty="0"/>
              <a:t>    or others mobile number ,the transaction</a:t>
            </a:r>
          </a:p>
          <a:p>
            <a:pPr marL="0" indent="0">
              <a:buNone/>
            </a:pPr>
            <a:r>
              <a:rPr lang="en-US" sz="3000" dirty="0"/>
              <a:t>    get update in the plans transaction</a:t>
            </a:r>
          </a:p>
          <a:p>
            <a:pPr marL="0" indent="0">
              <a:buNone/>
            </a:pPr>
            <a:r>
              <a:rPr lang="en-US" sz="3000" dirty="0"/>
              <a:t>    history</a:t>
            </a:r>
          </a:p>
          <a:p>
            <a:r>
              <a:rPr lang="en-US" sz="3000" dirty="0"/>
              <a:t>Also If other user recharge our number,</a:t>
            </a:r>
          </a:p>
          <a:p>
            <a:pPr marL="0" indent="0">
              <a:buNone/>
            </a:pPr>
            <a:r>
              <a:rPr lang="en-US" sz="3000" dirty="0"/>
              <a:t>    the current plan will be changed but </a:t>
            </a:r>
          </a:p>
          <a:p>
            <a:pPr marL="0" indent="0">
              <a:buNone/>
            </a:pPr>
            <a:r>
              <a:rPr lang="en-US" sz="3000" dirty="0"/>
              <a:t>    transaction will not be updated.</a:t>
            </a:r>
          </a:p>
          <a:p>
            <a:pPr marL="0" indent="0">
              <a:buNone/>
            </a:pPr>
            <a:r>
              <a:rPr lang="en-US" sz="3100" dirty="0"/>
              <a:t>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2814F-A5B1-4F29-A9A8-05DEC26137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75" r="5547"/>
          <a:stretch/>
        </p:blipFill>
        <p:spPr>
          <a:xfrm>
            <a:off x="7678588" y="1844824"/>
            <a:ext cx="3600399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9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48D9-1327-457E-B3D6-7870BBCE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066131"/>
          </a:xfrm>
        </p:spPr>
        <p:txBody>
          <a:bodyPr/>
          <a:lstStyle/>
          <a:p>
            <a:pPr algn="ctr"/>
            <a:r>
              <a:rPr lang="en-IN" dirty="0"/>
              <a:t>ADMIN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2251-8213-429D-BDAF-4EA22B86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Admin Module consists of 3 important</a:t>
            </a:r>
          </a:p>
          <a:p>
            <a:pPr marL="0" indent="0">
              <a:buNone/>
            </a:pPr>
            <a:r>
              <a:rPr lang="en-IN" dirty="0"/>
              <a:t>   sub modules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Network Operator Manager    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Plan Transactions Manager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Recharge Plans Manager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193F1-1B9C-4006-AAB1-5281E4858A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9" r="26622"/>
          <a:stretch/>
        </p:blipFill>
        <p:spPr>
          <a:xfrm>
            <a:off x="7750596" y="1988840"/>
            <a:ext cx="36004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8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A553-CC38-4284-B898-135FC7BAD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138139"/>
          </a:xfrm>
        </p:spPr>
        <p:txBody>
          <a:bodyPr/>
          <a:lstStyle/>
          <a:p>
            <a:pPr algn="ctr"/>
            <a:r>
              <a:rPr lang="en-IN" dirty="0"/>
              <a:t>ADMIN MODULE – Network Operator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3128-A608-4D53-BA31-EEA8C92D5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916831"/>
            <a:ext cx="10360501" cy="4247237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Admin can manage network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View Operator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Add New Operator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Update Operator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Delete Existing Operator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DACDE2-6555-425A-BFA3-010940E959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974"/>
          <a:stretch/>
        </p:blipFill>
        <p:spPr>
          <a:xfrm>
            <a:off x="7818279" y="2204864"/>
            <a:ext cx="3151663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8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1160-1C59-45BD-AC63-4906E242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138139"/>
          </a:xfrm>
        </p:spPr>
        <p:txBody>
          <a:bodyPr/>
          <a:lstStyle/>
          <a:p>
            <a:pPr algn="ctr"/>
            <a:r>
              <a:rPr lang="en-IN" dirty="0"/>
              <a:t>ADMIN MODULE – Plan Transaction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84F1-C4C4-4E65-973B-6B39A6E69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84" y="1701797"/>
            <a:ext cx="10237500" cy="4462272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Admin can manage Recharge plan 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View recharge plan 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reports in pdf format </a:t>
            </a:r>
          </a:p>
          <a:p>
            <a:pPr marL="0" indent="0">
              <a:buNone/>
            </a:pPr>
            <a:r>
              <a:rPr lang="en-US" dirty="0"/>
              <a:t>      based on the recharge plan </a:t>
            </a:r>
          </a:p>
          <a:p>
            <a:pPr marL="0" indent="0">
              <a:buNone/>
            </a:pPr>
            <a:r>
              <a:rPr lang="en-US" dirty="0"/>
              <a:t>      transaction details. 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EB4EC-43EE-4B70-8275-294CD9290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540" y="2780928"/>
            <a:ext cx="3924300" cy="2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6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399C-751B-4464-BA90-4968EA6B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ADMIN MODULE – Recharge Plans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1920-F470-4FF3-A89A-848B3A6EE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916831"/>
            <a:ext cx="10360501" cy="4247237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Admin can manage Recharge plans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View existing recharge plan details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Add New Plan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Update existing Plan details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Delete Existing Plans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32DC5-AB6B-4D17-B7AD-F3C0801F3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8" y="2420888"/>
            <a:ext cx="309634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7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F577C5-8904-4AAB-A2B0-70DF5E500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524" y="836613"/>
            <a:ext cx="9471377" cy="5327650"/>
          </a:xfrm>
        </p:spPr>
      </p:pic>
    </p:spTree>
    <p:extLst>
      <p:ext uri="{BB962C8B-B14F-4D97-AF65-F5344CB8AC3E}">
        <p14:creationId xmlns:p14="http://schemas.microsoft.com/office/powerpoint/2010/main" val="20602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F2D9-D482-4CEB-83FA-DA420260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FF70-7B94-4245-9675-B69DB9C0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1034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NAVEETH Z A           RAJAGURUNATHAN M     SARAVANAKUMAR B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1CE40B-EDA5-4F96-8F4E-1F792D135F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77" y="2114550"/>
            <a:ext cx="2628900" cy="2628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3782A5-D500-46EF-9911-F995671DA4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62" y="2129458"/>
            <a:ext cx="2628900" cy="25990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266B5DB-D80B-47D1-AB48-A0FC670A98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357" y="2158195"/>
            <a:ext cx="2628900" cy="26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5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Introduction</a:t>
            </a:r>
          </a:p>
          <a:p>
            <a:r>
              <a:rPr lang="en-US" dirty="0"/>
              <a:t>Project Objective &amp; Flow </a:t>
            </a:r>
          </a:p>
          <a:p>
            <a:r>
              <a:rPr lang="en-US" dirty="0"/>
              <a:t>Database Design</a:t>
            </a:r>
          </a:p>
          <a:p>
            <a:r>
              <a:rPr lang="en-US" dirty="0"/>
              <a:t>User Module</a:t>
            </a:r>
          </a:p>
          <a:p>
            <a:r>
              <a:rPr lang="en-US" dirty="0"/>
              <a:t>Admin Module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6B118-7F10-4CE2-9F7D-4E9FFC2EED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8"/>
          <a:stretch/>
        </p:blipFill>
        <p:spPr>
          <a:xfrm>
            <a:off x="6814492" y="2205730"/>
            <a:ext cx="4227458" cy="345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AF46-E11C-4471-BDEA-A1E97765E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5C3F-8FD0-4C5E-843F-6E422DCA7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498600"/>
            <a:ext cx="10360501" cy="46654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Online Mobile Recharge System is  a Web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Based Application(RPAY) developed to recharge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Mobile Phones.</a:t>
            </a: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This System Focuses At Providing An Easy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   And Reliable Platform To Recharge Mobile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  Of Any Telecommunication Company Through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+mj-lt"/>
              </a:rPr>
              <a:t>   Online Without Buying Recharge Card</a:t>
            </a:r>
            <a:endParaRPr lang="en-US" dirty="0"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78D02-F95F-4AB3-9CD0-0782BBDF5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949" y="2276872"/>
            <a:ext cx="3462907" cy="365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6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F80F4-3950-4341-ADDE-0100EFB6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94123"/>
          </a:xfrm>
        </p:spPr>
        <p:txBody>
          <a:bodyPr/>
          <a:lstStyle/>
          <a:p>
            <a:pPr algn="ctr"/>
            <a:r>
              <a:rPr lang="en-IN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85628-BD50-4182-845A-A606A51EC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412776"/>
            <a:ext cx="10360501" cy="4791050"/>
          </a:xfrm>
        </p:spPr>
        <p:txBody>
          <a:bodyPr>
            <a:normAutofit/>
          </a:bodyPr>
          <a:lstStyle/>
          <a:p>
            <a:r>
              <a:rPr lang="en-US" dirty="0"/>
              <a:t>The proposed project for recharging mobiles developed to automate the mobile recharging process.</a:t>
            </a:r>
          </a:p>
          <a:p>
            <a:r>
              <a:rPr lang="en-US" dirty="0"/>
              <a:t>It roots out the manual card system of recharge and introduces a new and genuine online recharge process.</a:t>
            </a:r>
          </a:p>
          <a:p>
            <a:r>
              <a:rPr lang="en-US" dirty="0"/>
              <a:t>The online mobile recharge system is beneficial to both the admins and users.</a:t>
            </a:r>
          </a:p>
          <a:p>
            <a:r>
              <a:rPr lang="en-US" dirty="0"/>
              <a:t>Using the online application, the admin can add new operators, tariff plans, offers and update or modify the existing tariff plans. </a:t>
            </a:r>
          </a:p>
          <a:p>
            <a:r>
              <a:rPr lang="en-US" dirty="0"/>
              <a:t>It helps the users in creating their account, and then recharging the mobiles phones at any time.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7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857B-2E68-4C4A-920E-31D586B6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56207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PROJECT FLOW (User)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476A2F-676A-4380-BA0D-7F7333BFA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92" y="1124744"/>
            <a:ext cx="10009112" cy="5039519"/>
          </a:xfrm>
        </p:spPr>
      </p:pic>
    </p:spTree>
    <p:extLst>
      <p:ext uri="{BB962C8B-B14F-4D97-AF65-F5344CB8AC3E}">
        <p14:creationId xmlns:p14="http://schemas.microsoft.com/office/powerpoint/2010/main" val="205372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58BA-C877-4B76-8ADF-90A42CB1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</p:spPr>
        <p:txBody>
          <a:bodyPr/>
          <a:lstStyle/>
          <a:p>
            <a:pPr algn="ctr"/>
            <a:r>
              <a:rPr lang="en-IN" dirty="0"/>
              <a:t>PROJECT FLOW (Admin)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0483A6-CA4F-4E71-B164-7125C6456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268760"/>
            <a:ext cx="9649072" cy="4752528"/>
          </a:xfrm>
        </p:spPr>
      </p:pic>
    </p:spTree>
    <p:extLst>
      <p:ext uri="{BB962C8B-B14F-4D97-AF65-F5344CB8AC3E}">
        <p14:creationId xmlns:p14="http://schemas.microsoft.com/office/powerpoint/2010/main" val="406907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DE58-06E9-4454-BE10-5C43E334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</p:spPr>
        <p:txBody>
          <a:bodyPr/>
          <a:lstStyle/>
          <a:p>
            <a:pPr algn="ctr"/>
            <a:r>
              <a:rPr lang="en-IN" dirty="0"/>
              <a:t>DATABASE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101E66-7A93-41AC-9307-EF188E5F3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340768"/>
            <a:ext cx="9577064" cy="4823495"/>
          </a:xfrm>
        </p:spPr>
      </p:pic>
    </p:spTree>
    <p:extLst>
      <p:ext uri="{BB962C8B-B14F-4D97-AF65-F5344CB8AC3E}">
        <p14:creationId xmlns:p14="http://schemas.microsoft.com/office/powerpoint/2010/main" val="35496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940B-4951-4B4E-9544-ABDA89F8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922115"/>
          </a:xfrm>
        </p:spPr>
        <p:txBody>
          <a:bodyPr/>
          <a:lstStyle/>
          <a:p>
            <a:pPr algn="ctr"/>
            <a:r>
              <a:rPr lang="en-IN" dirty="0"/>
              <a:t>USER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3B44-6D14-4DA1-B8B5-BBE4CE629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User Module Consists of six important sub modules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Recharge – with email Authentication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My Plans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Add Money to Wallet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Edit Profile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Customer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Forgot Password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21C9D-5755-41B0-98E9-EE2AC9DD8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56" y="2354041"/>
            <a:ext cx="4075279" cy="381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6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380</TotalTime>
  <Words>475</Words>
  <Application>Microsoft Office PowerPoint</Application>
  <PresentationFormat>Custom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Book Antiqua</vt:lpstr>
      <vt:lpstr>Calibri</vt:lpstr>
      <vt:lpstr>Tech 16x9</vt:lpstr>
      <vt:lpstr>Online Mobile Recharge System</vt:lpstr>
      <vt:lpstr>OUR TEAM</vt:lpstr>
      <vt:lpstr>AGENDA</vt:lpstr>
      <vt:lpstr>INTRODUCTION </vt:lpstr>
      <vt:lpstr>PROJECT OBJECTIVE</vt:lpstr>
      <vt:lpstr>PROJECT FLOW (User)</vt:lpstr>
      <vt:lpstr>PROJECT FLOW (Admin)</vt:lpstr>
      <vt:lpstr>DATABASE DESIGN</vt:lpstr>
      <vt:lpstr>USER MODULE</vt:lpstr>
      <vt:lpstr>USER MODULE - Recharge</vt:lpstr>
      <vt:lpstr>USER MODULE – Add Money to Wallet</vt:lpstr>
      <vt:lpstr>USER MODULE – My Plans</vt:lpstr>
      <vt:lpstr>ADMIN MODULE</vt:lpstr>
      <vt:lpstr>ADMIN MODULE – Network Operator Manager</vt:lpstr>
      <vt:lpstr>ADMIN MODULE – Plan Transaction Manager</vt:lpstr>
      <vt:lpstr>ADMIN MODULE – Recharge Plans Manager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Mobile Recharge System</dc:title>
  <dc:creator>rajaguru nathan</dc:creator>
  <cp:lastModifiedBy>rajaguru nathan</cp:lastModifiedBy>
  <cp:revision>62</cp:revision>
  <dcterms:created xsi:type="dcterms:W3CDTF">2020-10-15T12:04:02Z</dcterms:created>
  <dcterms:modified xsi:type="dcterms:W3CDTF">2020-10-16T03:33:07Z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