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8"/>
  </p:notesMasterIdLst>
  <p:sldIdLst>
    <p:sldId id="256" r:id="rId2"/>
    <p:sldId id="258" r:id="rId3"/>
    <p:sldId id="312" r:id="rId4"/>
    <p:sldId id="327" r:id="rId5"/>
    <p:sldId id="269" r:id="rId6"/>
    <p:sldId id="263" r:id="rId7"/>
    <p:sldId id="264" r:id="rId8"/>
    <p:sldId id="298" r:id="rId9"/>
    <p:sldId id="313" r:id="rId10"/>
    <p:sldId id="299" r:id="rId11"/>
    <p:sldId id="314" r:id="rId12"/>
    <p:sldId id="300" r:id="rId13"/>
    <p:sldId id="315" r:id="rId14"/>
    <p:sldId id="301" r:id="rId15"/>
    <p:sldId id="316" r:id="rId16"/>
    <p:sldId id="302" r:id="rId17"/>
    <p:sldId id="317" r:id="rId18"/>
    <p:sldId id="303" r:id="rId19"/>
    <p:sldId id="318" r:id="rId20"/>
    <p:sldId id="304" r:id="rId21"/>
    <p:sldId id="319" r:id="rId22"/>
    <p:sldId id="305" r:id="rId23"/>
    <p:sldId id="320" r:id="rId24"/>
    <p:sldId id="306" r:id="rId25"/>
    <p:sldId id="321" r:id="rId26"/>
    <p:sldId id="307" r:id="rId27"/>
    <p:sldId id="322" r:id="rId28"/>
    <p:sldId id="308" r:id="rId29"/>
    <p:sldId id="323" r:id="rId30"/>
    <p:sldId id="309" r:id="rId31"/>
    <p:sldId id="324" r:id="rId32"/>
    <p:sldId id="310" r:id="rId33"/>
    <p:sldId id="325" r:id="rId34"/>
    <p:sldId id="311" r:id="rId35"/>
    <p:sldId id="326" r:id="rId36"/>
    <p:sldId id="268" r:id="rId37"/>
  </p:sldIdLst>
  <p:sldSz cx="9144000" cy="5143500" type="screen16x9"/>
  <p:notesSz cx="6858000" cy="9144000"/>
  <p:embeddedFontLst>
    <p:embeddedFont>
      <p:font typeface="Advent Pro SemiBold" panose="020B0604020202020204" charset="0"/>
      <p:regular r:id="rId39"/>
      <p:bold r:id="rId40"/>
      <p:italic r:id="rId41"/>
      <p:boldItalic r:id="rId42"/>
    </p:embeddedFont>
    <p:embeddedFont>
      <p:font typeface="Fira Sans Extra Condensed Medium" panose="020B0604020202020204" charset="0"/>
      <p:regular r:id="rId43"/>
      <p:bold r:id="rId44"/>
      <p:italic r:id="rId45"/>
      <p:boldItalic r:id="rId46"/>
    </p:embeddedFont>
    <p:embeddedFont>
      <p:font typeface="Maven Pro" panose="020B0604020202020204" charset="0"/>
      <p:regular r:id="rId47"/>
      <p:bold r:id="rId48"/>
    </p:embeddedFont>
    <p:embeddedFont>
      <p:font typeface="Share Tech" panose="020B0604020202020204" charset="0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F94C03-935F-4029-A89E-61574D5270E3}">
  <a:tblStyle styleId="{22F94C03-935F-4029-A89E-61574D5270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05C448-820D-40C9-AA37-E7121E5CAE88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67D14F1-AF5E-43E5-9F57-B900DEDD5040}">
      <dgm:prSet/>
      <dgm:spPr/>
      <dgm:t>
        <a:bodyPr/>
        <a:lstStyle/>
        <a:p>
          <a:r>
            <a:rPr lang="en-US" b="0" i="0" baseline="0"/>
            <a:t>The dataset includes comprehensive information on hotel reservations</a:t>
          </a:r>
          <a:endParaRPr lang="en-US" dirty="0"/>
        </a:p>
      </dgm:t>
    </dgm:pt>
    <dgm:pt modelId="{093D0B5F-4BB9-47AE-9103-9E320A0C8E6D}" type="parTrans" cxnId="{7095902D-2F6E-4995-B0D4-F8A73BF069A3}">
      <dgm:prSet/>
      <dgm:spPr/>
      <dgm:t>
        <a:bodyPr/>
        <a:lstStyle/>
        <a:p>
          <a:endParaRPr lang="en-US"/>
        </a:p>
      </dgm:t>
    </dgm:pt>
    <dgm:pt modelId="{1A9AA2E3-4667-468B-8616-8747782FE9A1}" type="sibTrans" cxnId="{7095902D-2F6E-4995-B0D4-F8A73BF069A3}">
      <dgm:prSet/>
      <dgm:spPr/>
      <dgm:t>
        <a:bodyPr/>
        <a:lstStyle/>
        <a:p>
          <a:endParaRPr lang="en-US"/>
        </a:p>
      </dgm:t>
    </dgm:pt>
    <dgm:pt modelId="{70F375F6-D686-4389-9BD0-EFFC1799ABC0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0" i="0" baseline="0" dirty="0"/>
            <a:t>It covers guest demographics, booking details, and financial aspects</a:t>
          </a:r>
          <a:endParaRPr lang="en-US" dirty="0"/>
        </a:p>
      </dgm:t>
    </dgm:pt>
    <dgm:pt modelId="{B66187FA-B1CB-4AD4-A9E1-DB221714B7DB}" type="parTrans" cxnId="{585E99E6-E825-4265-BDBA-58444F075872}">
      <dgm:prSet/>
      <dgm:spPr/>
      <dgm:t>
        <a:bodyPr/>
        <a:lstStyle/>
        <a:p>
          <a:endParaRPr lang="en-US"/>
        </a:p>
      </dgm:t>
    </dgm:pt>
    <dgm:pt modelId="{CF950026-3501-42C8-A195-03C55689F105}" type="sibTrans" cxnId="{585E99E6-E825-4265-BDBA-58444F075872}">
      <dgm:prSet/>
      <dgm:spPr/>
      <dgm:t>
        <a:bodyPr/>
        <a:lstStyle/>
        <a:p>
          <a:endParaRPr lang="en-US"/>
        </a:p>
      </dgm:t>
    </dgm:pt>
    <dgm:pt modelId="{A7271A99-FD9C-4B54-9AD8-D78DD53A05F8}">
      <dgm:prSet/>
      <dgm:spPr>
        <a:solidFill>
          <a:schemeClr val="accent1">
            <a:lumMod val="75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b="0" i="0" baseline="0" dirty="0">
              <a:solidFill>
                <a:schemeClr val="bg1"/>
              </a:solidFill>
            </a:rPr>
            <a:t>This rich dataset enables a thorough analysis of booking patterns and guest preferences</a:t>
          </a:r>
          <a:endParaRPr lang="en-US" dirty="0">
            <a:solidFill>
              <a:schemeClr val="bg1"/>
            </a:solidFill>
          </a:endParaRPr>
        </a:p>
      </dgm:t>
    </dgm:pt>
    <dgm:pt modelId="{1A4EA1C0-F019-4D4E-B3BA-D40F0AFE896C}" type="parTrans" cxnId="{17B481BE-94A5-4543-AEF2-FE4D3DC71D7A}">
      <dgm:prSet/>
      <dgm:spPr/>
      <dgm:t>
        <a:bodyPr/>
        <a:lstStyle/>
        <a:p>
          <a:endParaRPr lang="en-US"/>
        </a:p>
      </dgm:t>
    </dgm:pt>
    <dgm:pt modelId="{A7179AE5-B591-46F5-B709-F6DC827C4CA8}" type="sibTrans" cxnId="{17B481BE-94A5-4543-AEF2-FE4D3DC71D7A}">
      <dgm:prSet/>
      <dgm:spPr/>
      <dgm:t>
        <a:bodyPr/>
        <a:lstStyle/>
        <a:p>
          <a:endParaRPr lang="en-US"/>
        </a:p>
      </dgm:t>
    </dgm:pt>
    <dgm:pt modelId="{93623E8F-278D-414F-B33E-23EC1B871F7F}" type="pres">
      <dgm:prSet presAssocID="{5F05C448-820D-40C9-AA37-E7121E5CAE88}" presName="Name0" presStyleCnt="0">
        <dgm:presLayoutVars>
          <dgm:dir/>
          <dgm:animLvl val="lvl"/>
          <dgm:resizeHandles val="exact"/>
        </dgm:presLayoutVars>
      </dgm:prSet>
      <dgm:spPr/>
    </dgm:pt>
    <dgm:pt modelId="{0DFF3B58-E91E-458D-B048-5562FB698A4A}" type="pres">
      <dgm:prSet presAssocID="{867D14F1-AF5E-43E5-9F57-B900DEDD504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E4F32C6-6C17-41F7-A820-D8B56E3016AF}" type="pres">
      <dgm:prSet presAssocID="{1A9AA2E3-4667-468B-8616-8747782FE9A1}" presName="parTxOnlySpace" presStyleCnt="0"/>
      <dgm:spPr/>
    </dgm:pt>
    <dgm:pt modelId="{B4956E32-9490-4D6B-8D8E-52F967CF8C15}" type="pres">
      <dgm:prSet presAssocID="{70F375F6-D686-4389-9BD0-EFFC1799ABC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CFFBB1F-2DED-4AFD-953A-314B4C7A120D}" type="pres">
      <dgm:prSet presAssocID="{CF950026-3501-42C8-A195-03C55689F105}" presName="parTxOnlySpace" presStyleCnt="0"/>
      <dgm:spPr/>
    </dgm:pt>
    <dgm:pt modelId="{36753672-88C4-42DF-B247-92A50A35276A}" type="pres">
      <dgm:prSet presAssocID="{A7271A99-FD9C-4B54-9AD8-D78DD53A05F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095902D-2F6E-4995-B0D4-F8A73BF069A3}" srcId="{5F05C448-820D-40C9-AA37-E7121E5CAE88}" destId="{867D14F1-AF5E-43E5-9F57-B900DEDD5040}" srcOrd="0" destOrd="0" parTransId="{093D0B5F-4BB9-47AE-9103-9E320A0C8E6D}" sibTransId="{1A9AA2E3-4667-468B-8616-8747782FE9A1}"/>
    <dgm:cxn modelId="{32C98161-3B06-449C-9AD9-B4E452E5784F}" type="presOf" srcId="{867D14F1-AF5E-43E5-9F57-B900DEDD5040}" destId="{0DFF3B58-E91E-458D-B048-5562FB698A4A}" srcOrd="0" destOrd="0" presId="urn:microsoft.com/office/officeart/2005/8/layout/chevron1"/>
    <dgm:cxn modelId="{7BBF19AC-97D5-4278-8D32-3E2A53844414}" type="presOf" srcId="{5F05C448-820D-40C9-AA37-E7121E5CAE88}" destId="{93623E8F-278D-414F-B33E-23EC1B871F7F}" srcOrd="0" destOrd="0" presId="urn:microsoft.com/office/officeart/2005/8/layout/chevron1"/>
    <dgm:cxn modelId="{17B481BE-94A5-4543-AEF2-FE4D3DC71D7A}" srcId="{5F05C448-820D-40C9-AA37-E7121E5CAE88}" destId="{A7271A99-FD9C-4B54-9AD8-D78DD53A05F8}" srcOrd="2" destOrd="0" parTransId="{1A4EA1C0-F019-4D4E-B3BA-D40F0AFE896C}" sibTransId="{A7179AE5-B591-46F5-B709-F6DC827C4CA8}"/>
    <dgm:cxn modelId="{585E99E6-E825-4265-BDBA-58444F075872}" srcId="{5F05C448-820D-40C9-AA37-E7121E5CAE88}" destId="{70F375F6-D686-4389-9BD0-EFFC1799ABC0}" srcOrd="1" destOrd="0" parTransId="{B66187FA-B1CB-4AD4-A9E1-DB221714B7DB}" sibTransId="{CF950026-3501-42C8-A195-03C55689F105}"/>
    <dgm:cxn modelId="{63B361EE-A520-4165-89D5-60A6EF26908F}" type="presOf" srcId="{A7271A99-FD9C-4B54-9AD8-D78DD53A05F8}" destId="{36753672-88C4-42DF-B247-92A50A35276A}" srcOrd="0" destOrd="0" presId="urn:microsoft.com/office/officeart/2005/8/layout/chevron1"/>
    <dgm:cxn modelId="{92EF0BF1-1AB7-4D29-BF29-0C0D96B6FD9E}" type="presOf" srcId="{70F375F6-D686-4389-9BD0-EFFC1799ABC0}" destId="{B4956E32-9490-4D6B-8D8E-52F967CF8C15}" srcOrd="0" destOrd="0" presId="urn:microsoft.com/office/officeart/2005/8/layout/chevron1"/>
    <dgm:cxn modelId="{C7718E13-0F58-4CA3-9264-CB74B6E1F4B7}" type="presParOf" srcId="{93623E8F-278D-414F-B33E-23EC1B871F7F}" destId="{0DFF3B58-E91E-458D-B048-5562FB698A4A}" srcOrd="0" destOrd="0" presId="urn:microsoft.com/office/officeart/2005/8/layout/chevron1"/>
    <dgm:cxn modelId="{BB78A1B9-0138-4B85-9AB1-A8CB922D00DB}" type="presParOf" srcId="{93623E8F-278D-414F-B33E-23EC1B871F7F}" destId="{0E4F32C6-6C17-41F7-A820-D8B56E3016AF}" srcOrd="1" destOrd="0" presId="urn:microsoft.com/office/officeart/2005/8/layout/chevron1"/>
    <dgm:cxn modelId="{A9021839-59CF-4186-B657-65B9FDA2A1F9}" type="presParOf" srcId="{93623E8F-278D-414F-B33E-23EC1B871F7F}" destId="{B4956E32-9490-4D6B-8D8E-52F967CF8C15}" srcOrd="2" destOrd="0" presId="urn:microsoft.com/office/officeart/2005/8/layout/chevron1"/>
    <dgm:cxn modelId="{BC677D67-DBAA-4749-8E03-90756856C5FB}" type="presParOf" srcId="{93623E8F-278D-414F-B33E-23EC1B871F7F}" destId="{1CFFBB1F-2DED-4AFD-953A-314B4C7A120D}" srcOrd="3" destOrd="0" presId="urn:microsoft.com/office/officeart/2005/8/layout/chevron1"/>
    <dgm:cxn modelId="{84E0AD70-0980-4DE8-8E8A-307703336EE8}" type="presParOf" srcId="{93623E8F-278D-414F-B33E-23EC1B871F7F}" destId="{36753672-88C4-42DF-B247-92A50A35276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F3B58-E91E-458D-B048-5562FB698A4A}">
      <dsp:nvSpPr>
        <dsp:cNvPr id="0" name=""/>
        <dsp:cNvSpPr/>
      </dsp:nvSpPr>
      <dsp:spPr>
        <a:xfrm>
          <a:off x="2141" y="355233"/>
          <a:ext cx="2609647" cy="104385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The dataset includes comprehensive information on hotel reservations</a:t>
          </a:r>
          <a:endParaRPr lang="en-US" sz="1300" kern="1200" dirty="0"/>
        </a:p>
      </dsp:txBody>
      <dsp:txXfrm>
        <a:off x="524071" y="355233"/>
        <a:ext cx="1565788" cy="1043859"/>
      </dsp:txXfrm>
    </dsp:sp>
    <dsp:sp modelId="{B4956E32-9490-4D6B-8D8E-52F967CF8C15}">
      <dsp:nvSpPr>
        <dsp:cNvPr id="0" name=""/>
        <dsp:cNvSpPr/>
      </dsp:nvSpPr>
      <dsp:spPr>
        <a:xfrm>
          <a:off x="2350824" y="355233"/>
          <a:ext cx="2609647" cy="1043859"/>
        </a:xfrm>
        <a:prstGeom prst="chevron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 dirty="0"/>
            <a:t>It covers guest demographics, booking details, and financial aspects</a:t>
          </a:r>
          <a:endParaRPr lang="en-US" sz="1300" kern="1200" dirty="0"/>
        </a:p>
      </dsp:txBody>
      <dsp:txXfrm>
        <a:off x="2872754" y="355233"/>
        <a:ext cx="1565788" cy="1043859"/>
      </dsp:txXfrm>
    </dsp:sp>
    <dsp:sp modelId="{36753672-88C4-42DF-B247-92A50A35276A}">
      <dsp:nvSpPr>
        <dsp:cNvPr id="0" name=""/>
        <dsp:cNvSpPr/>
      </dsp:nvSpPr>
      <dsp:spPr>
        <a:xfrm>
          <a:off x="4699507" y="355233"/>
          <a:ext cx="2609647" cy="1043859"/>
        </a:xfrm>
        <a:prstGeom prst="chevron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accent1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 dirty="0">
              <a:solidFill>
                <a:schemeClr val="bg1"/>
              </a:solidFill>
            </a:rPr>
            <a:t>This rich dataset enables a thorough analysis of booking patterns and guest preferences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5221437" y="355233"/>
        <a:ext cx="1565788" cy="1043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07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3726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816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121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312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727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819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437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673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03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3199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1190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155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8019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427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0194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784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7219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3408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417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77149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636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9439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576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699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404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842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87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9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793997" y="3576304"/>
            <a:ext cx="3295500" cy="509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Analysis Project</a:t>
            </a: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21403" y="803316"/>
            <a:ext cx="6020700" cy="18465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HOTEL </a:t>
            </a:r>
            <a:r>
              <a:rPr lang="en" dirty="0">
                <a:solidFill>
                  <a:schemeClr val="accent2"/>
                </a:solidFill>
              </a:rPr>
              <a:t>RESERVATION</a:t>
            </a:r>
            <a:r>
              <a:rPr lang="en" dirty="0"/>
              <a:t> ANALYSIS WITH SQL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BB1EF514-8CAB-CC1D-1E64-28AD42B184E0}"/>
              </a:ext>
            </a:extLst>
          </p:cNvPr>
          <p:cNvSpPr txBox="1">
            <a:spLocks/>
          </p:cNvSpPr>
          <p:nvPr/>
        </p:nvSpPr>
        <p:spPr>
          <a:xfrm>
            <a:off x="2038222" y="2836698"/>
            <a:ext cx="4785483" cy="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2400" b="1" dirty="0"/>
              <a:t>RAJA ISRAR AZAM KIANI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</a:t>
            </a:r>
            <a:endParaRPr dirty="0"/>
          </a:p>
        </p:txBody>
      </p:sp>
      <p:sp>
        <p:nvSpPr>
          <p:cNvPr id="689" name="Google Shape;689;p32"/>
          <p:cNvSpPr txBox="1">
            <a:spLocks noGrp="1"/>
          </p:cNvSpPr>
          <p:nvPr>
            <p:ph type="subTitle" idx="1"/>
          </p:nvPr>
        </p:nvSpPr>
        <p:spPr>
          <a:xfrm>
            <a:off x="1944601" y="25717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Average Price Per Room for Reservations Involving Children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74270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 AND </a:t>
            </a:r>
            <a:r>
              <a:rPr lang="en" dirty="0">
                <a:solidFill>
                  <a:schemeClr val="accent2"/>
                </a:solidFill>
              </a:rPr>
              <a:t>IT’S RESULT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701" name="Google Shape;701;p33"/>
          <p:cNvSpPr txBox="1">
            <a:spLocks noGrp="1"/>
          </p:cNvSpPr>
          <p:nvPr>
            <p:ph type="ctrTitle" idx="4294967295"/>
          </p:nvPr>
        </p:nvSpPr>
        <p:spPr>
          <a:xfrm>
            <a:off x="6354451" y="1196845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RESULT</a:t>
            </a:r>
            <a:endParaRPr sz="1800" dirty="0"/>
          </a:p>
        </p:txBody>
      </p:sp>
      <p:sp>
        <p:nvSpPr>
          <p:cNvPr id="703" name="Google Shape;703;p33"/>
          <p:cNvSpPr/>
          <p:nvPr/>
        </p:nvSpPr>
        <p:spPr>
          <a:xfrm>
            <a:off x="6198526" y="118327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3"/>
          <p:cNvSpPr txBox="1">
            <a:spLocks noGrp="1"/>
          </p:cNvSpPr>
          <p:nvPr>
            <p:ph type="ctrTitle" idx="4294967295"/>
          </p:nvPr>
        </p:nvSpPr>
        <p:spPr>
          <a:xfrm>
            <a:off x="727123" y="1166240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QUERY</a:t>
            </a:r>
            <a:endParaRPr sz="1800" dirty="0"/>
          </a:p>
        </p:txBody>
      </p:sp>
      <p:sp>
        <p:nvSpPr>
          <p:cNvPr id="706" name="Google Shape;706;p33"/>
          <p:cNvSpPr/>
          <p:nvPr/>
        </p:nvSpPr>
        <p:spPr>
          <a:xfrm>
            <a:off x="769504" y="115266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3"/>
          <p:cNvSpPr txBox="1">
            <a:spLocks noGrp="1"/>
          </p:cNvSpPr>
          <p:nvPr>
            <p:ph type="ctrTitle" idx="4294967295"/>
          </p:nvPr>
        </p:nvSpPr>
        <p:spPr>
          <a:xfrm>
            <a:off x="769504" y="3691660"/>
            <a:ext cx="1938957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Interpretation</a:t>
            </a:r>
            <a:endParaRPr sz="1800" dirty="0"/>
          </a:p>
        </p:txBody>
      </p:sp>
      <p:sp>
        <p:nvSpPr>
          <p:cNvPr id="708" name="Google Shape;708;p33"/>
          <p:cNvSpPr txBox="1">
            <a:spLocks noGrp="1"/>
          </p:cNvSpPr>
          <p:nvPr>
            <p:ph type="subTitle" idx="4294967295"/>
          </p:nvPr>
        </p:nvSpPr>
        <p:spPr>
          <a:xfrm>
            <a:off x="1129284" y="3977260"/>
            <a:ext cx="733167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Average Price Per Room for Reservations Involving Children is 144.57</a:t>
            </a:r>
          </a:p>
        </p:txBody>
      </p:sp>
      <p:sp>
        <p:nvSpPr>
          <p:cNvPr id="709" name="Google Shape;709;p33"/>
          <p:cNvSpPr/>
          <p:nvPr/>
        </p:nvSpPr>
        <p:spPr>
          <a:xfrm>
            <a:off x="779686" y="3723018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2986844B-5E9A-ED0F-7080-415AB4E4C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5" y="1449962"/>
            <a:ext cx="4310709" cy="191018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A53D46B-AAEF-9B74-45B9-4C274679E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267" y="2043052"/>
            <a:ext cx="2238687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3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</a:t>
            </a:r>
            <a:endParaRPr dirty="0"/>
          </a:p>
        </p:txBody>
      </p:sp>
      <p:sp>
        <p:nvSpPr>
          <p:cNvPr id="689" name="Google Shape;689;p32"/>
          <p:cNvSpPr txBox="1">
            <a:spLocks noGrp="1"/>
          </p:cNvSpPr>
          <p:nvPr>
            <p:ph type="subTitle" idx="1"/>
          </p:nvPr>
        </p:nvSpPr>
        <p:spPr>
          <a:xfrm>
            <a:off x="1944601" y="25717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many reservations were made for the year 20XX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42578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3"/>
          <p:cNvSpPr/>
          <p:nvPr/>
        </p:nvSpPr>
        <p:spPr>
          <a:xfrm>
            <a:off x="5680464" y="1218138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3"/>
          <p:cNvSpPr/>
          <p:nvPr/>
        </p:nvSpPr>
        <p:spPr>
          <a:xfrm>
            <a:off x="769504" y="115266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3"/>
          <p:cNvSpPr/>
          <p:nvPr/>
        </p:nvSpPr>
        <p:spPr>
          <a:xfrm>
            <a:off x="779686" y="3723018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2544E6B-A778-C140-4280-36EE84164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93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</a:t>
            </a:r>
            <a:endParaRPr dirty="0"/>
          </a:p>
        </p:txBody>
      </p:sp>
      <p:sp>
        <p:nvSpPr>
          <p:cNvPr id="689" name="Google Shape;689;p32"/>
          <p:cNvSpPr txBox="1">
            <a:spLocks noGrp="1"/>
          </p:cNvSpPr>
          <p:nvPr>
            <p:ph type="subTitle" idx="1"/>
          </p:nvPr>
        </p:nvSpPr>
        <p:spPr>
          <a:xfrm>
            <a:off x="1605647" y="2571750"/>
            <a:ext cx="349516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most_commonly_booked room type? 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7983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 AND </a:t>
            </a:r>
            <a:r>
              <a:rPr lang="en" dirty="0">
                <a:solidFill>
                  <a:schemeClr val="accent2"/>
                </a:solidFill>
              </a:rPr>
              <a:t>IT’S RESULT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701" name="Google Shape;701;p33"/>
          <p:cNvSpPr txBox="1">
            <a:spLocks noGrp="1"/>
          </p:cNvSpPr>
          <p:nvPr>
            <p:ph type="ctrTitle" idx="4294967295"/>
          </p:nvPr>
        </p:nvSpPr>
        <p:spPr>
          <a:xfrm>
            <a:off x="6347399" y="1207488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RESULT</a:t>
            </a:r>
            <a:endParaRPr sz="1800" dirty="0"/>
          </a:p>
        </p:txBody>
      </p:sp>
      <p:sp>
        <p:nvSpPr>
          <p:cNvPr id="703" name="Google Shape;703;p33"/>
          <p:cNvSpPr/>
          <p:nvPr/>
        </p:nvSpPr>
        <p:spPr>
          <a:xfrm>
            <a:off x="6143172" y="117688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3"/>
          <p:cNvSpPr txBox="1">
            <a:spLocks noGrp="1"/>
          </p:cNvSpPr>
          <p:nvPr>
            <p:ph type="ctrTitle" idx="4294967295"/>
          </p:nvPr>
        </p:nvSpPr>
        <p:spPr>
          <a:xfrm>
            <a:off x="727123" y="1166240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QUERY</a:t>
            </a:r>
            <a:endParaRPr sz="1800" dirty="0"/>
          </a:p>
        </p:txBody>
      </p:sp>
      <p:sp>
        <p:nvSpPr>
          <p:cNvPr id="706" name="Google Shape;706;p33"/>
          <p:cNvSpPr/>
          <p:nvPr/>
        </p:nvSpPr>
        <p:spPr>
          <a:xfrm>
            <a:off x="769504" y="115266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3"/>
          <p:cNvSpPr txBox="1">
            <a:spLocks noGrp="1"/>
          </p:cNvSpPr>
          <p:nvPr>
            <p:ph type="ctrTitle" idx="4294967295"/>
          </p:nvPr>
        </p:nvSpPr>
        <p:spPr>
          <a:xfrm>
            <a:off x="769504" y="3691660"/>
            <a:ext cx="1938957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Interpretation</a:t>
            </a:r>
            <a:endParaRPr sz="1800" dirty="0"/>
          </a:p>
        </p:txBody>
      </p:sp>
      <p:sp>
        <p:nvSpPr>
          <p:cNvPr id="708" name="Google Shape;708;p33"/>
          <p:cNvSpPr txBox="1">
            <a:spLocks noGrp="1"/>
          </p:cNvSpPr>
          <p:nvPr>
            <p:ph type="subTitle" idx="4294967295"/>
          </p:nvPr>
        </p:nvSpPr>
        <p:spPr>
          <a:xfrm>
            <a:off x="1129284" y="3977260"/>
            <a:ext cx="733167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Room type 1 is the most commonly booked. </a:t>
            </a:r>
            <a:endParaRPr sz="1400" dirty="0"/>
          </a:p>
        </p:txBody>
      </p:sp>
      <p:sp>
        <p:nvSpPr>
          <p:cNvPr id="709" name="Google Shape;709;p33"/>
          <p:cNvSpPr/>
          <p:nvPr/>
        </p:nvSpPr>
        <p:spPr>
          <a:xfrm>
            <a:off x="779686" y="3723018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817D3EC4-544D-4358-B257-63B66C130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5" y="1333260"/>
            <a:ext cx="4409866" cy="2213414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AF02260-A02F-B0B8-3D0F-EEC3D493B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172" y="1932446"/>
            <a:ext cx="2520570" cy="8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96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</a:t>
            </a:r>
            <a:endParaRPr dirty="0"/>
          </a:p>
        </p:txBody>
      </p:sp>
      <p:sp>
        <p:nvSpPr>
          <p:cNvPr id="689" name="Google Shape;689;p32"/>
          <p:cNvSpPr txBox="1">
            <a:spLocks noGrp="1"/>
          </p:cNvSpPr>
          <p:nvPr>
            <p:ph type="subTitle" idx="1"/>
          </p:nvPr>
        </p:nvSpPr>
        <p:spPr>
          <a:xfrm>
            <a:off x="1944601" y="25717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many reservations fall on a weekend?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06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37991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 AND </a:t>
            </a:r>
            <a:r>
              <a:rPr lang="en" dirty="0">
                <a:solidFill>
                  <a:schemeClr val="accent2"/>
                </a:solidFill>
              </a:rPr>
              <a:t>IT’S RESULT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701" name="Google Shape;701;p33"/>
          <p:cNvSpPr txBox="1">
            <a:spLocks noGrp="1"/>
          </p:cNvSpPr>
          <p:nvPr>
            <p:ph type="ctrTitle" idx="4294967295"/>
          </p:nvPr>
        </p:nvSpPr>
        <p:spPr>
          <a:xfrm>
            <a:off x="6806587" y="1234750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RESULT</a:t>
            </a:r>
            <a:endParaRPr sz="1800" dirty="0"/>
          </a:p>
        </p:txBody>
      </p:sp>
      <p:sp>
        <p:nvSpPr>
          <p:cNvPr id="703" name="Google Shape;703;p33"/>
          <p:cNvSpPr/>
          <p:nvPr/>
        </p:nvSpPr>
        <p:spPr>
          <a:xfrm>
            <a:off x="6596366" y="1219019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3"/>
          <p:cNvSpPr txBox="1">
            <a:spLocks noGrp="1"/>
          </p:cNvSpPr>
          <p:nvPr>
            <p:ph type="ctrTitle" idx="4294967295"/>
          </p:nvPr>
        </p:nvSpPr>
        <p:spPr>
          <a:xfrm>
            <a:off x="727123" y="1166240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QUERY</a:t>
            </a:r>
            <a:endParaRPr sz="1800" dirty="0"/>
          </a:p>
        </p:txBody>
      </p:sp>
      <p:sp>
        <p:nvSpPr>
          <p:cNvPr id="706" name="Google Shape;706;p33"/>
          <p:cNvSpPr/>
          <p:nvPr/>
        </p:nvSpPr>
        <p:spPr>
          <a:xfrm>
            <a:off x="769504" y="115266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3"/>
          <p:cNvSpPr txBox="1">
            <a:spLocks noGrp="1"/>
          </p:cNvSpPr>
          <p:nvPr>
            <p:ph type="ctrTitle" idx="4294967295"/>
          </p:nvPr>
        </p:nvSpPr>
        <p:spPr>
          <a:xfrm>
            <a:off x="769504" y="3691660"/>
            <a:ext cx="1938957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Interpretation</a:t>
            </a:r>
            <a:endParaRPr sz="1800" dirty="0"/>
          </a:p>
        </p:txBody>
      </p:sp>
      <p:sp>
        <p:nvSpPr>
          <p:cNvPr id="708" name="Google Shape;708;p33"/>
          <p:cNvSpPr txBox="1">
            <a:spLocks noGrp="1"/>
          </p:cNvSpPr>
          <p:nvPr>
            <p:ph type="subTitle" idx="4294967295"/>
          </p:nvPr>
        </p:nvSpPr>
        <p:spPr>
          <a:xfrm>
            <a:off x="1129284" y="3977260"/>
            <a:ext cx="733167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Reservations fall on a weekends are 383</a:t>
            </a:r>
            <a:endParaRPr sz="1400" dirty="0"/>
          </a:p>
        </p:txBody>
      </p:sp>
      <p:sp>
        <p:nvSpPr>
          <p:cNvPr id="709" name="Google Shape;709;p33"/>
          <p:cNvSpPr/>
          <p:nvPr/>
        </p:nvSpPr>
        <p:spPr>
          <a:xfrm>
            <a:off x="779686" y="3723018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82EDA96-4FF5-F300-CC0A-4A3EF2EE9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26" y="1360961"/>
            <a:ext cx="3854484" cy="1965211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77CA39A-C79D-BC17-CE95-7A1C9E069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320" y="1805950"/>
            <a:ext cx="1857634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12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</a:t>
            </a:r>
            <a:endParaRPr dirty="0"/>
          </a:p>
        </p:txBody>
      </p:sp>
      <p:sp>
        <p:nvSpPr>
          <p:cNvPr id="689" name="Google Shape;689;p32"/>
          <p:cNvSpPr txBox="1">
            <a:spLocks noGrp="1"/>
          </p:cNvSpPr>
          <p:nvPr>
            <p:ph type="subTitle" idx="1"/>
          </p:nvPr>
        </p:nvSpPr>
        <p:spPr>
          <a:xfrm>
            <a:off x="1944601" y="25717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highest and lowest lead time for reservations? 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07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01299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 AND </a:t>
            </a:r>
            <a:r>
              <a:rPr lang="en" dirty="0">
                <a:solidFill>
                  <a:schemeClr val="accent2"/>
                </a:solidFill>
              </a:rPr>
              <a:t>IT’S RESULT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701" name="Google Shape;701;p33"/>
          <p:cNvSpPr txBox="1">
            <a:spLocks noGrp="1"/>
          </p:cNvSpPr>
          <p:nvPr>
            <p:ph type="ctrTitle" idx="4294967295"/>
          </p:nvPr>
        </p:nvSpPr>
        <p:spPr>
          <a:xfrm>
            <a:off x="6387718" y="1221312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RESULT</a:t>
            </a:r>
            <a:endParaRPr sz="1800" dirty="0"/>
          </a:p>
        </p:txBody>
      </p:sp>
      <p:sp>
        <p:nvSpPr>
          <p:cNvPr id="703" name="Google Shape;703;p33"/>
          <p:cNvSpPr/>
          <p:nvPr/>
        </p:nvSpPr>
        <p:spPr>
          <a:xfrm>
            <a:off x="6231793" y="1230852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3"/>
          <p:cNvSpPr txBox="1">
            <a:spLocks noGrp="1"/>
          </p:cNvSpPr>
          <p:nvPr>
            <p:ph type="ctrTitle" idx="4294967295"/>
          </p:nvPr>
        </p:nvSpPr>
        <p:spPr>
          <a:xfrm>
            <a:off x="727123" y="1166240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QUERY</a:t>
            </a:r>
            <a:endParaRPr sz="1800" dirty="0"/>
          </a:p>
        </p:txBody>
      </p:sp>
      <p:sp>
        <p:nvSpPr>
          <p:cNvPr id="706" name="Google Shape;706;p33"/>
          <p:cNvSpPr/>
          <p:nvPr/>
        </p:nvSpPr>
        <p:spPr>
          <a:xfrm>
            <a:off x="769504" y="115266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3"/>
          <p:cNvSpPr txBox="1">
            <a:spLocks noGrp="1"/>
          </p:cNvSpPr>
          <p:nvPr>
            <p:ph type="ctrTitle" idx="4294967295"/>
          </p:nvPr>
        </p:nvSpPr>
        <p:spPr>
          <a:xfrm>
            <a:off x="769504" y="3691660"/>
            <a:ext cx="1938957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Interpretation</a:t>
            </a:r>
            <a:endParaRPr sz="1800" dirty="0"/>
          </a:p>
        </p:txBody>
      </p:sp>
      <p:sp>
        <p:nvSpPr>
          <p:cNvPr id="708" name="Google Shape;708;p33"/>
          <p:cNvSpPr txBox="1">
            <a:spLocks noGrp="1"/>
          </p:cNvSpPr>
          <p:nvPr>
            <p:ph type="subTitle" idx="4294967295"/>
          </p:nvPr>
        </p:nvSpPr>
        <p:spPr>
          <a:xfrm>
            <a:off x="1129284" y="3977260"/>
            <a:ext cx="733167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The highest and lowest lead time for reservations are 443 and 0 </a:t>
            </a:r>
            <a:r>
              <a:rPr lang="en-US" sz="1400" dirty="0" err="1"/>
              <a:t>repecctively</a:t>
            </a:r>
            <a:endParaRPr sz="1400" dirty="0"/>
          </a:p>
        </p:txBody>
      </p:sp>
      <p:sp>
        <p:nvSpPr>
          <p:cNvPr id="709" name="Google Shape;709;p33"/>
          <p:cNvSpPr/>
          <p:nvPr/>
        </p:nvSpPr>
        <p:spPr>
          <a:xfrm>
            <a:off x="779686" y="3723018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B484E4C-5463-07F9-F5E1-41EC2D7C1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28" y="1553632"/>
            <a:ext cx="4214491" cy="175063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513FCEB-E8E6-5E1D-4F88-2C65149A5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793" y="2009790"/>
            <a:ext cx="2229161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5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7026638" y="3055225"/>
            <a:ext cx="1387626" cy="4328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TARGET</a:t>
            </a:r>
            <a:endParaRPr sz="1600"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subTitle" idx="1"/>
          </p:nvPr>
        </p:nvSpPr>
        <p:spPr>
          <a:xfrm>
            <a:off x="6984907" y="3473571"/>
            <a:ext cx="1753800" cy="1170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b="1" dirty="0"/>
              <a:t>Primary:</a:t>
            </a:r>
            <a:r>
              <a:rPr lang="en-US" sz="1100" dirty="0"/>
              <a:t> Hotel managers and decision-makers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b="1" dirty="0"/>
              <a:t>Secondary:</a:t>
            </a:r>
            <a:r>
              <a:rPr lang="en-US" sz="1100" dirty="0"/>
              <a:t> Marketing teams and data analysts</a:t>
            </a:r>
            <a:endParaRPr sz="1000"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 idx="4"/>
          </p:nvPr>
        </p:nvSpPr>
        <p:spPr>
          <a:xfrm>
            <a:off x="4391581" y="2985687"/>
            <a:ext cx="1348515" cy="4918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OUR PROCESS</a:t>
            </a:r>
            <a:endParaRPr sz="1600"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971611" y="3030435"/>
            <a:ext cx="1935314" cy="4753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PROBLEM &amp; SOLUTION</a:t>
            </a:r>
            <a:endParaRPr sz="1600"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subTitle" idx="2"/>
          </p:nvPr>
        </p:nvSpPr>
        <p:spPr>
          <a:xfrm>
            <a:off x="1114141" y="3432132"/>
            <a:ext cx="2689029" cy="147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Problem</a:t>
            </a:r>
            <a:r>
              <a:rPr lang="en-US" sz="1100" dirty="0"/>
              <a:t>: Data-driven decision-making to enhance guest experience and operational efficiency</a:t>
            </a:r>
          </a:p>
          <a:p>
            <a:pPr marL="0" indent="0"/>
            <a:r>
              <a:rPr lang="en-US" sz="1200" b="1" dirty="0"/>
              <a:t>Solution</a:t>
            </a:r>
            <a:r>
              <a:rPr lang="en-US" sz="1100" dirty="0"/>
              <a:t>: Using SQL to analyze hotel reservation data and extract insights for better decision-making.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1166876" y="2389729"/>
            <a:ext cx="1195919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5"/>
          </p:nvPr>
        </p:nvSpPr>
        <p:spPr>
          <a:xfrm>
            <a:off x="4463335" y="3505804"/>
            <a:ext cx="1755600" cy="1050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Data Collection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SQL Query Formulation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Data Analysis and Reporting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6"/>
          </p:nvPr>
        </p:nvSpPr>
        <p:spPr>
          <a:xfrm>
            <a:off x="4492375" y="2400746"/>
            <a:ext cx="824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7097450" y="2389729"/>
            <a:ext cx="1079154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485" name="Google Shape;485;p27"/>
          <p:cNvCxnSpPr>
            <a:cxnSpLocks/>
            <a:stCxn id="482" idx="1"/>
            <a:endCxn id="477" idx="1"/>
          </p:cNvCxnSpPr>
          <p:nvPr/>
        </p:nvCxnSpPr>
        <p:spPr>
          <a:xfrm rot="10800000" flipH="1" flipV="1">
            <a:off x="1084920" y="1529797"/>
            <a:ext cx="81955" cy="1148832"/>
          </a:xfrm>
          <a:prstGeom prst="bentConnector3">
            <a:avLst>
              <a:gd name="adj1" fmla="val -27893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2419219" y="903511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8459552" y="2389729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274A3F-4E71-6CEF-E996-D93C62CACBD1}"/>
              </a:ext>
            </a:extLst>
          </p:cNvPr>
          <p:cNvGrpSpPr/>
          <p:nvPr/>
        </p:nvGrpSpPr>
        <p:grpSpPr>
          <a:xfrm>
            <a:off x="1084921" y="1117747"/>
            <a:ext cx="824100" cy="824100"/>
            <a:chOff x="1223300" y="1562750"/>
            <a:chExt cx="824100" cy="824100"/>
          </a:xfrm>
        </p:grpSpPr>
        <p:sp>
          <p:nvSpPr>
            <p:cNvPr id="482" name="Google Shape;482;p27"/>
            <p:cNvSpPr/>
            <p:nvPr/>
          </p:nvSpPr>
          <p:spPr>
            <a:xfrm>
              <a:off x="1223300" y="1562750"/>
              <a:ext cx="824100" cy="824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1346749" y="1669267"/>
              <a:ext cx="577195" cy="577814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3763" y="358"/>
                  </a:moveTo>
                  <a:cubicBezTo>
                    <a:pt x="4096" y="358"/>
                    <a:pt x="4346" y="632"/>
                    <a:pt x="4346" y="941"/>
                  </a:cubicBezTo>
                  <a:cubicBezTo>
                    <a:pt x="4346" y="1144"/>
                    <a:pt x="4239" y="1346"/>
                    <a:pt x="4061" y="1441"/>
                  </a:cubicBezTo>
                  <a:cubicBezTo>
                    <a:pt x="4013" y="1477"/>
                    <a:pt x="3977" y="1536"/>
                    <a:pt x="3977" y="1596"/>
                  </a:cubicBezTo>
                  <a:lnTo>
                    <a:pt x="3977" y="2001"/>
                  </a:lnTo>
                  <a:cubicBezTo>
                    <a:pt x="3977" y="2096"/>
                    <a:pt x="4049" y="2179"/>
                    <a:pt x="4156" y="2179"/>
                  </a:cubicBezTo>
                  <a:lnTo>
                    <a:pt x="5394" y="2179"/>
                  </a:lnTo>
                  <a:lnTo>
                    <a:pt x="5394" y="3406"/>
                  </a:lnTo>
                  <a:cubicBezTo>
                    <a:pt x="5394" y="3513"/>
                    <a:pt x="5466" y="3584"/>
                    <a:pt x="5573" y="3584"/>
                  </a:cubicBezTo>
                  <a:lnTo>
                    <a:pt x="5966" y="3584"/>
                  </a:lnTo>
                  <a:cubicBezTo>
                    <a:pt x="6025" y="3584"/>
                    <a:pt x="6085" y="3561"/>
                    <a:pt x="6120" y="3501"/>
                  </a:cubicBezTo>
                  <a:cubicBezTo>
                    <a:pt x="6228" y="3322"/>
                    <a:pt x="6418" y="3215"/>
                    <a:pt x="6620" y="3215"/>
                  </a:cubicBezTo>
                  <a:cubicBezTo>
                    <a:pt x="6954" y="3215"/>
                    <a:pt x="7204" y="3489"/>
                    <a:pt x="7204" y="3799"/>
                  </a:cubicBezTo>
                  <a:cubicBezTo>
                    <a:pt x="7204" y="4120"/>
                    <a:pt x="6942" y="4382"/>
                    <a:pt x="6620" y="4382"/>
                  </a:cubicBezTo>
                  <a:cubicBezTo>
                    <a:pt x="6418" y="4382"/>
                    <a:pt x="6228" y="4275"/>
                    <a:pt x="6120" y="4096"/>
                  </a:cubicBezTo>
                  <a:cubicBezTo>
                    <a:pt x="6085" y="4037"/>
                    <a:pt x="6025" y="4001"/>
                    <a:pt x="5966" y="4001"/>
                  </a:cubicBezTo>
                  <a:lnTo>
                    <a:pt x="5573" y="4001"/>
                  </a:lnTo>
                  <a:cubicBezTo>
                    <a:pt x="5466" y="4001"/>
                    <a:pt x="5394" y="4084"/>
                    <a:pt x="5394" y="4180"/>
                  </a:cubicBezTo>
                  <a:lnTo>
                    <a:pt x="5394" y="5418"/>
                  </a:lnTo>
                  <a:lnTo>
                    <a:pt x="4334" y="5418"/>
                  </a:lnTo>
                  <a:lnTo>
                    <a:pt x="4334" y="5299"/>
                  </a:lnTo>
                  <a:cubicBezTo>
                    <a:pt x="4573" y="5120"/>
                    <a:pt x="4704" y="4834"/>
                    <a:pt x="4704" y="4561"/>
                  </a:cubicBezTo>
                  <a:cubicBezTo>
                    <a:pt x="4704" y="4037"/>
                    <a:pt x="4287" y="3620"/>
                    <a:pt x="3775" y="3620"/>
                  </a:cubicBezTo>
                  <a:cubicBezTo>
                    <a:pt x="3251" y="3620"/>
                    <a:pt x="2834" y="4037"/>
                    <a:pt x="2834" y="4561"/>
                  </a:cubicBezTo>
                  <a:cubicBezTo>
                    <a:pt x="2834" y="4858"/>
                    <a:pt x="2965" y="5132"/>
                    <a:pt x="3203" y="5299"/>
                  </a:cubicBezTo>
                  <a:lnTo>
                    <a:pt x="3203" y="5430"/>
                  </a:lnTo>
                  <a:lnTo>
                    <a:pt x="2144" y="5430"/>
                  </a:lnTo>
                  <a:lnTo>
                    <a:pt x="2144" y="2179"/>
                  </a:lnTo>
                  <a:lnTo>
                    <a:pt x="3382" y="2179"/>
                  </a:lnTo>
                  <a:cubicBezTo>
                    <a:pt x="3489" y="2179"/>
                    <a:pt x="3561" y="2096"/>
                    <a:pt x="3561" y="2001"/>
                  </a:cubicBezTo>
                  <a:lnTo>
                    <a:pt x="3561" y="1596"/>
                  </a:lnTo>
                  <a:cubicBezTo>
                    <a:pt x="3561" y="1536"/>
                    <a:pt x="3537" y="1477"/>
                    <a:pt x="3465" y="1441"/>
                  </a:cubicBezTo>
                  <a:cubicBezTo>
                    <a:pt x="3299" y="1346"/>
                    <a:pt x="3191" y="1144"/>
                    <a:pt x="3191" y="941"/>
                  </a:cubicBezTo>
                  <a:cubicBezTo>
                    <a:pt x="3191" y="608"/>
                    <a:pt x="3453" y="358"/>
                    <a:pt x="3763" y="358"/>
                  </a:cubicBezTo>
                  <a:close/>
                  <a:moveTo>
                    <a:pt x="9014" y="5811"/>
                  </a:moveTo>
                  <a:lnTo>
                    <a:pt x="9014" y="7799"/>
                  </a:lnTo>
                  <a:lnTo>
                    <a:pt x="9014" y="8025"/>
                  </a:lnTo>
                  <a:lnTo>
                    <a:pt x="9014" y="9049"/>
                  </a:lnTo>
                  <a:lnTo>
                    <a:pt x="7775" y="9049"/>
                  </a:lnTo>
                  <a:cubicBezTo>
                    <a:pt x="7668" y="9049"/>
                    <a:pt x="7597" y="9121"/>
                    <a:pt x="7597" y="9228"/>
                  </a:cubicBezTo>
                  <a:lnTo>
                    <a:pt x="7597" y="9633"/>
                  </a:lnTo>
                  <a:cubicBezTo>
                    <a:pt x="7597" y="9692"/>
                    <a:pt x="7621" y="9752"/>
                    <a:pt x="7680" y="9776"/>
                  </a:cubicBezTo>
                  <a:cubicBezTo>
                    <a:pt x="7859" y="9883"/>
                    <a:pt x="7966" y="10073"/>
                    <a:pt x="7966" y="10288"/>
                  </a:cubicBezTo>
                  <a:cubicBezTo>
                    <a:pt x="7966" y="10609"/>
                    <a:pt x="7704" y="10871"/>
                    <a:pt x="7382" y="10871"/>
                  </a:cubicBezTo>
                  <a:cubicBezTo>
                    <a:pt x="7061" y="10871"/>
                    <a:pt x="6811" y="10597"/>
                    <a:pt x="6811" y="10288"/>
                  </a:cubicBezTo>
                  <a:cubicBezTo>
                    <a:pt x="6811" y="10073"/>
                    <a:pt x="6906" y="9883"/>
                    <a:pt x="7085" y="9776"/>
                  </a:cubicBezTo>
                  <a:cubicBezTo>
                    <a:pt x="7144" y="9752"/>
                    <a:pt x="7180" y="9692"/>
                    <a:pt x="7180" y="9633"/>
                  </a:cubicBezTo>
                  <a:lnTo>
                    <a:pt x="7180" y="9228"/>
                  </a:lnTo>
                  <a:cubicBezTo>
                    <a:pt x="7180" y="9121"/>
                    <a:pt x="7109" y="9049"/>
                    <a:pt x="7001" y="9049"/>
                  </a:cubicBezTo>
                  <a:lnTo>
                    <a:pt x="5763" y="9049"/>
                  </a:lnTo>
                  <a:lnTo>
                    <a:pt x="5763" y="7811"/>
                  </a:lnTo>
                  <a:cubicBezTo>
                    <a:pt x="5763" y="7716"/>
                    <a:pt x="5692" y="7632"/>
                    <a:pt x="5585" y="7632"/>
                  </a:cubicBezTo>
                  <a:lnTo>
                    <a:pt x="5180" y="7632"/>
                  </a:lnTo>
                  <a:cubicBezTo>
                    <a:pt x="5120" y="7632"/>
                    <a:pt x="5061" y="7668"/>
                    <a:pt x="5037" y="7728"/>
                  </a:cubicBezTo>
                  <a:cubicBezTo>
                    <a:pt x="4930" y="7906"/>
                    <a:pt x="4739" y="8013"/>
                    <a:pt x="4525" y="8013"/>
                  </a:cubicBezTo>
                  <a:cubicBezTo>
                    <a:pt x="4203" y="8013"/>
                    <a:pt x="3953" y="7740"/>
                    <a:pt x="3953" y="7430"/>
                  </a:cubicBezTo>
                  <a:cubicBezTo>
                    <a:pt x="3953" y="7120"/>
                    <a:pt x="4215" y="6847"/>
                    <a:pt x="4525" y="6847"/>
                  </a:cubicBezTo>
                  <a:cubicBezTo>
                    <a:pt x="4739" y="6847"/>
                    <a:pt x="4930" y="6954"/>
                    <a:pt x="5037" y="7132"/>
                  </a:cubicBezTo>
                  <a:cubicBezTo>
                    <a:pt x="5061" y="7192"/>
                    <a:pt x="5120" y="7216"/>
                    <a:pt x="5180" y="7216"/>
                  </a:cubicBezTo>
                  <a:lnTo>
                    <a:pt x="5585" y="7216"/>
                  </a:lnTo>
                  <a:cubicBezTo>
                    <a:pt x="5692" y="7216"/>
                    <a:pt x="5763" y="7144"/>
                    <a:pt x="5763" y="7037"/>
                  </a:cubicBezTo>
                  <a:lnTo>
                    <a:pt x="5763" y="5811"/>
                  </a:lnTo>
                  <a:lnTo>
                    <a:pt x="6823" y="5811"/>
                  </a:lnTo>
                  <a:lnTo>
                    <a:pt x="6823" y="5942"/>
                  </a:lnTo>
                  <a:cubicBezTo>
                    <a:pt x="6585" y="6120"/>
                    <a:pt x="6454" y="6406"/>
                    <a:pt x="6454" y="6680"/>
                  </a:cubicBezTo>
                  <a:cubicBezTo>
                    <a:pt x="6454" y="7204"/>
                    <a:pt x="6870" y="7621"/>
                    <a:pt x="7382" y="7621"/>
                  </a:cubicBezTo>
                  <a:cubicBezTo>
                    <a:pt x="7906" y="7621"/>
                    <a:pt x="8323" y="7204"/>
                    <a:pt x="8323" y="6680"/>
                  </a:cubicBezTo>
                  <a:cubicBezTo>
                    <a:pt x="8323" y="6382"/>
                    <a:pt x="8192" y="6108"/>
                    <a:pt x="7954" y="5942"/>
                  </a:cubicBezTo>
                  <a:lnTo>
                    <a:pt x="7954" y="5811"/>
                  </a:lnTo>
                  <a:close/>
                  <a:moveTo>
                    <a:pt x="3799" y="1"/>
                  </a:moveTo>
                  <a:cubicBezTo>
                    <a:pt x="3275" y="1"/>
                    <a:pt x="2858" y="417"/>
                    <a:pt x="2858" y="941"/>
                  </a:cubicBezTo>
                  <a:cubicBezTo>
                    <a:pt x="2858" y="1239"/>
                    <a:pt x="3001" y="1525"/>
                    <a:pt x="3239" y="1679"/>
                  </a:cubicBezTo>
                  <a:lnTo>
                    <a:pt x="3239" y="1822"/>
                  </a:lnTo>
                  <a:lnTo>
                    <a:pt x="2001" y="1822"/>
                  </a:lnTo>
                  <a:cubicBezTo>
                    <a:pt x="1894" y="1822"/>
                    <a:pt x="1822" y="1894"/>
                    <a:pt x="1822" y="2001"/>
                  </a:cubicBezTo>
                  <a:lnTo>
                    <a:pt x="1822" y="5608"/>
                  </a:lnTo>
                  <a:lnTo>
                    <a:pt x="1822" y="6847"/>
                  </a:lnTo>
                  <a:lnTo>
                    <a:pt x="1691" y="6847"/>
                  </a:lnTo>
                  <a:cubicBezTo>
                    <a:pt x="1513" y="6609"/>
                    <a:pt x="1227" y="6478"/>
                    <a:pt x="941" y="6478"/>
                  </a:cubicBezTo>
                  <a:cubicBezTo>
                    <a:pt x="417" y="6478"/>
                    <a:pt x="1" y="6894"/>
                    <a:pt x="1" y="7406"/>
                  </a:cubicBezTo>
                  <a:cubicBezTo>
                    <a:pt x="1" y="7930"/>
                    <a:pt x="417" y="8347"/>
                    <a:pt x="941" y="8347"/>
                  </a:cubicBezTo>
                  <a:cubicBezTo>
                    <a:pt x="1239" y="8347"/>
                    <a:pt x="1525" y="8216"/>
                    <a:pt x="1691" y="7978"/>
                  </a:cubicBezTo>
                  <a:lnTo>
                    <a:pt x="1822" y="7978"/>
                  </a:lnTo>
                  <a:lnTo>
                    <a:pt x="1822" y="9216"/>
                  </a:lnTo>
                  <a:cubicBezTo>
                    <a:pt x="1822" y="9311"/>
                    <a:pt x="1894" y="9395"/>
                    <a:pt x="2001" y="9395"/>
                  </a:cubicBezTo>
                  <a:lnTo>
                    <a:pt x="2620" y="9395"/>
                  </a:lnTo>
                  <a:cubicBezTo>
                    <a:pt x="2727" y="9395"/>
                    <a:pt x="2799" y="9311"/>
                    <a:pt x="2799" y="9216"/>
                  </a:cubicBezTo>
                  <a:cubicBezTo>
                    <a:pt x="2799" y="9109"/>
                    <a:pt x="2727" y="9037"/>
                    <a:pt x="2620" y="9037"/>
                  </a:cubicBezTo>
                  <a:lnTo>
                    <a:pt x="2179" y="9037"/>
                  </a:lnTo>
                  <a:lnTo>
                    <a:pt x="2179" y="7799"/>
                  </a:lnTo>
                  <a:cubicBezTo>
                    <a:pt x="2179" y="7692"/>
                    <a:pt x="2108" y="7621"/>
                    <a:pt x="2001" y="7621"/>
                  </a:cubicBezTo>
                  <a:lnTo>
                    <a:pt x="1596" y="7621"/>
                  </a:lnTo>
                  <a:cubicBezTo>
                    <a:pt x="1536" y="7621"/>
                    <a:pt x="1477" y="7644"/>
                    <a:pt x="1453" y="7704"/>
                  </a:cubicBezTo>
                  <a:cubicBezTo>
                    <a:pt x="1346" y="7882"/>
                    <a:pt x="1155" y="7990"/>
                    <a:pt x="941" y="7990"/>
                  </a:cubicBezTo>
                  <a:cubicBezTo>
                    <a:pt x="620" y="7990"/>
                    <a:pt x="358" y="7728"/>
                    <a:pt x="358" y="7406"/>
                  </a:cubicBezTo>
                  <a:cubicBezTo>
                    <a:pt x="358" y="7085"/>
                    <a:pt x="632" y="6835"/>
                    <a:pt x="941" y="6835"/>
                  </a:cubicBezTo>
                  <a:cubicBezTo>
                    <a:pt x="1155" y="6835"/>
                    <a:pt x="1346" y="6930"/>
                    <a:pt x="1453" y="7109"/>
                  </a:cubicBezTo>
                  <a:cubicBezTo>
                    <a:pt x="1477" y="7168"/>
                    <a:pt x="1536" y="7204"/>
                    <a:pt x="1596" y="7204"/>
                  </a:cubicBezTo>
                  <a:lnTo>
                    <a:pt x="2001" y="7204"/>
                  </a:lnTo>
                  <a:cubicBezTo>
                    <a:pt x="2108" y="7204"/>
                    <a:pt x="2179" y="7132"/>
                    <a:pt x="2179" y="7025"/>
                  </a:cubicBezTo>
                  <a:lnTo>
                    <a:pt x="2179" y="5787"/>
                  </a:lnTo>
                  <a:lnTo>
                    <a:pt x="3418" y="5787"/>
                  </a:lnTo>
                  <a:cubicBezTo>
                    <a:pt x="3513" y="5787"/>
                    <a:pt x="3596" y="5716"/>
                    <a:pt x="3596" y="5608"/>
                  </a:cubicBezTo>
                  <a:lnTo>
                    <a:pt x="3596" y="5204"/>
                  </a:lnTo>
                  <a:cubicBezTo>
                    <a:pt x="3596" y="5144"/>
                    <a:pt x="3561" y="5085"/>
                    <a:pt x="3501" y="5061"/>
                  </a:cubicBezTo>
                  <a:cubicBezTo>
                    <a:pt x="3322" y="4954"/>
                    <a:pt x="3215" y="4763"/>
                    <a:pt x="3215" y="4549"/>
                  </a:cubicBezTo>
                  <a:cubicBezTo>
                    <a:pt x="3215" y="4227"/>
                    <a:pt x="3489" y="3977"/>
                    <a:pt x="3799" y="3977"/>
                  </a:cubicBezTo>
                  <a:cubicBezTo>
                    <a:pt x="4132" y="3977"/>
                    <a:pt x="4382" y="4239"/>
                    <a:pt x="4382" y="4549"/>
                  </a:cubicBezTo>
                  <a:cubicBezTo>
                    <a:pt x="4382" y="4763"/>
                    <a:pt x="4275" y="4954"/>
                    <a:pt x="4096" y="5061"/>
                  </a:cubicBezTo>
                  <a:cubicBezTo>
                    <a:pt x="4037" y="5085"/>
                    <a:pt x="4013" y="5144"/>
                    <a:pt x="4013" y="5204"/>
                  </a:cubicBezTo>
                  <a:lnTo>
                    <a:pt x="4013" y="5608"/>
                  </a:lnTo>
                  <a:cubicBezTo>
                    <a:pt x="4013" y="5716"/>
                    <a:pt x="4084" y="5787"/>
                    <a:pt x="4192" y="5787"/>
                  </a:cubicBezTo>
                  <a:lnTo>
                    <a:pt x="5418" y="5787"/>
                  </a:lnTo>
                  <a:lnTo>
                    <a:pt x="5418" y="6847"/>
                  </a:lnTo>
                  <a:lnTo>
                    <a:pt x="5287" y="6847"/>
                  </a:lnTo>
                  <a:cubicBezTo>
                    <a:pt x="5108" y="6609"/>
                    <a:pt x="4823" y="6478"/>
                    <a:pt x="4549" y="6478"/>
                  </a:cubicBezTo>
                  <a:cubicBezTo>
                    <a:pt x="4025" y="6478"/>
                    <a:pt x="3608" y="6894"/>
                    <a:pt x="3608" y="7406"/>
                  </a:cubicBezTo>
                  <a:cubicBezTo>
                    <a:pt x="3608" y="7930"/>
                    <a:pt x="4025" y="8347"/>
                    <a:pt x="4549" y="8347"/>
                  </a:cubicBezTo>
                  <a:cubicBezTo>
                    <a:pt x="4846" y="8347"/>
                    <a:pt x="5120" y="8216"/>
                    <a:pt x="5287" y="7978"/>
                  </a:cubicBezTo>
                  <a:lnTo>
                    <a:pt x="5418" y="7978"/>
                  </a:lnTo>
                  <a:lnTo>
                    <a:pt x="5418" y="9037"/>
                  </a:lnTo>
                  <a:lnTo>
                    <a:pt x="3168" y="9037"/>
                  </a:lnTo>
                  <a:cubicBezTo>
                    <a:pt x="3072" y="9037"/>
                    <a:pt x="3001" y="9109"/>
                    <a:pt x="3001" y="9216"/>
                  </a:cubicBezTo>
                  <a:cubicBezTo>
                    <a:pt x="3001" y="9311"/>
                    <a:pt x="3072" y="9395"/>
                    <a:pt x="3168" y="9395"/>
                  </a:cubicBezTo>
                  <a:lnTo>
                    <a:pt x="6835" y="9395"/>
                  </a:lnTo>
                  <a:lnTo>
                    <a:pt x="6835" y="9526"/>
                  </a:lnTo>
                  <a:cubicBezTo>
                    <a:pt x="6597" y="9704"/>
                    <a:pt x="6466" y="9990"/>
                    <a:pt x="6466" y="10264"/>
                  </a:cubicBezTo>
                  <a:cubicBezTo>
                    <a:pt x="6466" y="10788"/>
                    <a:pt x="6882" y="11204"/>
                    <a:pt x="7406" y="11204"/>
                  </a:cubicBezTo>
                  <a:cubicBezTo>
                    <a:pt x="7918" y="11204"/>
                    <a:pt x="8335" y="10788"/>
                    <a:pt x="8335" y="10264"/>
                  </a:cubicBezTo>
                  <a:cubicBezTo>
                    <a:pt x="8335" y="9966"/>
                    <a:pt x="8204" y="9692"/>
                    <a:pt x="7966" y="9526"/>
                  </a:cubicBezTo>
                  <a:lnTo>
                    <a:pt x="7966" y="9395"/>
                  </a:lnTo>
                  <a:lnTo>
                    <a:pt x="9204" y="9395"/>
                  </a:lnTo>
                  <a:cubicBezTo>
                    <a:pt x="9311" y="9395"/>
                    <a:pt x="9383" y="9311"/>
                    <a:pt x="9383" y="9216"/>
                  </a:cubicBezTo>
                  <a:lnTo>
                    <a:pt x="9383" y="8002"/>
                  </a:lnTo>
                  <a:lnTo>
                    <a:pt x="9383" y="7787"/>
                  </a:lnTo>
                  <a:lnTo>
                    <a:pt x="9383" y="5596"/>
                  </a:lnTo>
                  <a:lnTo>
                    <a:pt x="9383" y="4358"/>
                  </a:lnTo>
                  <a:lnTo>
                    <a:pt x="9514" y="4358"/>
                  </a:lnTo>
                  <a:cubicBezTo>
                    <a:pt x="9692" y="4596"/>
                    <a:pt x="9978" y="4727"/>
                    <a:pt x="10264" y="4727"/>
                  </a:cubicBezTo>
                  <a:cubicBezTo>
                    <a:pt x="10776" y="4727"/>
                    <a:pt x="11192" y="4311"/>
                    <a:pt x="11192" y="3799"/>
                  </a:cubicBezTo>
                  <a:cubicBezTo>
                    <a:pt x="11192" y="3287"/>
                    <a:pt x="10776" y="2858"/>
                    <a:pt x="10264" y="2858"/>
                  </a:cubicBezTo>
                  <a:cubicBezTo>
                    <a:pt x="9966" y="2858"/>
                    <a:pt x="9680" y="2989"/>
                    <a:pt x="9514" y="3227"/>
                  </a:cubicBezTo>
                  <a:lnTo>
                    <a:pt x="9383" y="3227"/>
                  </a:lnTo>
                  <a:lnTo>
                    <a:pt x="9383" y="2001"/>
                  </a:lnTo>
                  <a:cubicBezTo>
                    <a:pt x="9383" y="1894"/>
                    <a:pt x="9311" y="1822"/>
                    <a:pt x="9204" y="1822"/>
                  </a:cubicBezTo>
                  <a:lnTo>
                    <a:pt x="8609" y="1822"/>
                  </a:lnTo>
                  <a:cubicBezTo>
                    <a:pt x="8502" y="1822"/>
                    <a:pt x="8430" y="1894"/>
                    <a:pt x="8430" y="2001"/>
                  </a:cubicBezTo>
                  <a:cubicBezTo>
                    <a:pt x="8430" y="2096"/>
                    <a:pt x="8502" y="2179"/>
                    <a:pt x="8609" y="2179"/>
                  </a:cubicBezTo>
                  <a:lnTo>
                    <a:pt x="9026" y="2179"/>
                  </a:lnTo>
                  <a:lnTo>
                    <a:pt x="9026" y="3406"/>
                  </a:lnTo>
                  <a:cubicBezTo>
                    <a:pt x="9026" y="3513"/>
                    <a:pt x="9097" y="3584"/>
                    <a:pt x="9204" y="3584"/>
                  </a:cubicBezTo>
                  <a:lnTo>
                    <a:pt x="9609" y="3584"/>
                  </a:lnTo>
                  <a:cubicBezTo>
                    <a:pt x="9668" y="3584"/>
                    <a:pt x="9728" y="3561"/>
                    <a:pt x="9752" y="3501"/>
                  </a:cubicBezTo>
                  <a:cubicBezTo>
                    <a:pt x="9859" y="3322"/>
                    <a:pt x="10049" y="3215"/>
                    <a:pt x="10264" y="3215"/>
                  </a:cubicBezTo>
                  <a:cubicBezTo>
                    <a:pt x="10585" y="3215"/>
                    <a:pt x="10835" y="3489"/>
                    <a:pt x="10835" y="3799"/>
                  </a:cubicBezTo>
                  <a:cubicBezTo>
                    <a:pt x="10835" y="4120"/>
                    <a:pt x="10573" y="4382"/>
                    <a:pt x="10264" y="4382"/>
                  </a:cubicBezTo>
                  <a:cubicBezTo>
                    <a:pt x="10049" y="4382"/>
                    <a:pt x="9859" y="4275"/>
                    <a:pt x="9752" y="4096"/>
                  </a:cubicBezTo>
                  <a:cubicBezTo>
                    <a:pt x="9728" y="4037"/>
                    <a:pt x="9668" y="4001"/>
                    <a:pt x="9609" y="4001"/>
                  </a:cubicBezTo>
                  <a:lnTo>
                    <a:pt x="9204" y="4001"/>
                  </a:lnTo>
                  <a:cubicBezTo>
                    <a:pt x="9097" y="4001"/>
                    <a:pt x="9026" y="4084"/>
                    <a:pt x="9026" y="4180"/>
                  </a:cubicBezTo>
                  <a:lnTo>
                    <a:pt x="9026" y="5418"/>
                  </a:lnTo>
                  <a:lnTo>
                    <a:pt x="7787" y="5418"/>
                  </a:lnTo>
                  <a:cubicBezTo>
                    <a:pt x="7680" y="5418"/>
                    <a:pt x="7609" y="5489"/>
                    <a:pt x="7609" y="5596"/>
                  </a:cubicBezTo>
                  <a:lnTo>
                    <a:pt x="7609" y="6001"/>
                  </a:lnTo>
                  <a:cubicBezTo>
                    <a:pt x="7609" y="6061"/>
                    <a:pt x="7644" y="6120"/>
                    <a:pt x="7704" y="6144"/>
                  </a:cubicBezTo>
                  <a:cubicBezTo>
                    <a:pt x="7883" y="6251"/>
                    <a:pt x="7978" y="6442"/>
                    <a:pt x="7978" y="6656"/>
                  </a:cubicBezTo>
                  <a:cubicBezTo>
                    <a:pt x="7978" y="6978"/>
                    <a:pt x="7716" y="7240"/>
                    <a:pt x="7406" y="7240"/>
                  </a:cubicBezTo>
                  <a:cubicBezTo>
                    <a:pt x="7073" y="7240"/>
                    <a:pt x="6823" y="6966"/>
                    <a:pt x="6823" y="6656"/>
                  </a:cubicBezTo>
                  <a:cubicBezTo>
                    <a:pt x="6823" y="6442"/>
                    <a:pt x="6930" y="6251"/>
                    <a:pt x="7109" y="6144"/>
                  </a:cubicBezTo>
                  <a:cubicBezTo>
                    <a:pt x="7168" y="6120"/>
                    <a:pt x="7192" y="6061"/>
                    <a:pt x="7192" y="6001"/>
                  </a:cubicBezTo>
                  <a:lnTo>
                    <a:pt x="7192" y="5596"/>
                  </a:lnTo>
                  <a:cubicBezTo>
                    <a:pt x="7192" y="5489"/>
                    <a:pt x="7121" y="5418"/>
                    <a:pt x="7013" y="5418"/>
                  </a:cubicBezTo>
                  <a:lnTo>
                    <a:pt x="5775" y="5418"/>
                  </a:lnTo>
                  <a:lnTo>
                    <a:pt x="5775" y="4358"/>
                  </a:lnTo>
                  <a:lnTo>
                    <a:pt x="5918" y="4358"/>
                  </a:lnTo>
                  <a:cubicBezTo>
                    <a:pt x="6097" y="4596"/>
                    <a:pt x="6370" y="4739"/>
                    <a:pt x="6656" y="4739"/>
                  </a:cubicBezTo>
                  <a:cubicBezTo>
                    <a:pt x="7180" y="4739"/>
                    <a:pt x="7597" y="4323"/>
                    <a:pt x="7597" y="3799"/>
                  </a:cubicBezTo>
                  <a:cubicBezTo>
                    <a:pt x="7597" y="3275"/>
                    <a:pt x="7180" y="2858"/>
                    <a:pt x="6656" y="2858"/>
                  </a:cubicBezTo>
                  <a:cubicBezTo>
                    <a:pt x="6359" y="2858"/>
                    <a:pt x="6073" y="2989"/>
                    <a:pt x="5918" y="3227"/>
                  </a:cubicBezTo>
                  <a:lnTo>
                    <a:pt x="5775" y="3227"/>
                  </a:lnTo>
                  <a:lnTo>
                    <a:pt x="5775" y="2179"/>
                  </a:lnTo>
                  <a:lnTo>
                    <a:pt x="8025" y="2179"/>
                  </a:lnTo>
                  <a:cubicBezTo>
                    <a:pt x="8133" y="2179"/>
                    <a:pt x="8204" y="2096"/>
                    <a:pt x="8204" y="2001"/>
                  </a:cubicBezTo>
                  <a:cubicBezTo>
                    <a:pt x="8204" y="1894"/>
                    <a:pt x="8133" y="1822"/>
                    <a:pt x="8025" y="1822"/>
                  </a:cubicBezTo>
                  <a:lnTo>
                    <a:pt x="4370" y="1822"/>
                  </a:lnTo>
                  <a:lnTo>
                    <a:pt x="4370" y="1679"/>
                  </a:lnTo>
                  <a:cubicBezTo>
                    <a:pt x="4608" y="1501"/>
                    <a:pt x="4739" y="1227"/>
                    <a:pt x="4739" y="941"/>
                  </a:cubicBezTo>
                  <a:cubicBezTo>
                    <a:pt x="4739" y="417"/>
                    <a:pt x="4323" y="1"/>
                    <a:pt x="3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B1C84A-D88B-8FEF-7BF8-744B56473FB2}"/>
              </a:ext>
            </a:extLst>
          </p:cNvPr>
          <p:cNvGrpSpPr/>
          <p:nvPr/>
        </p:nvGrpSpPr>
        <p:grpSpPr>
          <a:xfrm>
            <a:off x="4453263" y="1117747"/>
            <a:ext cx="824100" cy="1571898"/>
            <a:chOff x="3834171" y="1207778"/>
            <a:chExt cx="824100" cy="1571898"/>
          </a:xfrm>
        </p:grpSpPr>
        <p:cxnSp>
          <p:nvCxnSpPr>
            <p:cNvPr id="486" name="Google Shape;486;p27"/>
            <p:cNvCxnSpPr>
              <a:cxnSpLocks/>
              <a:stCxn id="483" idx="1"/>
              <a:endCxn id="479" idx="1"/>
            </p:cNvCxnSpPr>
            <p:nvPr/>
          </p:nvCxnSpPr>
          <p:spPr>
            <a:xfrm rot="10800000" flipH="1" flipV="1">
              <a:off x="3834171" y="1619827"/>
              <a:ext cx="39112" cy="1159849"/>
            </a:xfrm>
            <a:prstGeom prst="bentConnector3">
              <a:avLst>
                <a:gd name="adj1" fmla="val -584475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8B87DBC-A953-C37C-2F56-4BB855FBE240}"/>
                </a:ext>
              </a:extLst>
            </p:cNvPr>
            <p:cNvGrpSpPr/>
            <p:nvPr/>
          </p:nvGrpSpPr>
          <p:grpSpPr>
            <a:xfrm>
              <a:off x="3834171" y="1207778"/>
              <a:ext cx="824100" cy="824100"/>
              <a:chOff x="3942827" y="1562750"/>
              <a:chExt cx="824100" cy="824100"/>
            </a:xfrm>
          </p:grpSpPr>
          <p:sp>
            <p:nvSpPr>
              <p:cNvPr id="483" name="Google Shape;483;p27"/>
              <p:cNvSpPr/>
              <p:nvPr/>
            </p:nvSpPr>
            <p:spPr>
              <a:xfrm>
                <a:off x="3942827" y="1562750"/>
                <a:ext cx="824100" cy="824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1" name="Google Shape;491;p27"/>
              <p:cNvGrpSpPr/>
              <p:nvPr/>
            </p:nvGrpSpPr>
            <p:grpSpPr>
              <a:xfrm>
                <a:off x="4075558" y="1684660"/>
                <a:ext cx="577210" cy="580282"/>
                <a:chOff x="3095745" y="3805393"/>
                <a:chExt cx="352840" cy="354717"/>
              </a:xfrm>
            </p:grpSpPr>
            <p:sp>
              <p:nvSpPr>
                <p:cNvPr id="492" name="Google Shape;492;p27"/>
                <p:cNvSpPr/>
                <p:nvPr/>
              </p:nvSpPr>
              <p:spPr>
                <a:xfrm>
                  <a:off x="3095745" y="3805393"/>
                  <a:ext cx="272093" cy="271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9" h="8537" extrusionOk="0">
                      <a:moveTo>
                        <a:pt x="4025" y="0"/>
                      </a:moveTo>
                      <a:cubicBezTo>
                        <a:pt x="3763" y="0"/>
                        <a:pt x="3525" y="179"/>
                        <a:pt x="3489" y="441"/>
                      </a:cubicBezTo>
                      <a:lnTo>
                        <a:pt x="3322" y="1262"/>
                      </a:lnTo>
                      <a:cubicBezTo>
                        <a:pt x="3155" y="1322"/>
                        <a:pt x="2977" y="1381"/>
                        <a:pt x="2834" y="1465"/>
                      </a:cubicBezTo>
                      <a:lnTo>
                        <a:pt x="2132" y="1012"/>
                      </a:lnTo>
                      <a:cubicBezTo>
                        <a:pt x="2036" y="947"/>
                        <a:pt x="1929" y="915"/>
                        <a:pt x="1825" y="915"/>
                      </a:cubicBezTo>
                      <a:cubicBezTo>
                        <a:pt x="1683" y="915"/>
                        <a:pt x="1544" y="974"/>
                        <a:pt x="1441" y="1084"/>
                      </a:cubicBezTo>
                      <a:lnTo>
                        <a:pt x="1084" y="1441"/>
                      </a:lnTo>
                      <a:cubicBezTo>
                        <a:pt x="905" y="1619"/>
                        <a:pt x="881" y="1917"/>
                        <a:pt x="1012" y="2119"/>
                      </a:cubicBezTo>
                      <a:lnTo>
                        <a:pt x="1477" y="2822"/>
                      </a:lnTo>
                      <a:cubicBezTo>
                        <a:pt x="1381" y="2989"/>
                        <a:pt x="1322" y="3155"/>
                        <a:pt x="1262" y="3310"/>
                      </a:cubicBezTo>
                      <a:lnTo>
                        <a:pt x="453" y="3477"/>
                      </a:lnTo>
                      <a:cubicBezTo>
                        <a:pt x="191" y="3524"/>
                        <a:pt x="0" y="3763"/>
                        <a:pt x="0" y="4013"/>
                      </a:cubicBezTo>
                      <a:lnTo>
                        <a:pt x="0" y="4525"/>
                      </a:lnTo>
                      <a:cubicBezTo>
                        <a:pt x="0" y="4775"/>
                        <a:pt x="179" y="5013"/>
                        <a:pt x="453" y="5060"/>
                      </a:cubicBezTo>
                      <a:lnTo>
                        <a:pt x="1262" y="5215"/>
                      </a:lnTo>
                      <a:cubicBezTo>
                        <a:pt x="1322" y="5382"/>
                        <a:pt x="1381" y="5560"/>
                        <a:pt x="1477" y="5715"/>
                      </a:cubicBezTo>
                      <a:lnTo>
                        <a:pt x="1012" y="6406"/>
                      </a:lnTo>
                      <a:cubicBezTo>
                        <a:pt x="869" y="6632"/>
                        <a:pt x="893" y="6918"/>
                        <a:pt x="1084" y="7096"/>
                      </a:cubicBezTo>
                      <a:lnTo>
                        <a:pt x="1441" y="7453"/>
                      </a:lnTo>
                      <a:cubicBezTo>
                        <a:pt x="1544" y="7557"/>
                        <a:pt x="1687" y="7608"/>
                        <a:pt x="1830" y="7608"/>
                      </a:cubicBezTo>
                      <a:cubicBezTo>
                        <a:pt x="1935" y="7608"/>
                        <a:pt x="2041" y="7580"/>
                        <a:pt x="2132" y="7525"/>
                      </a:cubicBezTo>
                      <a:lnTo>
                        <a:pt x="2834" y="7061"/>
                      </a:lnTo>
                      <a:cubicBezTo>
                        <a:pt x="2989" y="7156"/>
                        <a:pt x="3155" y="7215"/>
                        <a:pt x="3322" y="7275"/>
                      </a:cubicBezTo>
                      <a:lnTo>
                        <a:pt x="3489" y="8096"/>
                      </a:lnTo>
                      <a:cubicBezTo>
                        <a:pt x="3525" y="8346"/>
                        <a:pt x="3763" y="8537"/>
                        <a:pt x="4025" y="8537"/>
                      </a:cubicBezTo>
                      <a:lnTo>
                        <a:pt x="4525" y="8537"/>
                      </a:lnTo>
                      <a:cubicBezTo>
                        <a:pt x="4775" y="8537"/>
                        <a:pt x="5013" y="8358"/>
                        <a:pt x="5060" y="8096"/>
                      </a:cubicBezTo>
                      <a:lnTo>
                        <a:pt x="5227" y="7275"/>
                      </a:lnTo>
                      <a:cubicBezTo>
                        <a:pt x="5358" y="7227"/>
                        <a:pt x="5489" y="7180"/>
                        <a:pt x="5632" y="7120"/>
                      </a:cubicBezTo>
                      <a:cubicBezTo>
                        <a:pt x="5692" y="7084"/>
                        <a:pt x="5727" y="6977"/>
                        <a:pt x="5692" y="6894"/>
                      </a:cubicBezTo>
                      <a:cubicBezTo>
                        <a:pt x="5655" y="6821"/>
                        <a:pt x="5584" y="6790"/>
                        <a:pt x="5515" y="6790"/>
                      </a:cubicBezTo>
                      <a:cubicBezTo>
                        <a:pt x="5494" y="6790"/>
                        <a:pt x="5473" y="6793"/>
                        <a:pt x="5453" y="6799"/>
                      </a:cubicBezTo>
                      <a:cubicBezTo>
                        <a:pt x="5299" y="6870"/>
                        <a:pt x="5156" y="6918"/>
                        <a:pt x="5001" y="6965"/>
                      </a:cubicBezTo>
                      <a:cubicBezTo>
                        <a:pt x="4941" y="6977"/>
                        <a:pt x="4882" y="7037"/>
                        <a:pt x="4882" y="7096"/>
                      </a:cubicBezTo>
                      <a:lnTo>
                        <a:pt x="4703" y="8025"/>
                      </a:lnTo>
                      <a:cubicBezTo>
                        <a:pt x="4691" y="8108"/>
                        <a:pt x="4596" y="8180"/>
                        <a:pt x="4513" y="8180"/>
                      </a:cubicBezTo>
                      <a:lnTo>
                        <a:pt x="4001" y="8180"/>
                      </a:lnTo>
                      <a:cubicBezTo>
                        <a:pt x="3917" y="8180"/>
                        <a:pt x="3822" y="8120"/>
                        <a:pt x="3810" y="8025"/>
                      </a:cubicBezTo>
                      <a:lnTo>
                        <a:pt x="3632" y="7096"/>
                      </a:lnTo>
                      <a:cubicBezTo>
                        <a:pt x="3620" y="7037"/>
                        <a:pt x="3572" y="6977"/>
                        <a:pt x="3513" y="6965"/>
                      </a:cubicBezTo>
                      <a:cubicBezTo>
                        <a:pt x="3310" y="6906"/>
                        <a:pt x="3096" y="6811"/>
                        <a:pt x="2905" y="6703"/>
                      </a:cubicBezTo>
                      <a:cubicBezTo>
                        <a:pt x="2876" y="6691"/>
                        <a:pt x="2843" y="6686"/>
                        <a:pt x="2812" y="6686"/>
                      </a:cubicBezTo>
                      <a:cubicBezTo>
                        <a:pt x="2780" y="6686"/>
                        <a:pt x="2751" y="6691"/>
                        <a:pt x="2727" y="6703"/>
                      </a:cubicBezTo>
                      <a:lnTo>
                        <a:pt x="1941" y="7227"/>
                      </a:lnTo>
                      <a:cubicBezTo>
                        <a:pt x="1904" y="7249"/>
                        <a:pt x="1864" y="7260"/>
                        <a:pt x="1824" y="7260"/>
                      </a:cubicBezTo>
                      <a:cubicBezTo>
                        <a:pt x="1774" y="7260"/>
                        <a:pt x="1725" y="7243"/>
                        <a:pt x="1679" y="7203"/>
                      </a:cubicBezTo>
                      <a:lnTo>
                        <a:pt x="1322" y="6846"/>
                      </a:lnTo>
                      <a:cubicBezTo>
                        <a:pt x="1262" y="6787"/>
                        <a:pt x="1250" y="6680"/>
                        <a:pt x="1298" y="6584"/>
                      </a:cubicBezTo>
                      <a:lnTo>
                        <a:pt x="1822" y="5799"/>
                      </a:lnTo>
                      <a:cubicBezTo>
                        <a:pt x="1846" y="5739"/>
                        <a:pt x="1858" y="5679"/>
                        <a:pt x="1822" y="5620"/>
                      </a:cubicBezTo>
                      <a:cubicBezTo>
                        <a:pt x="1715" y="5429"/>
                        <a:pt x="1620" y="5215"/>
                        <a:pt x="1560" y="5013"/>
                      </a:cubicBezTo>
                      <a:cubicBezTo>
                        <a:pt x="1548" y="4953"/>
                        <a:pt x="1489" y="4894"/>
                        <a:pt x="1429" y="4894"/>
                      </a:cubicBezTo>
                      <a:lnTo>
                        <a:pt x="512" y="4715"/>
                      </a:lnTo>
                      <a:cubicBezTo>
                        <a:pt x="417" y="4703"/>
                        <a:pt x="346" y="4608"/>
                        <a:pt x="346" y="4525"/>
                      </a:cubicBezTo>
                      <a:lnTo>
                        <a:pt x="346" y="4013"/>
                      </a:lnTo>
                      <a:cubicBezTo>
                        <a:pt x="346" y="3929"/>
                        <a:pt x="405" y="3834"/>
                        <a:pt x="512" y="3822"/>
                      </a:cubicBezTo>
                      <a:lnTo>
                        <a:pt x="1429" y="3643"/>
                      </a:lnTo>
                      <a:cubicBezTo>
                        <a:pt x="1489" y="3632"/>
                        <a:pt x="1548" y="3584"/>
                        <a:pt x="1560" y="3524"/>
                      </a:cubicBezTo>
                      <a:cubicBezTo>
                        <a:pt x="1620" y="3322"/>
                        <a:pt x="1715" y="3108"/>
                        <a:pt x="1822" y="2917"/>
                      </a:cubicBezTo>
                      <a:cubicBezTo>
                        <a:pt x="1846" y="2858"/>
                        <a:pt x="1846" y="2786"/>
                        <a:pt x="1822" y="2739"/>
                      </a:cubicBezTo>
                      <a:lnTo>
                        <a:pt x="1298" y="1941"/>
                      </a:lnTo>
                      <a:cubicBezTo>
                        <a:pt x="1250" y="1869"/>
                        <a:pt x="1250" y="1762"/>
                        <a:pt x="1322" y="1691"/>
                      </a:cubicBezTo>
                      <a:lnTo>
                        <a:pt x="1679" y="1334"/>
                      </a:lnTo>
                      <a:cubicBezTo>
                        <a:pt x="1714" y="1299"/>
                        <a:pt x="1765" y="1280"/>
                        <a:pt x="1820" y="1280"/>
                      </a:cubicBezTo>
                      <a:cubicBezTo>
                        <a:pt x="1859" y="1280"/>
                        <a:pt x="1901" y="1290"/>
                        <a:pt x="1941" y="1310"/>
                      </a:cubicBezTo>
                      <a:lnTo>
                        <a:pt x="2727" y="1822"/>
                      </a:lnTo>
                      <a:cubicBezTo>
                        <a:pt x="2759" y="1841"/>
                        <a:pt x="2791" y="1853"/>
                        <a:pt x="2822" y="1853"/>
                      </a:cubicBezTo>
                      <a:cubicBezTo>
                        <a:pt x="2850" y="1853"/>
                        <a:pt x="2878" y="1844"/>
                        <a:pt x="2905" y="1822"/>
                      </a:cubicBezTo>
                      <a:cubicBezTo>
                        <a:pt x="3096" y="1727"/>
                        <a:pt x="3310" y="1631"/>
                        <a:pt x="3513" y="1572"/>
                      </a:cubicBezTo>
                      <a:cubicBezTo>
                        <a:pt x="3572" y="1560"/>
                        <a:pt x="3632" y="1500"/>
                        <a:pt x="3632" y="1441"/>
                      </a:cubicBezTo>
                      <a:lnTo>
                        <a:pt x="3810" y="512"/>
                      </a:lnTo>
                      <a:cubicBezTo>
                        <a:pt x="3822" y="429"/>
                        <a:pt x="3917" y="357"/>
                        <a:pt x="4001" y="357"/>
                      </a:cubicBezTo>
                      <a:lnTo>
                        <a:pt x="4513" y="357"/>
                      </a:lnTo>
                      <a:cubicBezTo>
                        <a:pt x="4596" y="357"/>
                        <a:pt x="4691" y="417"/>
                        <a:pt x="4703" y="512"/>
                      </a:cubicBezTo>
                      <a:lnTo>
                        <a:pt x="4882" y="1441"/>
                      </a:lnTo>
                      <a:cubicBezTo>
                        <a:pt x="4894" y="1500"/>
                        <a:pt x="4941" y="1560"/>
                        <a:pt x="5001" y="1572"/>
                      </a:cubicBezTo>
                      <a:cubicBezTo>
                        <a:pt x="5215" y="1631"/>
                        <a:pt x="5418" y="1727"/>
                        <a:pt x="5608" y="1822"/>
                      </a:cubicBezTo>
                      <a:cubicBezTo>
                        <a:pt x="5638" y="1840"/>
                        <a:pt x="5674" y="1849"/>
                        <a:pt x="5706" y="1849"/>
                      </a:cubicBezTo>
                      <a:cubicBezTo>
                        <a:pt x="5739" y="1849"/>
                        <a:pt x="5769" y="1840"/>
                        <a:pt x="5787" y="1822"/>
                      </a:cubicBezTo>
                      <a:lnTo>
                        <a:pt x="6584" y="1310"/>
                      </a:lnTo>
                      <a:cubicBezTo>
                        <a:pt x="6617" y="1288"/>
                        <a:pt x="6656" y="1277"/>
                        <a:pt x="6696" y="1277"/>
                      </a:cubicBezTo>
                      <a:cubicBezTo>
                        <a:pt x="6745" y="1277"/>
                        <a:pt x="6795" y="1294"/>
                        <a:pt x="6835" y="1334"/>
                      </a:cubicBezTo>
                      <a:lnTo>
                        <a:pt x="7192" y="1691"/>
                      </a:lnTo>
                      <a:cubicBezTo>
                        <a:pt x="7251" y="1750"/>
                        <a:pt x="7263" y="1858"/>
                        <a:pt x="7216" y="1941"/>
                      </a:cubicBezTo>
                      <a:lnTo>
                        <a:pt x="6704" y="2739"/>
                      </a:lnTo>
                      <a:cubicBezTo>
                        <a:pt x="6668" y="2798"/>
                        <a:pt x="6656" y="2858"/>
                        <a:pt x="6704" y="2917"/>
                      </a:cubicBezTo>
                      <a:cubicBezTo>
                        <a:pt x="6799" y="3108"/>
                        <a:pt x="6894" y="3322"/>
                        <a:pt x="6954" y="3524"/>
                      </a:cubicBezTo>
                      <a:cubicBezTo>
                        <a:pt x="6965" y="3584"/>
                        <a:pt x="7025" y="3643"/>
                        <a:pt x="7085" y="3643"/>
                      </a:cubicBezTo>
                      <a:lnTo>
                        <a:pt x="8013" y="3822"/>
                      </a:lnTo>
                      <a:cubicBezTo>
                        <a:pt x="8097" y="3834"/>
                        <a:pt x="8168" y="3929"/>
                        <a:pt x="8168" y="4013"/>
                      </a:cubicBezTo>
                      <a:lnTo>
                        <a:pt x="8168" y="4525"/>
                      </a:lnTo>
                      <a:cubicBezTo>
                        <a:pt x="8168" y="4608"/>
                        <a:pt x="8108" y="4703"/>
                        <a:pt x="8013" y="4715"/>
                      </a:cubicBezTo>
                      <a:lnTo>
                        <a:pt x="7085" y="4894"/>
                      </a:lnTo>
                      <a:cubicBezTo>
                        <a:pt x="7025" y="4906"/>
                        <a:pt x="6965" y="4953"/>
                        <a:pt x="6954" y="5013"/>
                      </a:cubicBezTo>
                      <a:cubicBezTo>
                        <a:pt x="6906" y="5156"/>
                        <a:pt x="6846" y="5322"/>
                        <a:pt x="6787" y="5477"/>
                      </a:cubicBezTo>
                      <a:cubicBezTo>
                        <a:pt x="6739" y="5560"/>
                        <a:pt x="6787" y="5668"/>
                        <a:pt x="6882" y="5715"/>
                      </a:cubicBezTo>
                      <a:cubicBezTo>
                        <a:pt x="6903" y="5724"/>
                        <a:pt x="6926" y="5729"/>
                        <a:pt x="6949" y="5729"/>
                      </a:cubicBezTo>
                      <a:cubicBezTo>
                        <a:pt x="7016" y="5729"/>
                        <a:pt x="7085" y="5691"/>
                        <a:pt x="7120" y="5620"/>
                      </a:cubicBezTo>
                      <a:cubicBezTo>
                        <a:pt x="7180" y="5489"/>
                        <a:pt x="7239" y="5358"/>
                        <a:pt x="7275" y="5215"/>
                      </a:cubicBezTo>
                      <a:lnTo>
                        <a:pt x="8097" y="5060"/>
                      </a:lnTo>
                      <a:cubicBezTo>
                        <a:pt x="8347" y="5013"/>
                        <a:pt x="8549" y="4775"/>
                        <a:pt x="8549" y="4525"/>
                      </a:cubicBezTo>
                      <a:lnTo>
                        <a:pt x="8549" y="4013"/>
                      </a:lnTo>
                      <a:cubicBezTo>
                        <a:pt x="8549" y="3763"/>
                        <a:pt x="8370" y="3524"/>
                        <a:pt x="8097" y="3477"/>
                      </a:cubicBezTo>
                      <a:lnTo>
                        <a:pt x="7275" y="3310"/>
                      </a:lnTo>
                      <a:cubicBezTo>
                        <a:pt x="7216" y="3155"/>
                        <a:pt x="7156" y="2977"/>
                        <a:pt x="7073" y="2822"/>
                      </a:cubicBezTo>
                      <a:lnTo>
                        <a:pt x="7537" y="2119"/>
                      </a:lnTo>
                      <a:cubicBezTo>
                        <a:pt x="7680" y="1905"/>
                        <a:pt x="7656" y="1619"/>
                        <a:pt x="7454" y="1441"/>
                      </a:cubicBezTo>
                      <a:lnTo>
                        <a:pt x="7096" y="1084"/>
                      </a:lnTo>
                      <a:cubicBezTo>
                        <a:pt x="6992" y="980"/>
                        <a:pt x="6848" y="924"/>
                        <a:pt x="6705" y="924"/>
                      </a:cubicBezTo>
                      <a:cubicBezTo>
                        <a:pt x="6603" y="924"/>
                        <a:pt x="6502" y="953"/>
                        <a:pt x="6418" y="1012"/>
                      </a:cubicBezTo>
                      <a:lnTo>
                        <a:pt x="5715" y="1465"/>
                      </a:lnTo>
                      <a:cubicBezTo>
                        <a:pt x="5549" y="1381"/>
                        <a:pt x="5394" y="1322"/>
                        <a:pt x="5227" y="1262"/>
                      </a:cubicBezTo>
                      <a:lnTo>
                        <a:pt x="5060" y="441"/>
                      </a:lnTo>
                      <a:cubicBezTo>
                        <a:pt x="5013" y="191"/>
                        <a:pt x="4775" y="0"/>
                        <a:pt x="45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27"/>
                <p:cNvSpPr/>
                <p:nvPr/>
              </p:nvSpPr>
              <p:spPr>
                <a:xfrm>
                  <a:off x="3184798" y="3878883"/>
                  <a:ext cx="109550" cy="94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2" h="2954" extrusionOk="0">
                      <a:moveTo>
                        <a:pt x="1465" y="1"/>
                      </a:moveTo>
                      <a:cubicBezTo>
                        <a:pt x="941" y="1"/>
                        <a:pt x="453" y="191"/>
                        <a:pt x="72" y="561"/>
                      </a:cubicBezTo>
                      <a:cubicBezTo>
                        <a:pt x="0" y="632"/>
                        <a:pt x="0" y="739"/>
                        <a:pt x="72" y="811"/>
                      </a:cubicBezTo>
                      <a:cubicBezTo>
                        <a:pt x="113" y="852"/>
                        <a:pt x="158" y="873"/>
                        <a:pt x="203" y="873"/>
                      </a:cubicBezTo>
                      <a:cubicBezTo>
                        <a:pt x="247" y="873"/>
                        <a:pt x="292" y="852"/>
                        <a:pt x="334" y="811"/>
                      </a:cubicBezTo>
                      <a:cubicBezTo>
                        <a:pt x="631" y="513"/>
                        <a:pt x="1024" y="358"/>
                        <a:pt x="1465" y="358"/>
                      </a:cubicBezTo>
                      <a:cubicBezTo>
                        <a:pt x="2358" y="358"/>
                        <a:pt x="3084" y="1084"/>
                        <a:pt x="3084" y="1977"/>
                      </a:cubicBezTo>
                      <a:cubicBezTo>
                        <a:pt x="3084" y="2227"/>
                        <a:pt x="3024" y="2477"/>
                        <a:pt x="2905" y="2716"/>
                      </a:cubicBezTo>
                      <a:cubicBezTo>
                        <a:pt x="2846" y="2799"/>
                        <a:pt x="2894" y="2894"/>
                        <a:pt x="2977" y="2942"/>
                      </a:cubicBezTo>
                      <a:cubicBezTo>
                        <a:pt x="3013" y="2954"/>
                        <a:pt x="3036" y="2954"/>
                        <a:pt x="3048" y="2954"/>
                      </a:cubicBezTo>
                      <a:cubicBezTo>
                        <a:pt x="3108" y="2954"/>
                        <a:pt x="3167" y="2930"/>
                        <a:pt x="3215" y="2870"/>
                      </a:cubicBezTo>
                      <a:cubicBezTo>
                        <a:pt x="3370" y="2585"/>
                        <a:pt x="3441" y="2287"/>
                        <a:pt x="3441" y="1977"/>
                      </a:cubicBezTo>
                      <a:cubicBezTo>
                        <a:pt x="3441" y="894"/>
                        <a:pt x="2560" y="1"/>
                        <a:pt x="146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27"/>
                <p:cNvSpPr/>
                <p:nvPr/>
              </p:nvSpPr>
              <p:spPr>
                <a:xfrm>
                  <a:off x="3168120" y="3917331"/>
                  <a:ext cx="102707" cy="87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7" h="2734" extrusionOk="0">
                      <a:moveTo>
                        <a:pt x="277" y="0"/>
                      </a:moveTo>
                      <a:cubicBezTo>
                        <a:pt x="203" y="0"/>
                        <a:pt x="136" y="38"/>
                        <a:pt x="108" y="115"/>
                      </a:cubicBezTo>
                      <a:cubicBezTo>
                        <a:pt x="36" y="317"/>
                        <a:pt x="0" y="531"/>
                        <a:pt x="0" y="758"/>
                      </a:cubicBezTo>
                      <a:cubicBezTo>
                        <a:pt x="0" y="1841"/>
                        <a:pt x="881" y="2734"/>
                        <a:pt x="1977" y="2734"/>
                      </a:cubicBezTo>
                      <a:cubicBezTo>
                        <a:pt x="2394" y="2734"/>
                        <a:pt x="2798" y="2603"/>
                        <a:pt x="3144" y="2365"/>
                      </a:cubicBezTo>
                      <a:cubicBezTo>
                        <a:pt x="3215" y="2305"/>
                        <a:pt x="3227" y="2198"/>
                        <a:pt x="3191" y="2127"/>
                      </a:cubicBezTo>
                      <a:cubicBezTo>
                        <a:pt x="3162" y="2075"/>
                        <a:pt x="3106" y="2051"/>
                        <a:pt x="3050" y="2051"/>
                      </a:cubicBezTo>
                      <a:cubicBezTo>
                        <a:pt x="3015" y="2051"/>
                        <a:pt x="2981" y="2061"/>
                        <a:pt x="2953" y="2079"/>
                      </a:cubicBezTo>
                      <a:cubicBezTo>
                        <a:pt x="2667" y="2282"/>
                        <a:pt x="2334" y="2389"/>
                        <a:pt x="2001" y="2389"/>
                      </a:cubicBezTo>
                      <a:cubicBezTo>
                        <a:pt x="1108" y="2389"/>
                        <a:pt x="370" y="1662"/>
                        <a:pt x="370" y="769"/>
                      </a:cubicBezTo>
                      <a:cubicBezTo>
                        <a:pt x="370" y="591"/>
                        <a:pt x="405" y="412"/>
                        <a:pt x="465" y="246"/>
                      </a:cubicBezTo>
                      <a:cubicBezTo>
                        <a:pt x="465" y="138"/>
                        <a:pt x="417" y="43"/>
                        <a:pt x="334" y="7"/>
                      </a:cubicBezTo>
                      <a:cubicBezTo>
                        <a:pt x="315" y="3"/>
                        <a:pt x="296" y="0"/>
                        <a:pt x="27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27"/>
                <p:cNvSpPr/>
                <p:nvPr/>
              </p:nvSpPr>
              <p:spPr>
                <a:xfrm>
                  <a:off x="3264749" y="3976275"/>
                  <a:ext cx="183836" cy="183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6" h="5776" extrusionOk="0">
                      <a:moveTo>
                        <a:pt x="2739" y="1"/>
                      </a:moveTo>
                      <a:cubicBezTo>
                        <a:pt x="2548" y="1"/>
                        <a:pt x="2370" y="156"/>
                        <a:pt x="2322" y="346"/>
                      </a:cubicBezTo>
                      <a:lnTo>
                        <a:pt x="2215" y="846"/>
                      </a:lnTo>
                      <a:cubicBezTo>
                        <a:pt x="2132" y="882"/>
                        <a:pt x="2036" y="930"/>
                        <a:pt x="1953" y="953"/>
                      </a:cubicBezTo>
                      <a:lnTo>
                        <a:pt x="1525" y="668"/>
                      </a:lnTo>
                      <a:cubicBezTo>
                        <a:pt x="1454" y="627"/>
                        <a:pt x="1372" y="606"/>
                        <a:pt x="1291" y="606"/>
                      </a:cubicBezTo>
                      <a:cubicBezTo>
                        <a:pt x="1181" y="606"/>
                        <a:pt x="1071" y="645"/>
                        <a:pt x="989" y="727"/>
                      </a:cubicBezTo>
                      <a:lnTo>
                        <a:pt x="751" y="965"/>
                      </a:lnTo>
                      <a:cubicBezTo>
                        <a:pt x="620" y="1108"/>
                        <a:pt x="584" y="1322"/>
                        <a:pt x="691" y="1501"/>
                      </a:cubicBezTo>
                      <a:lnTo>
                        <a:pt x="977" y="1942"/>
                      </a:lnTo>
                      <a:cubicBezTo>
                        <a:pt x="917" y="2061"/>
                        <a:pt x="870" y="2180"/>
                        <a:pt x="822" y="2311"/>
                      </a:cubicBezTo>
                      <a:cubicBezTo>
                        <a:pt x="786" y="2394"/>
                        <a:pt x="858" y="2501"/>
                        <a:pt x="941" y="2537"/>
                      </a:cubicBezTo>
                      <a:cubicBezTo>
                        <a:pt x="954" y="2541"/>
                        <a:pt x="967" y="2542"/>
                        <a:pt x="980" y="2542"/>
                      </a:cubicBezTo>
                      <a:cubicBezTo>
                        <a:pt x="1055" y="2542"/>
                        <a:pt x="1137" y="2489"/>
                        <a:pt x="1167" y="2418"/>
                      </a:cubicBezTo>
                      <a:cubicBezTo>
                        <a:pt x="1203" y="2275"/>
                        <a:pt x="1251" y="2144"/>
                        <a:pt x="1322" y="2025"/>
                      </a:cubicBezTo>
                      <a:cubicBezTo>
                        <a:pt x="1358" y="1965"/>
                        <a:pt x="1358" y="1894"/>
                        <a:pt x="1322" y="1846"/>
                      </a:cubicBezTo>
                      <a:lnTo>
                        <a:pt x="989" y="1322"/>
                      </a:lnTo>
                      <a:cubicBezTo>
                        <a:pt x="977" y="1299"/>
                        <a:pt x="977" y="1263"/>
                        <a:pt x="1001" y="1239"/>
                      </a:cubicBezTo>
                      <a:lnTo>
                        <a:pt x="1239" y="1001"/>
                      </a:lnTo>
                      <a:cubicBezTo>
                        <a:pt x="1258" y="981"/>
                        <a:pt x="1274" y="973"/>
                        <a:pt x="1291" y="973"/>
                      </a:cubicBezTo>
                      <a:cubicBezTo>
                        <a:pt x="1304" y="973"/>
                        <a:pt x="1318" y="978"/>
                        <a:pt x="1334" y="989"/>
                      </a:cubicBezTo>
                      <a:lnTo>
                        <a:pt x="1846" y="1322"/>
                      </a:lnTo>
                      <a:cubicBezTo>
                        <a:pt x="1878" y="1342"/>
                        <a:pt x="1910" y="1354"/>
                        <a:pt x="1942" y="1354"/>
                      </a:cubicBezTo>
                      <a:cubicBezTo>
                        <a:pt x="1969" y="1354"/>
                        <a:pt x="1997" y="1345"/>
                        <a:pt x="2025" y="1322"/>
                      </a:cubicBezTo>
                      <a:cubicBezTo>
                        <a:pt x="2144" y="1251"/>
                        <a:pt x="2287" y="1203"/>
                        <a:pt x="2417" y="1156"/>
                      </a:cubicBezTo>
                      <a:cubicBezTo>
                        <a:pt x="2477" y="1144"/>
                        <a:pt x="2537" y="1084"/>
                        <a:pt x="2537" y="1025"/>
                      </a:cubicBezTo>
                      <a:lnTo>
                        <a:pt x="2656" y="418"/>
                      </a:lnTo>
                      <a:cubicBezTo>
                        <a:pt x="2656" y="382"/>
                        <a:pt x="2679" y="358"/>
                        <a:pt x="2727" y="358"/>
                      </a:cubicBezTo>
                      <a:lnTo>
                        <a:pt x="3060" y="358"/>
                      </a:lnTo>
                      <a:cubicBezTo>
                        <a:pt x="3084" y="358"/>
                        <a:pt x="3120" y="394"/>
                        <a:pt x="3132" y="418"/>
                      </a:cubicBezTo>
                      <a:lnTo>
                        <a:pt x="3251" y="1025"/>
                      </a:lnTo>
                      <a:cubicBezTo>
                        <a:pt x="3263" y="1084"/>
                        <a:pt x="3310" y="1144"/>
                        <a:pt x="3370" y="1156"/>
                      </a:cubicBezTo>
                      <a:cubicBezTo>
                        <a:pt x="3501" y="1203"/>
                        <a:pt x="3632" y="1251"/>
                        <a:pt x="3751" y="1322"/>
                      </a:cubicBezTo>
                      <a:cubicBezTo>
                        <a:pt x="3781" y="1340"/>
                        <a:pt x="3816" y="1349"/>
                        <a:pt x="3849" y="1349"/>
                      </a:cubicBezTo>
                      <a:cubicBezTo>
                        <a:pt x="3882" y="1349"/>
                        <a:pt x="3912" y="1340"/>
                        <a:pt x="3930" y="1322"/>
                      </a:cubicBezTo>
                      <a:lnTo>
                        <a:pt x="4453" y="989"/>
                      </a:lnTo>
                      <a:cubicBezTo>
                        <a:pt x="4469" y="978"/>
                        <a:pt x="4483" y="973"/>
                        <a:pt x="4497" y="973"/>
                      </a:cubicBezTo>
                      <a:cubicBezTo>
                        <a:pt x="4513" y="973"/>
                        <a:pt x="4529" y="981"/>
                        <a:pt x="4549" y="1001"/>
                      </a:cubicBezTo>
                      <a:lnTo>
                        <a:pt x="4787" y="1239"/>
                      </a:lnTo>
                      <a:cubicBezTo>
                        <a:pt x="4811" y="1263"/>
                        <a:pt x="4811" y="1299"/>
                        <a:pt x="4799" y="1322"/>
                      </a:cubicBezTo>
                      <a:lnTo>
                        <a:pt x="4453" y="1846"/>
                      </a:lnTo>
                      <a:cubicBezTo>
                        <a:pt x="4430" y="1906"/>
                        <a:pt x="4406" y="1965"/>
                        <a:pt x="4453" y="2025"/>
                      </a:cubicBezTo>
                      <a:cubicBezTo>
                        <a:pt x="4525" y="2144"/>
                        <a:pt x="4573" y="2275"/>
                        <a:pt x="4620" y="2418"/>
                      </a:cubicBezTo>
                      <a:cubicBezTo>
                        <a:pt x="4632" y="2477"/>
                        <a:pt x="4692" y="2537"/>
                        <a:pt x="4751" y="2537"/>
                      </a:cubicBezTo>
                      <a:lnTo>
                        <a:pt x="5358" y="2656"/>
                      </a:lnTo>
                      <a:cubicBezTo>
                        <a:pt x="5394" y="2656"/>
                        <a:pt x="5418" y="2680"/>
                        <a:pt x="5418" y="2727"/>
                      </a:cubicBezTo>
                      <a:lnTo>
                        <a:pt x="5418" y="3049"/>
                      </a:lnTo>
                      <a:cubicBezTo>
                        <a:pt x="5418" y="3085"/>
                        <a:pt x="5394" y="3108"/>
                        <a:pt x="5358" y="3132"/>
                      </a:cubicBezTo>
                      <a:lnTo>
                        <a:pt x="4751" y="3251"/>
                      </a:lnTo>
                      <a:cubicBezTo>
                        <a:pt x="4692" y="3263"/>
                        <a:pt x="4632" y="3311"/>
                        <a:pt x="4620" y="3370"/>
                      </a:cubicBezTo>
                      <a:cubicBezTo>
                        <a:pt x="4573" y="3501"/>
                        <a:pt x="4525" y="3632"/>
                        <a:pt x="4453" y="3751"/>
                      </a:cubicBezTo>
                      <a:cubicBezTo>
                        <a:pt x="4430" y="3811"/>
                        <a:pt x="4430" y="3882"/>
                        <a:pt x="4453" y="3930"/>
                      </a:cubicBezTo>
                      <a:lnTo>
                        <a:pt x="4799" y="4454"/>
                      </a:lnTo>
                      <a:cubicBezTo>
                        <a:pt x="4811" y="4478"/>
                        <a:pt x="4811" y="4513"/>
                        <a:pt x="4787" y="4537"/>
                      </a:cubicBezTo>
                      <a:lnTo>
                        <a:pt x="4549" y="4775"/>
                      </a:lnTo>
                      <a:cubicBezTo>
                        <a:pt x="4526" y="4798"/>
                        <a:pt x="4508" y="4806"/>
                        <a:pt x="4489" y="4806"/>
                      </a:cubicBezTo>
                      <a:cubicBezTo>
                        <a:pt x="4478" y="4806"/>
                        <a:pt x="4467" y="4803"/>
                        <a:pt x="4453" y="4799"/>
                      </a:cubicBezTo>
                      <a:lnTo>
                        <a:pt x="3930" y="4454"/>
                      </a:lnTo>
                      <a:cubicBezTo>
                        <a:pt x="3898" y="4435"/>
                        <a:pt x="3866" y="4422"/>
                        <a:pt x="3834" y="4422"/>
                      </a:cubicBezTo>
                      <a:cubicBezTo>
                        <a:pt x="3806" y="4422"/>
                        <a:pt x="3779" y="4432"/>
                        <a:pt x="3751" y="4454"/>
                      </a:cubicBezTo>
                      <a:cubicBezTo>
                        <a:pt x="3632" y="4525"/>
                        <a:pt x="3501" y="4573"/>
                        <a:pt x="3370" y="4621"/>
                      </a:cubicBezTo>
                      <a:cubicBezTo>
                        <a:pt x="3310" y="4632"/>
                        <a:pt x="3251" y="4692"/>
                        <a:pt x="3251" y="4751"/>
                      </a:cubicBezTo>
                      <a:lnTo>
                        <a:pt x="3132" y="5359"/>
                      </a:lnTo>
                      <a:cubicBezTo>
                        <a:pt x="3132" y="5394"/>
                        <a:pt x="3096" y="5418"/>
                        <a:pt x="3060" y="5418"/>
                      </a:cubicBezTo>
                      <a:lnTo>
                        <a:pt x="2727" y="5418"/>
                      </a:lnTo>
                      <a:cubicBezTo>
                        <a:pt x="2703" y="5418"/>
                        <a:pt x="2668" y="5394"/>
                        <a:pt x="2656" y="5359"/>
                      </a:cubicBezTo>
                      <a:lnTo>
                        <a:pt x="2537" y="4751"/>
                      </a:lnTo>
                      <a:cubicBezTo>
                        <a:pt x="2525" y="4692"/>
                        <a:pt x="2477" y="4632"/>
                        <a:pt x="2417" y="4621"/>
                      </a:cubicBezTo>
                      <a:cubicBezTo>
                        <a:pt x="2287" y="4573"/>
                        <a:pt x="2144" y="4525"/>
                        <a:pt x="2025" y="4454"/>
                      </a:cubicBezTo>
                      <a:cubicBezTo>
                        <a:pt x="1995" y="4436"/>
                        <a:pt x="1962" y="4427"/>
                        <a:pt x="1931" y="4427"/>
                      </a:cubicBezTo>
                      <a:cubicBezTo>
                        <a:pt x="1900" y="4427"/>
                        <a:pt x="1870" y="4436"/>
                        <a:pt x="1846" y="4454"/>
                      </a:cubicBezTo>
                      <a:lnTo>
                        <a:pt x="1334" y="4799"/>
                      </a:lnTo>
                      <a:cubicBezTo>
                        <a:pt x="1321" y="4803"/>
                        <a:pt x="1309" y="4806"/>
                        <a:pt x="1298" y="4806"/>
                      </a:cubicBezTo>
                      <a:cubicBezTo>
                        <a:pt x="1279" y="4806"/>
                        <a:pt x="1261" y="4798"/>
                        <a:pt x="1239" y="4775"/>
                      </a:cubicBezTo>
                      <a:lnTo>
                        <a:pt x="1001" y="4537"/>
                      </a:lnTo>
                      <a:cubicBezTo>
                        <a:pt x="977" y="4513"/>
                        <a:pt x="977" y="4478"/>
                        <a:pt x="989" y="4454"/>
                      </a:cubicBezTo>
                      <a:lnTo>
                        <a:pt x="1322" y="3930"/>
                      </a:lnTo>
                      <a:cubicBezTo>
                        <a:pt x="1358" y="3870"/>
                        <a:pt x="1370" y="3811"/>
                        <a:pt x="1322" y="3751"/>
                      </a:cubicBezTo>
                      <a:cubicBezTo>
                        <a:pt x="1251" y="3632"/>
                        <a:pt x="1215" y="3501"/>
                        <a:pt x="1167" y="3370"/>
                      </a:cubicBezTo>
                      <a:cubicBezTo>
                        <a:pt x="1144" y="3311"/>
                        <a:pt x="1084" y="3251"/>
                        <a:pt x="1024" y="3251"/>
                      </a:cubicBezTo>
                      <a:lnTo>
                        <a:pt x="417" y="3132"/>
                      </a:lnTo>
                      <a:cubicBezTo>
                        <a:pt x="393" y="3132"/>
                        <a:pt x="358" y="3097"/>
                        <a:pt x="358" y="3049"/>
                      </a:cubicBezTo>
                      <a:lnTo>
                        <a:pt x="358" y="2727"/>
                      </a:lnTo>
                      <a:cubicBezTo>
                        <a:pt x="358" y="2692"/>
                        <a:pt x="393" y="2668"/>
                        <a:pt x="417" y="2656"/>
                      </a:cubicBezTo>
                      <a:lnTo>
                        <a:pt x="465" y="2632"/>
                      </a:lnTo>
                      <a:cubicBezTo>
                        <a:pt x="548" y="2620"/>
                        <a:pt x="632" y="2525"/>
                        <a:pt x="596" y="2430"/>
                      </a:cubicBezTo>
                      <a:cubicBezTo>
                        <a:pt x="586" y="2352"/>
                        <a:pt x="520" y="2289"/>
                        <a:pt x="444" y="2289"/>
                      </a:cubicBezTo>
                      <a:cubicBezTo>
                        <a:pt x="428" y="2289"/>
                        <a:pt x="410" y="2292"/>
                        <a:pt x="393" y="2299"/>
                      </a:cubicBezTo>
                      <a:lnTo>
                        <a:pt x="346" y="2311"/>
                      </a:lnTo>
                      <a:cubicBezTo>
                        <a:pt x="155" y="2358"/>
                        <a:pt x="1" y="2513"/>
                        <a:pt x="1" y="2727"/>
                      </a:cubicBezTo>
                      <a:lnTo>
                        <a:pt x="1" y="3049"/>
                      </a:lnTo>
                      <a:cubicBezTo>
                        <a:pt x="1" y="3251"/>
                        <a:pt x="155" y="3430"/>
                        <a:pt x="346" y="3466"/>
                      </a:cubicBezTo>
                      <a:lnTo>
                        <a:pt x="846" y="3573"/>
                      </a:lnTo>
                      <a:cubicBezTo>
                        <a:pt x="882" y="3668"/>
                        <a:pt x="929" y="3751"/>
                        <a:pt x="953" y="3847"/>
                      </a:cubicBezTo>
                      <a:lnTo>
                        <a:pt x="679" y="4275"/>
                      </a:lnTo>
                      <a:cubicBezTo>
                        <a:pt x="572" y="4442"/>
                        <a:pt x="584" y="4656"/>
                        <a:pt x="727" y="4811"/>
                      </a:cubicBezTo>
                      <a:lnTo>
                        <a:pt x="977" y="5049"/>
                      </a:lnTo>
                      <a:cubicBezTo>
                        <a:pt x="1055" y="5127"/>
                        <a:pt x="1163" y="5172"/>
                        <a:pt x="1278" y="5172"/>
                      </a:cubicBezTo>
                      <a:cubicBezTo>
                        <a:pt x="1356" y="5172"/>
                        <a:pt x="1436" y="5152"/>
                        <a:pt x="1513" y="5109"/>
                      </a:cubicBezTo>
                      <a:lnTo>
                        <a:pt x="1941" y="4823"/>
                      </a:lnTo>
                      <a:cubicBezTo>
                        <a:pt x="2025" y="4871"/>
                        <a:pt x="2120" y="4894"/>
                        <a:pt x="2203" y="4930"/>
                      </a:cubicBezTo>
                      <a:lnTo>
                        <a:pt x="2310" y="5430"/>
                      </a:lnTo>
                      <a:cubicBezTo>
                        <a:pt x="2358" y="5633"/>
                        <a:pt x="2513" y="5775"/>
                        <a:pt x="2727" y="5775"/>
                      </a:cubicBezTo>
                      <a:lnTo>
                        <a:pt x="3060" y="5775"/>
                      </a:lnTo>
                      <a:cubicBezTo>
                        <a:pt x="3251" y="5775"/>
                        <a:pt x="3430" y="5633"/>
                        <a:pt x="3465" y="5430"/>
                      </a:cubicBezTo>
                      <a:lnTo>
                        <a:pt x="3572" y="4930"/>
                      </a:lnTo>
                      <a:cubicBezTo>
                        <a:pt x="3668" y="4894"/>
                        <a:pt x="3751" y="4859"/>
                        <a:pt x="3846" y="4823"/>
                      </a:cubicBezTo>
                      <a:lnTo>
                        <a:pt x="4275" y="5109"/>
                      </a:lnTo>
                      <a:cubicBezTo>
                        <a:pt x="4344" y="5153"/>
                        <a:pt x="4422" y="5175"/>
                        <a:pt x="4500" y="5175"/>
                      </a:cubicBezTo>
                      <a:cubicBezTo>
                        <a:pt x="4610" y="5175"/>
                        <a:pt x="4720" y="5132"/>
                        <a:pt x="4811" y="5049"/>
                      </a:cubicBezTo>
                      <a:lnTo>
                        <a:pt x="5049" y="4811"/>
                      </a:lnTo>
                      <a:cubicBezTo>
                        <a:pt x="5180" y="4680"/>
                        <a:pt x="5215" y="4454"/>
                        <a:pt x="5108" y="4275"/>
                      </a:cubicBezTo>
                      <a:lnTo>
                        <a:pt x="4823" y="3847"/>
                      </a:lnTo>
                      <a:cubicBezTo>
                        <a:pt x="4870" y="3751"/>
                        <a:pt x="4894" y="3668"/>
                        <a:pt x="4930" y="3573"/>
                      </a:cubicBezTo>
                      <a:lnTo>
                        <a:pt x="5442" y="3466"/>
                      </a:lnTo>
                      <a:cubicBezTo>
                        <a:pt x="5632" y="3430"/>
                        <a:pt x="5775" y="3263"/>
                        <a:pt x="5775" y="3049"/>
                      </a:cubicBezTo>
                      <a:lnTo>
                        <a:pt x="5775" y="2727"/>
                      </a:lnTo>
                      <a:cubicBezTo>
                        <a:pt x="5775" y="2513"/>
                        <a:pt x="5644" y="2358"/>
                        <a:pt x="5454" y="2311"/>
                      </a:cubicBezTo>
                      <a:lnTo>
                        <a:pt x="4942" y="2204"/>
                      </a:lnTo>
                      <a:cubicBezTo>
                        <a:pt x="4918" y="2120"/>
                        <a:pt x="4870" y="2025"/>
                        <a:pt x="4846" y="1942"/>
                      </a:cubicBezTo>
                      <a:lnTo>
                        <a:pt x="5120" y="1501"/>
                      </a:lnTo>
                      <a:cubicBezTo>
                        <a:pt x="5227" y="1346"/>
                        <a:pt x="5215" y="1120"/>
                        <a:pt x="5061" y="965"/>
                      </a:cubicBezTo>
                      <a:lnTo>
                        <a:pt x="4823" y="727"/>
                      </a:lnTo>
                      <a:cubicBezTo>
                        <a:pt x="4745" y="650"/>
                        <a:pt x="4634" y="610"/>
                        <a:pt x="4520" y="610"/>
                      </a:cubicBezTo>
                      <a:cubicBezTo>
                        <a:pt x="4441" y="610"/>
                        <a:pt x="4360" y="629"/>
                        <a:pt x="4287" y="668"/>
                      </a:cubicBezTo>
                      <a:lnTo>
                        <a:pt x="3858" y="953"/>
                      </a:lnTo>
                      <a:cubicBezTo>
                        <a:pt x="3763" y="906"/>
                        <a:pt x="3680" y="882"/>
                        <a:pt x="3596" y="846"/>
                      </a:cubicBezTo>
                      <a:lnTo>
                        <a:pt x="3489" y="346"/>
                      </a:lnTo>
                      <a:cubicBezTo>
                        <a:pt x="3441" y="156"/>
                        <a:pt x="3275" y="1"/>
                        <a:pt x="30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27"/>
                <p:cNvSpPr/>
                <p:nvPr/>
              </p:nvSpPr>
              <p:spPr>
                <a:xfrm>
                  <a:off x="3326526" y="4036907"/>
                  <a:ext cx="62541" cy="62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5" h="1966" extrusionOk="0">
                      <a:moveTo>
                        <a:pt x="977" y="1"/>
                      </a:moveTo>
                      <a:cubicBezTo>
                        <a:pt x="441" y="1"/>
                        <a:pt x="0" y="453"/>
                        <a:pt x="0" y="989"/>
                      </a:cubicBezTo>
                      <a:cubicBezTo>
                        <a:pt x="0" y="1525"/>
                        <a:pt x="441" y="1965"/>
                        <a:pt x="977" y="1965"/>
                      </a:cubicBezTo>
                      <a:cubicBezTo>
                        <a:pt x="1203" y="1965"/>
                        <a:pt x="1417" y="1894"/>
                        <a:pt x="1572" y="1763"/>
                      </a:cubicBezTo>
                      <a:cubicBezTo>
                        <a:pt x="1655" y="1703"/>
                        <a:pt x="1667" y="1596"/>
                        <a:pt x="1608" y="1501"/>
                      </a:cubicBezTo>
                      <a:cubicBezTo>
                        <a:pt x="1574" y="1461"/>
                        <a:pt x="1525" y="1439"/>
                        <a:pt x="1473" y="1439"/>
                      </a:cubicBezTo>
                      <a:cubicBezTo>
                        <a:pt x="1434" y="1439"/>
                        <a:pt x="1394" y="1452"/>
                        <a:pt x="1358" y="1477"/>
                      </a:cubicBezTo>
                      <a:cubicBezTo>
                        <a:pt x="1250" y="1561"/>
                        <a:pt x="1119" y="1608"/>
                        <a:pt x="965" y="1608"/>
                      </a:cubicBezTo>
                      <a:cubicBezTo>
                        <a:pt x="619" y="1608"/>
                        <a:pt x="346" y="1322"/>
                        <a:pt x="346" y="977"/>
                      </a:cubicBezTo>
                      <a:cubicBezTo>
                        <a:pt x="346" y="644"/>
                        <a:pt x="619" y="358"/>
                        <a:pt x="977" y="358"/>
                      </a:cubicBezTo>
                      <a:cubicBezTo>
                        <a:pt x="1322" y="358"/>
                        <a:pt x="1608" y="644"/>
                        <a:pt x="1608" y="989"/>
                      </a:cubicBezTo>
                      <a:cubicBezTo>
                        <a:pt x="1608" y="1084"/>
                        <a:pt x="1679" y="1168"/>
                        <a:pt x="1786" y="1168"/>
                      </a:cubicBezTo>
                      <a:cubicBezTo>
                        <a:pt x="1893" y="1168"/>
                        <a:pt x="1965" y="1084"/>
                        <a:pt x="1965" y="989"/>
                      </a:cubicBezTo>
                      <a:cubicBezTo>
                        <a:pt x="1965" y="453"/>
                        <a:pt x="1512" y="1"/>
                        <a:pt x="97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27"/>
                <p:cNvSpPr/>
                <p:nvPr/>
              </p:nvSpPr>
              <p:spPr>
                <a:xfrm>
                  <a:off x="3196542" y="3907687"/>
                  <a:ext cx="68238" cy="68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" h="2144" extrusionOk="0">
                      <a:moveTo>
                        <a:pt x="1072" y="358"/>
                      </a:moveTo>
                      <a:cubicBezTo>
                        <a:pt x="1477" y="358"/>
                        <a:pt x="1786" y="680"/>
                        <a:pt x="1786" y="1072"/>
                      </a:cubicBezTo>
                      <a:cubicBezTo>
                        <a:pt x="1786" y="1477"/>
                        <a:pt x="1465" y="1787"/>
                        <a:pt x="1072" y="1787"/>
                      </a:cubicBezTo>
                      <a:cubicBezTo>
                        <a:pt x="691" y="1787"/>
                        <a:pt x="358" y="1453"/>
                        <a:pt x="358" y="1072"/>
                      </a:cubicBezTo>
                      <a:cubicBezTo>
                        <a:pt x="358" y="668"/>
                        <a:pt x="691" y="358"/>
                        <a:pt x="1072" y="358"/>
                      </a:cubicBezTo>
                      <a:close/>
                      <a:moveTo>
                        <a:pt x="1072" y="1"/>
                      </a:moveTo>
                      <a:cubicBezTo>
                        <a:pt x="477" y="1"/>
                        <a:pt x="0" y="477"/>
                        <a:pt x="0" y="1072"/>
                      </a:cubicBezTo>
                      <a:cubicBezTo>
                        <a:pt x="0" y="1668"/>
                        <a:pt x="477" y="2144"/>
                        <a:pt x="1072" y="2144"/>
                      </a:cubicBezTo>
                      <a:cubicBezTo>
                        <a:pt x="1667" y="2144"/>
                        <a:pt x="2144" y="1656"/>
                        <a:pt x="2144" y="1072"/>
                      </a:cubicBezTo>
                      <a:cubicBezTo>
                        <a:pt x="2144" y="477"/>
                        <a:pt x="1667" y="1"/>
                        <a:pt x="10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46098E4-8E7D-11D3-2D7C-4B7CDF1B3CA7}"/>
              </a:ext>
            </a:extLst>
          </p:cNvPr>
          <p:cNvGrpSpPr/>
          <p:nvPr/>
        </p:nvGrpSpPr>
        <p:grpSpPr>
          <a:xfrm>
            <a:off x="7037706" y="1114338"/>
            <a:ext cx="824101" cy="1513422"/>
            <a:chOff x="6610121" y="1139884"/>
            <a:chExt cx="824101" cy="1513422"/>
          </a:xfrm>
        </p:grpSpPr>
        <p:cxnSp>
          <p:nvCxnSpPr>
            <p:cNvPr id="487" name="Google Shape;487;p27"/>
            <p:cNvCxnSpPr>
              <a:cxnSpLocks/>
              <a:stCxn id="484" idx="1"/>
              <a:endCxn id="481" idx="1"/>
            </p:cNvCxnSpPr>
            <p:nvPr/>
          </p:nvCxnSpPr>
          <p:spPr>
            <a:xfrm rot="10800000" flipH="1" flipV="1">
              <a:off x="6610121" y="1551934"/>
              <a:ext cx="70811" cy="1101372"/>
            </a:xfrm>
            <a:prstGeom prst="bentConnector3">
              <a:avLst>
                <a:gd name="adj1" fmla="val -322831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BF6833F-763D-425E-8E0B-D9EEA14ED724}"/>
                </a:ext>
              </a:extLst>
            </p:cNvPr>
            <p:cNvGrpSpPr/>
            <p:nvPr/>
          </p:nvGrpSpPr>
          <p:grpSpPr>
            <a:xfrm>
              <a:off x="6610122" y="1139884"/>
              <a:ext cx="824100" cy="824100"/>
              <a:chOff x="6665704" y="1562750"/>
              <a:chExt cx="824100" cy="824100"/>
            </a:xfrm>
          </p:grpSpPr>
          <p:sp>
            <p:nvSpPr>
              <p:cNvPr id="484" name="Google Shape;484;p27"/>
              <p:cNvSpPr/>
              <p:nvPr/>
            </p:nvSpPr>
            <p:spPr>
              <a:xfrm>
                <a:off x="6665704" y="1562750"/>
                <a:ext cx="824100" cy="824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498" name="Google Shape;498;p27"/>
              <p:cNvGrpSpPr/>
              <p:nvPr/>
            </p:nvGrpSpPr>
            <p:grpSpPr>
              <a:xfrm>
                <a:off x="6789168" y="1684647"/>
                <a:ext cx="583817" cy="580314"/>
                <a:chOff x="3541011" y="3367320"/>
                <a:chExt cx="348257" cy="346188"/>
              </a:xfrm>
            </p:grpSpPr>
            <p:sp>
              <p:nvSpPr>
                <p:cNvPr id="499" name="Google Shape;499;p27"/>
                <p:cNvSpPr/>
                <p:nvPr/>
              </p:nvSpPr>
              <p:spPr>
                <a:xfrm>
                  <a:off x="3541011" y="3367320"/>
                  <a:ext cx="347906" cy="346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31" h="10877" extrusionOk="0">
                      <a:moveTo>
                        <a:pt x="4203" y="6323"/>
                      </a:moveTo>
                      <a:cubicBezTo>
                        <a:pt x="4322" y="6454"/>
                        <a:pt x="4465" y="6609"/>
                        <a:pt x="4620" y="6740"/>
                      </a:cubicBezTo>
                      <a:lnTo>
                        <a:pt x="4024" y="7335"/>
                      </a:lnTo>
                      <a:lnTo>
                        <a:pt x="3977" y="7287"/>
                      </a:lnTo>
                      <a:lnTo>
                        <a:pt x="3632" y="6942"/>
                      </a:lnTo>
                      <a:lnTo>
                        <a:pt x="3584" y="6906"/>
                      </a:lnTo>
                      <a:lnTo>
                        <a:pt x="4203" y="6323"/>
                      </a:lnTo>
                      <a:close/>
                      <a:moveTo>
                        <a:pt x="3239" y="7123"/>
                      </a:moveTo>
                      <a:cubicBezTo>
                        <a:pt x="3307" y="7123"/>
                        <a:pt x="3376" y="7150"/>
                        <a:pt x="3429" y="7204"/>
                      </a:cubicBezTo>
                      <a:lnTo>
                        <a:pt x="3763" y="7537"/>
                      </a:lnTo>
                      <a:cubicBezTo>
                        <a:pt x="3858" y="7632"/>
                        <a:pt x="3858" y="7799"/>
                        <a:pt x="3751" y="7894"/>
                      </a:cubicBezTo>
                      <a:lnTo>
                        <a:pt x="3560" y="8097"/>
                      </a:lnTo>
                      <a:lnTo>
                        <a:pt x="2858" y="7394"/>
                      </a:lnTo>
                      <a:lnTo>
                        <a:pt x="3048" y="7204"/>
                      </a:lnTo>
                      <a:cubicBezTo>
                        <a:pt x="3102" y="7150"/>
                        <a:pt x="3170" y="7123"/>
                        <a:pt x="3239" y="7123"/>
                      </a:cubicBezTo>
                      <a:close/>
                      <a:moveTo>
                        <a:pt x="2631" y="7597"/>
                      </a:moveTo>
                      <a:lnTo>
                        <a:pt x="3334" y="8299"/>
                      </a:lnTo>
                      <a:lnTo>
                        <a:pt x="1167" y="10478"/>
                      </a:lnTo>
                      <a:cubicBezTo>
                        <a:pt x="1113" y="10526"/>
                        <a:pt x="1045" y="10550"/>
                        <a:pt x="976" y="10550"/>
                      </a:cubicBezTo>
                      <a:cubicBezTo>
                        <a:pt x="908" y="10550"/>
                        <a:pt x="840" y="10526"/>
                        <a:pt x="786" y="10478"/>
                      </a:cubicBezTo>
                      <a:lnTo>
                        <a:pt x="453" y="10133"/>
                      </a:lnTo>
                      <a:cubicBezTo>
                        <a:pt x="357" y="10038"/>
                        <a:pt x="357" y="9883"/>
                        <a:pt x="465" y="9776"/>
                      </a:cubicBezTo>
                      <a:lnTo>
                        <a:pt x="2631" y="7597"/>
                      </a:lnTo>
                      <a:close/>
                      <a:moveTo>
                        <a:pt x="7120" y="1"/>
                      </a:moveTo>
                      <a:cubicBezTo>
                        <a:pt x="3989" y="1"/>
                        <a:pt x="2191" y="3537"/>
                        <a:pt x="4001" y="6073"/>
                      </a:cubicBezTo>
                      <a:lnTo>
                        <a:pt x="3274" y="6799"/>
                      </a:lnTo>
                      <a:cubicBezTo>
                        <a:pt x="3249" y="6796"/>
                        <a:pt x="3223" y="6794"/>
                        <a:pt x="3198" y="6794"/>
                      </a:cubicBezTo>
                      <a:cubicBezTo>
                        <a:pt x="3049" y="6794"/>
                        <a:pt x="2912" y="6854"/>
                        <a:pt x="2810" y="6966"/>
                      </a:cubicBezTo>
                      <a:lnTo>
                        <a:pt x="226" y="9549"/>
                      </a:lnTo>
                      <a:cubicBezTo>
                        <a:pt x="0" y="9776"/>
                        <a:pt x="0" y="10145"/>
                        <a:pt x="226" y="10371"/>
                      </a:cubicBezTo>
                      <a:lnTo>
                        <a:pt x="572" y="10716"/>
                      </a:lnTo>
                      <a:cubicBezTo>
                        <a:pt x="679" y="10823"/>
                        <a:pt x="828" y="10877"/>
                        <a:pt x="976" y="10877"/>
                      </a:cubicBezTo>
                      <a:cubicBezTo>
                        <a:pt x="1125" y="10877"/>
                        <a:pt x="1274" y="10823"/>
                        <a:pt x="1381" y="10716"/>
                      </a:cubicBezTo>
                      <a:lnTo>
                        <a:pt x="3655" y="8430"/>
                      </a:lnTo>
                      <a:lnTo>
                        <a:pt x="3977" y="8121"/>
                      </a:lnTo>
                      <a:cubicBezTo>
                        <a:pt x="4096" y="8002"/>
                        <a:pt x="4155" y="7835"/>
                        <a:pt x="4144" y="7656"/>
                      </a:cubicBezTo>
                      <a:lnTo>
                        <a:pt x="4870" y="6930"/>
                      </a:lnTo>
                      <a:cubicBezTo>
                        <a:pt x="5406" y="7323"/>
                        <a:pt x="6037" y="7573"/>
                        <a:pt x="6715" y="7632"/>
                      </a:cubicBezTo>
                      <a:lnTo>
                        <a:pt x="6727" y="7632"/>
                      </a:lnTo>
                      <a:cubicBezTo>
                        <a:pt x="6799" y="7632"/>
                        <a:pt x="6882" y="7573"/>
                        <a:pt x="6894" y="7478"/>
                      </a:cubicBezTo>
                      <a:cubicBezTo>
                        <a:pt x="6906" y="7394"/>
                        <a:pt x="6834" y="7323"/>
                        <a:pt x="6739" y="7299"/>
                      </a:cubicBezTo>
                      <a:cubicBezTo>
                        <a:pt x="6037" y="7228"/>
                        <a:pt x="5406" y="6966"/>
                        <a:pt x="4882" y="6549"/>
                      </a:cubicBezTo>
                      <a:cubicBezTo>
                        <a:pt x="2298" y="4465"/>
                        <a:pt x="3822" y="310"/>
                        <a:pt x="7096" y="310"/>
                      </a:cubicBezTo>
                      <a:cubicBezTo>
                        <a:pt x="8942" y="310"/>
                        <a:pt x="10418" y="1703"/>
                        <a:pt x="10597" y="3465"/>
                      </a:cubicBezTo>
                      <a:cubicBezTo>
                        <a:pt x="10609" y="3549"/>
                        <a:pt x="10692" y="3608"/>
                        <a:pt x="10775" y="3608"/>
                      </a:cubicBezTo>
                      <a:cubicBezTo>
                        <a:pt x="10871" y="3596"/>
                        <a:pt x="10930" y="3525"/>
                        <a:pt x="10930" y="3430"/>
                      </a:cubicBezTo>
                      <a:cubicBezTo>
                        <a:pt x="10728" y="1525"/>
                        <a:pt x="9120" y="1"/>
                        <a:pt x="71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27"/>
                <p:cNvSpPr/>
                <p:nvPr/>
              </p:nvSpPr>
              <p:spPr>
                <a:xfrm>
                  <a:off x="3658105" y="3389599"/>
                  <a:ext cx="208820" cy="199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6266" extrusionOk="0">
                      <a:moveTo>
                        <a:pt x="3441" y="336"/>
                      </a:moveTo>
                      <a:cubicBezTo>
                        <a:pt x="4989" y="336"/>
                        <a:pt x="6251" y="1587"/>
                        <a:pt x="6251" y="3146"/>
                      </a:cubicBezTo>
                      <a:cubicBezTo>
                        <a:pt x="6251" y="4694"/>
                        <a:pt x="4989" y="5944"/>
                        <a:pt x="3441" y="5944"/>
                      </a:cubicBezTo>
                      <a:cubicBezTo>
                        <a:pt x="2727" y="5944"/>
                        <a:pt x="1989" y="5682"/>
                        <a:pt x="1441" y="5135"/>
                      </a:cubicBezTo>
                      <a:cubicBezTo>
                        <a:pt x="345" y="4027"/>
                        <a:pt x="345" y="2241"/>
                        <a:pt x="1441" y="1158"/>
                      </a:cubicBezTo>
                      <a:cubicBezTo>
                        <a:pt x="1989" y="598"/>
                        <a:pt x="2703" y="336"/>
                        <a:pt x="3441" y="336"/>
                      </a:cubicBezTo>
                      <a:close/>
                      <a:moveTo>
                        <a:pt x="3428" y="0"/>
                      </a:moveTo>
                      <a:cubicBezTo>
                        <a:pt x="2628" y="0"/>
                        <a:pt x="1828" y="307"/>
                        <a:pt x="1215" y="920"/>
                      </a:cubicBezTo>
                      <a:cubicBezTo>
                        <a:pt x="0" y="2134"/>
                        <a:pt x="0" y="4123"/>
                        <a:pt x="1215" y="5337"/>
                      </a:cubicBezTo>
                      <a:cubicBezTo>
                        <a:pt x="1822" y="5944"/>
                        <a:pt x="2631" y="6266"/>
                        <a:pt x="3429" y="6266"/>
                      </a:cubicBezTo>
                      <a:cubicBezTo>
                        <a:pt x="5144" y="6266"/>
                        <a:pt x="6561" y="4873"/>
                        <a:pt x="6561" y="3134"/>
                      </a:cubicBezTo>
                      <a:cubicBezTo>
                        <a:pt x="6561" y="2301"/>
                        <a:pt x="6227" y="1515"/>
                        <a:pt x="5632" y="920"/>
                      </a:cubicBezTo>
                      <a:cubicBezTo>
                        <a:pt x="5025" y="307"/>
                        <a:pt x="4227" y="0"/>
                        <a:pt x="342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27"/>
                <p:cNvSpPr/>
                <p:nvPr/>
              </p:nvSpPr>
              <p:spPr>
                <a:xfrm>
                  <a:off x="3720614" y="3426805"/>
                  <a:ext cx="95164" cy="11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0" h="3645" extrusionOk="0">
                      <a:moveTo>
                        <a:pt x="1477" y="334"/>
                      </a:moveTo>
                      <a:cubicBezTo>
                        <a:pt x="1834" y="334"/>
                        <a:pt x="2132" y="632"/>
                        <a:pt x="2132" y="989"/>
                      </a:cubicBezTo>
                      <a:cubicBezTo>
                        <a:pt x="2132" y="1334"/>
                        <a:pt x="1834" y="1632"/>
                        <a:pt x="1477" y="1632"/>
                      </a:cubicBezTo>
                      <a:cubicBezTo>
                        <a:pt x="1120" y="1632"/>
                        <a:pt x="822" y="1334"/>
                        <a:pt x="822" y="989"/>
                      </a:cubicBezTo>
                      <a:cubicBezTo>
                        <a:pt x="822" y="608"/>
                        <a:pt x="1120" y="334"/>
                        <a:pt x="1477" y="334"/>
                      </a:cubicBezTo>
                      <a:close/>
                      <a:moveTo>
                        <a:pt x="1906" y="1953"/>
                      </a:moveTo>
                      <a:cubicBezTo>
                        <a:pt x="2287" y="1953"/>
                        <a:pt x="2620" y="2263"/>
                        <a:pt x="2620" y="2668"/>
                      </a:cubicBezTo>
                      <a:lnTo>
                        <a:pt x="2620" y="3335"/>
                      </a:lnTo>
                      <a:lnTo>
                        <a:pt x="2275" y="3335"/>
                      </a:lnTo>
                      <a:lnTo>
                        <a:pt x="2275" y="2632"/>
                      </a:lnTo>
                      <a:cubicBezTo>
                        <a:pt x="2275" y="2549"/>
                        <a:pt x="2203" y="2477"/>
                        <a:pt x="2108" y="2477"/>
                      </a:cubicBezTo>
                      <a:cubicBezTo>
                        <a:pt x="2025" y="2477"/>
                        <a:pt x="1953" y="2549"/>
                        <a:pt x="1953" y="2632"/>
                      </a:cubicBezTo>
                      <a:lnTo>
                        <a:pt x="1953" y="3335"/>
                      </a:lnTo>
                      <a:lnTo>
                        <a:pt x="953" y="3335"/>
                      </a:lnTo>
                      <a:lnTo>
                        <a:pt x="953" y="2632"/>
                      </a:lnTo>
                      <a:cubicBezTo>
                        <a:pt x="953" y="2549"/>
                        <a:pt x="882" y="2477"/>
                        <a:pt x="787" y="2477"/>
                      </a:cubicBezTo>
                      <a:cubicBezTo>
                        <a:pt x="691" y="2477"/>
                        <a:pt x="620" y="2549"/>
                        <a:pt x="620" y="2632"/>
                      </a:cubicBezTo>
                      <a:lnTo>
                        <a:pt x="620" y="3335"/>
                      </a:lnTo>
                      <a:lnTo>
                        <a:pt x="263" y="3335"/>
                      </a:lnTo>
                      <a:lnTo>
                        <a:pt x="263" y="2668"/>
                      </a:lnTo>
                      <a:cubicBezTo>
                        <a:pt x="263" y="2275"/>
                        <a:pt x="584" y="1953"/>
                        <a:pt x="977" y="1953"/>
                      </a:cubicBezTo>
                      <a:close/>
                      <a:moveTo>
                        <a:pt x="1477" y="1"/>
                      </a:moveTo>
                      <a:cubicBezTo>
                        <a:pt x="941" y="1"/>
                        <a:pt x="501" y="429"/>
                        <a:pt x="501" y="965"/>
                      </a:cubicBezTo>
                      <a:cubicBezTo>
                        <a:pt x="501" y="1239"/>
                        <a:pt x="608" y="1477"/>
                        <a:pt x="787" y="1656"/>
                      </a:cubicBezTo>
                      <a:cubicBezTo>
                        <a:pt x="322" y="1763"/>
                        <a:pt x="1" y="2180"/>
                        <a:pt x="1" y="2656"/>
                      </a:cubicBezTo>
                      <a:lnTo>
                        <a:pt x="1" y="3335"/>
                      </a:lnTo>
                      <a:cubicBezTo>
                        <a:pt x="1" y="3501"/>
                        <a:pt x="132" y="3644"/>
                        <a:pt x="310" y="3644"/>
                      </a:cubicBezTo>
                      <a:lnTo>
                        <a:pt x="2680" y="3644"/>
                      </a:lnTo>
                      <a:cubicBezTo>
                        <a:pt x="2846" y="3644"/>
                        <a:pt x="2989" y="3513"/>
                        <a:pt x="2989" y="3335"/>
                      </a:cubicBezTo>
                      <a:lnTo>
                        <a:pt x="2989" y="2656"/>
                      </a:lnTo>
                      <a:cubicBezTo>
                        <a:pt x="2965" y="2180"/>
                        <a:pt x="2620" y="1763"/>
                        <a:pt x="2156" y="1656"/>
                      </a:cubicBezTo>
                      <a:cubicBezTo>
                        <a:pt x="2334" y="1477"/>
                        <a:pt x="2442" y="1239"/>
                        <a:pt x="2442" y="965"/>
                      </a:cubicBezTo>
                      <a:cubicBezTo>
                        <a:pt x="2442" y="429"/>
                        <a:pt x="2013" y="1"/>
                        <a:pt x="147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27"/>
                <p:cNvSpPr/>
                <p:nvPr/>
              </p:nvSpPr>
              <p:spPr>
                <a:xfrm>
                  <a:off x="3773671" y="3496030"/>
                  <a:ext cx="115597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2" h="3613" extrusionOk="0">
                      <a:moveTo>
                        <a:pt x="3433" y="0"/>
                      </a:moveTo>
                      <a:cubicBezTo>
                        <a:pt x="3361" y="0"/>
                        <a:pt x="3297" y="65"/>
                        <a:pt x="3287" y="148"/>
                      </a:cubicBezTo>
                      <a:cubicBezTo>
                        <a:pt x="3120" y="1803"/>
                        <a:pt x="1810" y="3112"/>
                        <a:pt x="143" y="3291"/>
                      </a:cubicBezTo>
                      <a:cubicBezTo>
                        <a:pt x="60" y="3303"/>
                        <a:pt x="1" y="3374"/>
                        <a:pt x="1" y="3469"/>
                      </a:cubicBezTo>
                      <a:cubicBezTo>
                        <a:pt x="13" y="3553"/>
                        <a:pt x="72" y="3612"/>
                        <a:pt x="167" y="3612"/>
                      </a:cubicBezTo>
                      <a:lnTo>
                        <a:pt x="179" y="3612"/>
                      </a:lnTo>
                      <a:cubicBezTo>
                        <a:pt x="1989" y="3422"/>
                        <a:pt x="3442" y="1993"/>
                        <a:pt x="3620" y="183"/>
                      </a:cubicBezTo>
                      <a:cubicBezTo>
                        <a:pt x="3632" y="88"/>
                        <a:pt x="3561" y="17"/>
                        <a:pt x="3465" y="5"/>
                      </a:cubicBezTo>
                      <a:cubicBezTo>
                        <a:pt x="3454" y="2"/>
                        <a:pt x="3443" y="0"/>
                        <a:pt x="343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</a:t>
            </a:r>
            <a:endParaRPr dirty="0"/>
          </a:p>
        </p:txBody>
      </p:sp>
      <p:sp>
        <p:nvSpPr>
          <p:cNvPr id="689" name="Google Shape;689;p32"/>
          <p:cNvSpPr txBox="1">
            <a:spLocks noGrp="1"/>
          </p:cNvSpPr>
          <p:nvPr>
            <p:ph type="subTitle" idx="1"/>
          </p:nvPr>
        </p:nvSpPr>
        <p:spPr>
          <a:xfrm>
            <a:off x="1944601" y="25717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most common market segment type for reservations?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08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20998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 AND </a:t>
            </a:r>
            <a:r>
              <a:rPr lang="en" dirty="0">
                <a:solidFill>
                  <a:schemeClr val="accent2"/>
                </a:solidFill>
              </a:rPr>
              <a:t>IT’S RESULT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701" name="Google Shape;701;p33"/>
          <p:cNvSpPr txBox="1">
            <a:spLocks noGrp="1"/>
          </p:cNvSpPr>
          <p:nvPr>
            <p:ph type="ctrTitle" idx="4294967295"/>
          </p:nvPr>
        </p:nvSpPr>
        <p:spPr>
          <a:xfrm>
            <a:off x="6167510" y="1235437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RESULT</a:t>
            </a:r>
            <a:endParaRPr sz="1800" dirty="0"/>
          </a:p>
        </p:txBody>
      </p:sp>
      <p:sp>
        <p:nvSpPr>
          <p:cNvPr id="703" name="Google Shape;703;p33"/>
          <p:cNvSpPr/>
          <p:nvPr/>
        </p:nvSpPr>
        <p:spPr>
          <a:xfrm>
            <a:off x="6011585" y="1221862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3"/>
          <p:cNvSpPr txBox="1">
            <a:spLocks noGrp="1"/>
          </p:cNvSpPr>
          <p:nvPr>
            <p:ph type="ctrTitle" idx="4294967295"/>
          </p:nvPr>
        </p:nvSpPr>
        <p:spPr>
          <a:xfrm>
            <a:off x="727123" y="1166240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QUERY</a:t>
            </a:r>
            <a:endParaRPr sz="1800" dirty="0"/>
          </a:p>
        </p:txBody>
      </p:sp>
      <p:sp>
        <p:nvSpPr>
          <p:cNvPr id="706" name="Google Shape;706;p33"/>
          <p:cNvSpPr/>
          <p:nvPr/>
        </p:nvSpPr>
        <p:spPr>
          <a:xfrm>
            <a:off x="769504" y="115266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3"/>
          <p:cNvSpPr txBox="1">
            <a:spLocks noGrp="1"/>
          </p:cNvSpPr>
          <p:nvPr>
            <p:ph type="ctrTitle" idx="4294967295"/>
          </p:nvPr>
        </p:nvSpPr>
        <p:spPr>
          <a:xfrm>
            <a:off x="769504" y="3691660"/>
            <a:ext cx="1938957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Interpretation</a:t>
            </a:r>
            <a:endParaRPr sz="1800" dirty="0"/>
          </a:p>
        </p:txBody>
      </p:sp>
      <p:sp>
        <p:nvSpPr>
          <p:cNvPr id="708" name="Google Shape;708;p33"/>
          <p:cNvSpPr txBox="1">
            <a:spLocks noGrp="1"/>
          </p:cNvSpPr>
          <p:nvPr>
            <p:ph type="subTitle" idx="4294967295"/>
          </p:nvPr>
        </p:nvSpPr>
        <p:spPr>
          <a:xfrm>
            <a:off x="1129284" y="3977260"/>
            <a:ext cx="733167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The most common market segment type for reservations is “Online”</a:t>
            </a:r>
            <a:endParaRPr sz="1400" dirty="0"/>
          </a:p>
        </p:txBody>
      </p:sp>
      <p:sp>
        <p:nvSpPr>
          <p:cNvPr id="709" name="Google Shape;709;p33"/>
          <p:cNvSpPr/>
          <p:nvPr/>
        </p:nvSpPr>
        <p:spPr>
          <a:xfrm>
            <a:off x="779686" y="3723018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46B4E14-0374-396B-A076-671B247ED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88" y="1420818"/>
            <a:ext cx="4035612" cy="2025567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62F78EA-A76B-3D62-CA32-BCE7A96DE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585" y="2162100"/>
            <a:ext cx="2314898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29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</a:t>
            </a:r>
            <a:endParaRPr dirty="0"/>
          </a:p>
        </p:txBody>
      </p:sp>
      <p:sp>
        <p:nvSpPr>
          <p:cNvPr id="689" name="Google Shape;689;p32"/>
          <p:cNvSpPr txBox="1">
            <a:spLocks noGrp="1"/>
          </p:cNvSpPr>
          <p:nvPr>
            <p:ph type="subTitle" idx="1"/>
          </p:nvPr>
        </p:nvSpPr>
        <p:spPr>
          <a:xfrm>
            <a:off x="1944601" y="25717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many reservations have a booking status of "Confirmed"? 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09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27067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 AND </a:t>
            </a:r>
            <a:r>
              <a:rPr lang="en" dirty="0">
                <a:solidFill>
                  <a:schemeClr val="accent2"/>
                </a:solidFill>
              </a:rPr>
              <a:t>IT’S RESULT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701" name="Google Shape;701;p33"/>
          <p:cNvSpPr txBox="1">
            <a:spLocks noGrp="1"/>
          </p:cNvSpPr>
          <p:nvPr>
            <p:ph type="ctrTitle" idx="4294967295"/>
          </p:nvPr>
        </p:nvSpPr>
        <p:spPr>
          <a:xfrm>
            <a:off x="6658415" y="1215691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RESULT</a:t>
            </a:r>
            <a:endParaRPr sz="1800" dirty="0"/>
          </a:p>
        </p:txBody>
      </p:sp>
      <p:sp>
        <p:nvSpPr>
          <p:cNvPr id="703" name="Google Shape;703;p33"/>
          <p:cNvSpPr/>
          <p:nvPr/>
        </p:nvSpPr>
        <p:spPr>
          <a:xfrm>
            <a:off x="6502490" y="1215691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3"/>
          <p:cNvSpPr txBox="1">
            <a:spLocks noGrp="1"/>
          </p:cNvSpPr>
          <p:nvPr>
            <p:ph type="ctrTitle" idx="4294967295"/>
          </p:nvPr>
        </p:nvSpPr>
        <p:spPr>
          <a:xfrm>
            <a:off x="727123" y="1166240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QUERY</a:t>
            </a:r>
            <a:endParaRPr sz="1800" dirty="0"/>
          </a:p>
        </p:txBody>
      </p:sp>
      <p:sp>
        <p:nvSpPr>
          <p:cNvPr id="706" name="Google Shape;706;p33"/>
          <p:cNvSpPr/>
          <p:nvPr/>
        </p:nvSpPr>
        <p:spPr>
          <a:xfrm>
            <a:off x="769504" y="115266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3"/>
          <p:cNvSpPr txBox="1">
            <a:spLocks noGrp="1"/>
          </p:cNvSpPr>
          <p:nvPr>
            <p:ph type="ctrTitle" idx="4294967295"/>
          </p:nvPr>
        </p:nvSpPr>
        <p:spPr>
          <a:xfrm>
            <a:off x="769504" y="3691660"/>
            <a:ext cx="1938957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Interpretation</a:t>
            </a:r>
            <a:endParaRPr sz="1800" dirty="0"/>
          </a:p>
        </p:txBody>
      </p:sp>
      <p:sp>
        <p:nvSpPr>
          <p:cNvPr id="708" name="Google Shape;708;p33"/>
          <p:cNvSpPr txBox="1">
            <a:spLocks noGrp="1"/>
          </p:cNvSpPr>
          <p:nvPr>
            <p:ph type="subTitle" idx="4294967295"/>
          </p:nvPr>
        </p:nvSpPr>
        <p:spPr>
          <a:xfrm>
            <a:off x="1129284" y="3977260"/>
            <a:ext cx="733167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Reservations have a booking status of "Confirmed“ are 493</a:t>
            </a:r>
            <a:endParaRPr sz="1400" dirty="0"/>
          </a:p>
        </p:txBody>
      </p:sp>
      <p:sp>
        <p:nvSpPr>
          <p:cNvPr id="709" name="Google Shape;709;p33"/>
          <p:cNvSpPr/>
          <p:nvPr/>
        </p:nvSpPr>
        <p:spPr>
          <a:xfrm>
            <a:off x="779686" y="3723018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3F23DA48-616E-D55A-A99A-94B94C9E9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54" y="1520350"/>
            <a:ext cx="4031246" cy="184507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FBB664F-ACF9-1FD3-E0F3-70CF6969A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763" y="1895121"/>
            <a:ext cx="1848108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00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</a:t>
            </a:r>
            <a:endParaRPr dirty="0"/>
          </a:p>
        </p:txBody>
      </p:sp>
      <p:sp>
        <p:nvSpPr>
          <p:cNvPr id="689" name="Google Shape;689;p32"/>
          <p:cNvSpPr txBox="1">
            <a:spLocks noGrp="1"/>
          </p:cNvSpPr>
          <p:nvPr>
            <p:ph type="subTitle" idx="1"/>
          </p:nvPr>
        </p:nvSpPr>
        <p:spPr>
          <a:xfrm>
            <a:off x="1944601" y="25717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total number of adults and children across all reservations?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10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6434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 AND </a:t>
            </a:r>
            <a:r>
              <a:rPr lang="en" dirty="0">
                <a:solidFill>
                  <a:schemeClr val="accent2"/>
                </a:solidFill>
              </a:rPr>
              <a:t>IT’S RESULT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701" name="Google Shape;701;p33"/>
          <p:cNvSpPr txBox="1">
            <a:spLocks noGrp="1"/>
          </p:cNvSpPr>
          <p:nvPr>
            <p:ph type="ctrTitle" idx="4294967295"/>
          </p:nvPr>
        </p:nvSpPr>
        <p:spPr>
          <a:xfrm>
            <a:off x="6846260" y="1231713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RESULT</a:t>
            </a:r>
            <a:endParaRPr sz="1800" dirty="0"/>
          </a:p>
        </p:txBody>
      </p:sp>
      <p:sp>
        <p:nvSpPr>
          <p:cNvPr id="703" name="Google Shape;703;p33"/>
          <p:cNvSpPr/>
          <p:nvPr/>
        </p:nvSpPr>
        <p:spPr>
          <a:xfrm>
            <a:off x="6626169" y="1218138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3"/>
          <p:cNvSpPr txBox="1">
            <a:spLocks noGrp="1"/>
          </p:cNvSpPr>
          <p:nvPr>
            <p:ph type="ctrTitle" idx="4294967295"/>
          </p:nvPr>
        </p:nvSpPr>
        <p:spPr>
          <a:xfrm>
            <a:off x="727123" y="1166240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QUERY</a:t>
            </a:r>
            <a:endParaRPr sz="1800" dirty="0"/>
          </a:p>
        </p:txBody>
      </p:sp>
      <p:sp>
        <p:nvSpPr>
          <p:cNvPr id="706" name="Google Shape;706;p33"/>
          <p:cNvSpPr/>
          <p:nvPr/>
        </p:nvSpPr>
        <p:spPr>
          <a:xfrm>
            <a:off x="769504" y="115266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3"/>
          <p:cNvSpPr txBox="1">
            <a:spLocks noGrp="1"/>
          </p:cNvSpPr>
          <p:nvPr>
            <p:ph type="ctrTitle" idx="4294967295"/>
          </p:nvPr>
        </p:nvSpPr>
        <p:spPr>
          <a:xfrm>
            <a:off x="769504" y="3691660"/>
            <a:ext cx="1938957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Interpretation</a:t>
            </a:r>
            <a:endParaRPr sz="1800" dirty="0"/>
          </a:p>
        </p:txBody>
      </p:sp>
      <p:sp>
        <p:nvSpPr>
          <p:cNvPr id="708" name="Google Shape;708;p33"/>
          <p:cNvSpPr txBox="1">
            <a:spLocks noGrp="1"/>
          </p:cNvSpPr>
          <p:nvPr>
            <p:ph type="subTitle" idx="4294967295"/>
          </p:nvPr>
        </p:nvSpPr>
        <p:spPr>
          <a:xfrm>
            <a:off x="1129284" y="3977260"/>
            <a:ext cx="733167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The total number of adults and children across all reservations are 69 and 1316 respectively.</a:t>
            </a:r>
            <a:endParaRPr sz="1400" dirty="0"/>
          </a:p>
        </p:txBody>
      </p:sp>
      <p:sp>
        <p:nvSpPr>
          <p:cNvPr id="709" name="Google Shape;709;p33"/>
          <p:cNvSpPr/>
          <p:nvPr/>
        </p:nvSpPr>
        <p:spPr>
          <a:xfrm>
            <a:off x="779686" y="3723018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B454165-51EF-F798-151D-DD9B76D4A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59" y="1450902"/>
            <a:ext cx="4219460" cy="189913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CBB6730-A15F-7405-0AEE-AFEFFEE13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425" y="2005128"/>
            <a:ext cx="1819529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48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</a:t>
            </a:r>
            <a:endParaRPr dirty="0"/>
          </a:p>
        </p:txBody>
      </p:sp>
      <p:sp>
        <p:nvSpPr>
          <p:cNvPr id="689" name="Google Shape;689;p32"/>
          <p:cNvSpPr txBox="1">
            <a:spLocks noGrp="1"/>
          </p:cNvSpPr>
          <p:nvPr>
            <p:ph type="subTitle" idx="1"/>
          </p:nvPr>
        </p:nvSpPr>
        <p:spPr>
          <a:xfrm>
            <a:off x="1679520" y="2571750"/>
            <a:ext cx="363982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average number of weekend nights for reservations involving children?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11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80017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1883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 AND </a:t>
            </a:r>
            <a:r>
              <a:rPr lang="en" dirty="0">
                <a:solidFill>
                  <a:schemeClr val="accent2"/>
                </a:solidFill>
              </a:rPr>
              <a:t>IT’S RESULT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701" name="Google Shape;701;p33"/>
          <p:cNvSpPr txBox="1">
            <a:spLocks noGrp="1"/>
          </p:cNvSpPr>
          <p:nvPr>
            <p:ph type="ctrTitle" idx="4294967295"/>
          </p:nvPr>
        </p:nvSpPr>
        <p:spPr>
          <a:xfrm>
            <a:off x="6816403" y="1244427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RESULT</a:t>
            </a:r>
            <a:endParaRPr sz="1800" dirty="0"/>
          </a:p>
        </p:txBody>
      </p:sp>
      <p:sp>
        <p:nvSpPr>
          <p:cNvPr id="703" name="Google Shape;703;p33"/>
          <p:cNvSpPr/>
          <p:nvPr/>
        </p:nvSpPr>
        <p:spPr>
          <a:xfrm>
            <a:off x="6660478" y="1230852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3"/>
          <p:cNvSpPr txBox="1">
            <a:spLocks noGrp="1"/>
          </p:cNvSpPr>
          <p:nvPr>
            <p:ph type="ctrTitle" idx="4294967295"/>
          </p:nvPr>
        </p:nvSpPr>
        <p:spPr>
          <a:xfrm>
            <a:off x="727123" y="1166240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QUERY</a:t>
            </a:r>
            <a:endParaRPr sz="1800" dirty="0"/>
          </a:p>
        </p:txBody>
      </p:sp>
      <p:sp>
        <p:nvSpPr>
          <p:cNvPr id="706" name="Google Shape;706;p33"/>
          <p:cNvSpPr/>
          <p:nvPr/>
        </p:nvSpPr>
        <p:spPr>
          <a:xfrm>
            <a:off x="769504" y="115266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3"/>
          <p:cNvSpPr txBox="1">
            <a:spLocks noGrp="1"/>
          </p:cNvSpPr>
          <p:nvPr>
            <p:ph type="ctrTitle" idx="4294967295"/>
          </p:nvPr>
        </p:nvSpPr>
        <p:spPr>
          <a:xfrm>
            <a:off x="769504" y="3691660"/>
            <a:ext cx="1938957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Interpretation</a:t>
            </a:r>
            <a:endParaRPr sz="1800" dirty="0"/>
          </a:p>
        </p:txBody>
      </p:sp>
      <p:sp>
        <p:nvSpPr>
          <p:cNvPr id="708" name="Google Shape;708;p33"/>
          <p:cNvSpPr txBox="1">
            <a:spLocks noGrp="1"/>
          </p:cNvSpPr>
          <p:nvPr>
            <p:ph type="subTitle" idx="4294967295"/>
          </p:nvPr>
        </p:nvSpPr>
        <p:spPr>
          <a:xfrm>
            <a:off x="1129284" y="3977260"/>
            <a:ext cx="733167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The average number of weekend nights for reservations involving children is 1.00</a:t>
            </a:r>
            <a:endParaRPr sz="1400" dirty="0"/>
          </a:p>
        </p:txBody>
      </p:sp>
      <p:sp>
        <p:nvSpPr>
          <p:cNvPr id="709" name="Google Shape;709;p33"/>
          <p:cNvSpPr/>
          <p:nvPr/>
        </p:nvSpPr>
        <p:spPr>
          <a:xfrm>
            <a:off x="779686" y="3723018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9292702-FE2F-3035-A2D2-86E5D3312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07" y="1482582"/>
            <a:ext cx="4205112" cy="185697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FF73AEA-7E5A-95A8-7D6D-FB0909505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478" y="2053831"/>
            <a:ext cx="1800476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72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</a:t>
            </a:r>
            <a:endParaRPr dirty="0"/>
          </a:p>
        </p:txBody>
      </p:sp>
      <p:sp>
        <p:nvSpPr>
          <p:cNvPr id="689" name="Google Shape;689;p32"/>
          <p:cNvSpPr txBox="1">
            <a:spLocks noGrp="1"/>
          </p:cNvSpPr>
          <p:nvPr>
            <p:ph type="subTitle" idx="1"/>
          </p:nvPr>
        </p:nvSpPr>
        <p:spPr>
          <a:xfrm>
            <a:off x="1944601" y="25717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 How many reservations were made in each month of the year? 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12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23615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FE21576-4457-13F2-3844-112F1278D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9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87A9-DFD0-CF4D-ADAF-B89C59803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792" y="897149"/>
            <a:ext cx="7832992" cy="837301"/>
          </a:xfrm>
        </p:spPr>
        <p:txBody>
          <a:bodyPr/>
          <a:lstStyle/>
          <a:p>
            <a:r>
              <a:rPr lang="en-US" sz="4400" u="sng" dirty="0"/>
              <a:t>Brief Introduction to the </a:t>
            </a:r>
            <a:r>
              <a:rPr lang="en-US" sz="4400" u="sng" dirty="0">
                <a:solidFill>
                  <a:schemeClr val="accent2"/>
                </a:solidFill>
              </a:rPr>
              <a:t>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3EEE5-6639-0E19-B11E-3D539A346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216" y="1734450"/>
            <a:ext cx="2236424" cy="462708"/>
          </a:xfrm>
        </p:spPr>
        <p:txBody>
          <a:bodyPr/>
          <a:lstStyle/>
          <a:p>
            <a:r>
              <a:rPr lang="en-US" dirty="0"/>
              <a:t>Dataset Columns: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C688615-DEF3-CB57-5368-425C73309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41788"/>
              </p:ext>
            </p:extLst>
          </p:nvPr>
        </p:nvGraphicFramePr>
        <p:xfrm>
          <a:off x="1351288" y="2296531"/>
          <a:ext cx="6096000" cy="2225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79508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11989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Booking_ID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no_of_adults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874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no_of_children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no_of_weekend_nights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1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no_of_week_nights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type_of_meal_plan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room_type_reserved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lead_time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84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arrival_date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market_segment_type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45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avg_price_per_room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booking_status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958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52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</a:t>
            </a:r>
            <a:endParaRPr dirty="0"/>
          </a:p>
        </p:txBody>
      </p:sp>
      <p:sp>
        <p:nvSpPr>
          <p:cNvPr id="689" name="Google Shape;689;p32"/>
          <p:cNvSpPr txBox="1">
            <a:spLocks noGrp="1"/>
          </p:cNvSpPr>
          <p:nvPr>
            <p:ph type="subTitle" idx="1"/>
          </p:nvPr>
        </p:nvSpPr>
        <p:spPr>
          <a:xfrm>
            <a:off x="1413329" y="2551844"/>
            <a:ext cx="4098271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average number of nights (both weekend and weekday) spent by guests for each room type? 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13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61271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 AND </a:t>
            </a:r>
            <a:r>
              <a:rPr lang="en" dirty="0">
                <a:solidFill>
                  <a:schemeClr val="accent2"/>
                </a:solidFill>
              </a:rPr>
              <a:t>IT’S RESULT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701" name="Google Shape;701;p33"/>
          <p:cNvSpPr txBox="1">
            <a:spLocks noGrp="1"/>
          </p:cNvSpPr>
          <p:nvPr>
            <p:ph type="ctrTitle" idx="4294967295"/>
          </p:nvPr>
        </p:nvSpPr>
        <p:spPr>
          <a:xfrm>
            <a:off x="6491113" y="1187937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RESULT</a:t>
            </a:r>
            <a:endParaRPr sz="1800" dirty="0"/>
          </a:p>
        </p:txBody>
      </p:sp>
      <p:sp>
        <p:nvSpPr>
          <p:cNvPr id="703" name="Google Shape;703;p33"/>
          <p:cNvSpPr/>
          <p:nvPr/>
        </p:nvSpPr>
        <p:spPr>
          <a:xfrm>
            <a:off x="6335188" y="1187879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3"/>
          <p:cNvSpPr txBox="1">
            <a:spLocks noGrp="1"/>
          </p:cNvSpPr>
          <p:nvPr>
            <p:ph type="ctrTitle" idx="4294967295"/>
          </p:nvPr>
        </p:nvSpPr>
        <p:spPr>
          <a:xfrm>
            <a:off x="727123" y="1166240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QUERY</a:t>
            </a:r>
            <a:endParaRPr sz="1800" dirty="0"/>
          </a:p>
        </p:txBody>
      </p:sp>
      <p:sp>
        <p:nvSpPr>
          <p:cNvPr id="706" name="Google Shape;706;p33"/>
          <p:cNvSpPr/>
          <p:nvPr/>
        </p:nvSpPr>
        <p:spPr>
          <a:xfrm>
            <a:off x="769504" y="115266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3"/>
          <p:cNvSpPr txBox="1">
            <a:spLocks noGrp="1"/>
          </p:cNvSpPr>
          <p:nvPr>
            <p:ph type="ctrTitle" idx="4294967295"/>
          </p:nvPr>
        </p:nvSpPr>
        <p:spPr>
          <a:xfrm>
            <a:off x="769504" y="3691660"/>
            <a:ext cx="1938957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Interpretation</a:t>
            </a:r>
            <a:endParaRPr sz="1800" dirty="0"/>
          </a:p>
        </p:txBody>
      </p:sp>
      <p:sp>
        <p:nvSpPr>
          <p:cNvPr id="708" name="Google Shape;708;p33"/>
          <p:cNvSpPr txBox="1">
            <a:spLocks noGrp="1"/>
          </p:cNvSpPr>
          <p:nvPr>
            <p:ph type="subTitle" idx="4294967295"/>
          </p:nvPr>
        </p:nvSpPr>
        <p:spPr>
          <a:xfrm>
            <a:off x="1129284" y="3977260"/>
            <a:ext cx="733167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The average number of nights (both weekend and weekday) spent by guests for each room type can be seen in result.</a:t>
            </a:r>
            <a:endParaRPr sz="1400" dirty="0"/>
          </a:p>
        </p:txBody>
      </p:sp>
      <p:sp>
        <p:nvSpPr>
          <p:cNvPr id="709" name="Google Shape;709;p33"/>
          <p:cNvSpPr/>
          <p:nvPr/>
        </p:nvSpPr>
        <p:spPr>
          <a:xfrm>
            <a:off x="779686" y="3723018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9178777-84E9-8564-9660-2A67FFC2B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5" y="1465415"/>
            <a:ext cx="4217580" cy="185944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D350B18-DF72-447D-3233-66C32A745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188" y="1799739"/>
            <a:ext cx="2048161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53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</a:t>
            </a:r>
            <a:endParaRPr dirty="0"/>
          </a:p>
        </p:txBody>
      </p:sp>
      <p:sp>
        <p:nvSpPr>
          <p:cNvPr id="689" name="Google Shape;689;p32"/>
          <p:cNvSpPr txBox="1">
            <a:spLocks noGrp="1"/>
          </p:cNvSpPr>
          <p:nvPr>
            <p:ph type="subTitle" idx="1"/>
          </p:nvPr>
        </p:nvSpPr>
        <p:spPr>
          <a:xfrm>
            <a:off x="1427072" y="2571750"/>
            <a:ext cx="4234723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reservations involving children, what is the most common room type, and what is the average price for that room type?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14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44399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 AND </a:t>
            </a:r>
            <a:r>
              <a:rPr lang="en" dirty="0">
                <a:solidFill>
                  <a:schemeClr val="accent2"/>
                </a:solidFill>
              </a:rPr>
              <a:t>IT’S RESULT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701" name="Google Shape;701;p33"/>
          <p:cNvSpPr txBox="1">
            <a:spLocks noGrp="1"/>
          </p:cNvSpPr>
          <p:nvPr>
            <p:ph type="ctrTitle" idx="4294967295"/>
          </p:nvPr>
        </p:nvSpPr>
        <p:spPr>
          <a:xfrm>
            <a:off x="6013336" y="1228885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RESULT</a:t>
            </a:r>
            <a:endParaRPr sz="1800" dirty="0"/>
          </a:p>
        </p:txBody>
      </p:sp>
      <p:sp>
        <p:nvSpPr>
          <p:cNvPr id="703" name="Google Shape;703;p33"/>
          <p:cNvSpPr/>
          <p:nvPr/>
        </p:nvSpPr>
        <p:spPr>
          <a:xfrm>
            <a:off x="5857411" y="122888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3"/>
          <p:cNvSpPr txBox="1">
            <a:spLocks noGrp="1"/>
          </p:cNvSpPr>
          <p:nvPr>
            <p:ph type="ctrTitle" idx="4294967295"/>
          </p:nvPr>
        </p:nvSpPr>
        <p:spPr>
          <a:xfrm>
            <a:off x="727123" y="1166240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QUERY</a:t>
            </a:r>
            <a:endParaRPr sz="1800" dirty="0"/>
          </a:p>
        </p:txBody>
      </p:sp>
      <p:sp>
        <p:nvSpPr>
          <p:cNvPr id="706" name="Google Shape;706;p33"/>
          <p:cNvSpPr/>
          <p:nvPr/>
        </p:nvSpPr>
        <p:spPr>
          <a:xfrm>
            <a:off x="769504" y="115266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3"/>
          <p:cNvSpPr txBox="1">
            <a:spLocks noGrp="1"/>
          </p:cNvSpPr>
          <p:nvPr>
            <p:ph type="ctrTitle" idx="4294967295"/>
          </p:nvPr>
        </p:nvSpPr>
        <p:spPr>
          <a:xfrm>
            <a:off x="769504" y="3691660"/>
            <a:ext cx="1938957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Interpretation</a:t>
            </a:r>
            <a:endParaRPr sz="1800" dirty="0"/>
          </a:p>
        </p:txBody>
      </p:sp>
      <p:sp>
        <p:nvSpPr>
          <p:cNvPr id="708" name="Google Shape;708;p33"/>
          <p:cNvSpPr txBox="1">
            <a:spLocks noGrp="1"/>
          </p:cNvSpPr>
          <p:nvPr>
            <p:ph type="subTitle" idx="4294967295"/>
          </p:nvPr>
        </p:nvSpPr>
        <p:spPr>
          <a:xfrm>
            <a:off x="1129284" y="3977260"/>
            <a:ext cx="733167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Room type 1 is the most common room type for reservations involving children having average of 123.12</a:t>
            </a:r>
            <a:endParaRPr sz="1400" dirty="0"/>
          </a:p>
        </p:txBody>
      </p:sp>
      <p:sp>
        <p:nvSpPr>
          <p:cNvPr id="709" name="Google Shape;709;p33"/>
          <p:cNvSpPr/>
          <p:nvPr/>
        </p:nvSpPr>
        <p:spPr>
          <a:xfrm>
            <a:off x="779686" y="3723018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EA1C42E-EA98-FB12-14A4-6916C7473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5" y="1404518"/>
            <a:ext cx="3325214" cy="197153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AC1312C-A00E-ED5D-4C07-07B739BB9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374" y="1904443"/>
            <a:ext cx="2467319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46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</a:t>
            </a:r>
            <a:endParaRPr dirty="0"/>
          </a:p>
        </p:txBody>
      </p:sp>
      <p:sp>
        <p:nvSpPr>
          <p:cNvPr id="689" name="Google Shape;689;p32"/>
          <p:cNvSpPr txBox="1">
            <a:spLocks noGrp="1"/>
          </p:cNvSpPr>
          <p:nvPr>
            <p:ph type="subTitle" idx="1"/>
          </p:nvPr>
        </p:nvSpPr>
        <p:spPr>
          <a:xfrm>
            <a:off x="1707732" y="2595912"/>
            <a:ext cx="3855893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 the market segment type that generates the highest average price per room. 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901878" y="1858063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15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cxnSpLocks/>
          </p:cNvCxnSpPr>
          <p:nvPr/>
        </p:nvCxnSpPr>
        <p:spPr>
          <a:xfrm>
            <a:off x="6444428" y="2943163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24275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 AND </a:t>
            </a:r>
            <a:r>
              <a:rPr lang="en" dirty="0">
                <a:solidFill>
                  <a:schemeClr val="accent2"/>
                </a:solidFill>
              </a:rPr>
              <a:t>IT’S RESULT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701" name="Google Shape;701;p33"/>
          <p:cNvSpPr txBox="1">
            <a:spLocks noGrp="1"/>
          </p:cNvSpPr>
          <p:nvPr>
            <p:ph type="ctrTitle" idx="4294967295"/>
          </p:nvPr>
        </p:nvSpPr>
        <p:spPr>
          <a:xfrm>
            <a:off x="6269920" y="1230852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RESULT</a:t>
            </a:r>
            <a:endParaRPr sz="1800" dirty="0"/>
          </a:p>
        </p:txBody>
      </p:sp>
      <p:sp>
        <p:nvSpPr>
          <p:cNvPr id="703" name="Google Shape;703;p33"/>
          <p:cNvSpPr/>
          <p:nvPr/>
        </p:nvSpPr>
        <p:spPr>
          <a:xfrm>
            <a:off x="6113995" y="1214356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3"/>
          <p:cNvSpPr txBox="1">
            <a:spLocks noGrp="1"/>
          </p:cNvSpPr>
          <p:nvPr>
            <p:ph type="ctrTitle" idx="4294967295"/>
          </p:nvPr>
        </p:nvSpPr>
        <p:spPr>
          <a:xfrm>
            <a:off x="727123" y="1166240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QUERY</a:t>
            </a:r>
            <a:endParaRPr sz="1800" dirty="0"/>
          </a:p>
        </p:txBody>
      </p:sp>
      <p:sp>
        <p:nvSpPr>
          <p:cNvPr id="706" name="Google Shape;706;p33"/>
          <p:cNvSpPr/>
          <p:nvPr/>
        </p:nvSpPr>
        <p:spPr>
          <a:xfrm>
            <a:off x="769504" y="115266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3"/>
          <p:cNvSpPr txBox="1">
            <a:spLocks noGrp="1"/>
          </p:cNvSpPr>
          <p:nvPr>
            <p:ph type="ctrTitle" idx="4294967295"/>
          </p:nvPr>
        </p:nvSpPr>
        <p:spPr>
          <a:xfrm>
            <a:off x="769504" y="3691660"/>
            <a:ext cx="1938957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Interpretation</a:t>
            </a:r>
            <a:endParaRPr sz="1800" dirty="0"/>
          </a:p>
        </p:txBody>
      </p:sp>
      <p:sp>
        <p:nvSpPr>
          <p:cNvPr id="708" name="Google Shape;708;p33"/>
          <p:cNvSpPr txBox="1">
            <a:spLocks noGrp="1"/>
          </p:cNvSpPr>
          <p:nvPr>
            <p:ph type="subTitle" idx="4294967295"/>
          </p:nvPr>
        </p:nvSpPr>
        <p:spPr>
          <a:xfrm>
            <a:off x="1129284" y="3977260"/>
            <a:ext cx="733167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The market segment type that generates the highest average price per room is Online</a:t>
            </a:r>
            <a:endParaRPr sz="1400" dirty="0"/>
          </a:p>
        </p:txBody>
      </p:sp>
      <p:sp>
        <p:nvSpPr>
          <p:cNvPr id="709" name="Google Shape;709;p33"/>
          <p:cNvSpPr/>
          <p:nvPr/>
        </p:nvSpPr>
        <p:spPr>
          <a:xfrm>
            <a:off x="779686" y="3723018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3073F8A-EE87-3D63-62EB-C466699DC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62" y="1642537"/>
            <a:ext cx="3906240" cy="163465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53BE60C-1FD3-D8DF-BABE-7D4F9BDB2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729" y="2002600"/>
            <a:ext cx="2010056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63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65;p47">
            <a:extLst>
              <a:ext uri="{FF2B5EF4-FFF2-40B4-BE49-F238E27FC236}">
                <a16:creationId xmlns:a16="http://schemas.microsoft.com/office/drawing/2014/main" id="{EBE86FD2-4E88-F0E8-C9D2-78C56CFF5D2B}"/>
              </a:ext>
            </a:extLst>
          </p:cNvPr>
          <p:cNvSpPr/>
          <p:nvPr/>
        </p:nvSpPr>
        <p:spPr>
          <a:xfrm>
            <a:off x="3277508" y="3116000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37"/>
          <p:cNvSpPr txBox="1">
            <a:spLocks noGrp="1"/>
          </p:cNvSpPr>
          <p:nvPr>
            <p:ph type="title"/>
          </p:nvPr>
        </p:nvSpPr>
        <p:spPr>
          <a:xfrm>
            <a:off x="2037000" y="1441315"/>
            <a:ext cx="5070000" cy="14010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" name="Google Shape;1366;p47">
            <a:extLst>
              <a:ext uri="{FF2B5EF4-FFF2-40B4-BE49-F238E27FC236}">
                <a16:creationId xmlns:a16="http://schemas.microsoft.com/office/drawing/2014/main" id="{B7AB4362-4472-4FB2-549C-9030640ACEAD}"/>
              </a:ext>
            </a:extLst>
          </p:cNvPr>
          <p:cNvSpPr/>
          <p:nvPr/>
        </p:nvSpPr>
        <p:spPr>
          <a:xfrm>
            <a:off x="4120850" y="3121375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367;p47">
            <a:extLst>
              <a:ext uri="{FF2B5EF4-FFF2-40B4-BE49-F238E27FC236}">
                <a16:creationId xmlns:a16="http://schemas.microsoft.com/office/drawing/2014/main" id="{0195CEC4-CA8B-CB66-2346-8001B5256FAD}"/>
              </a:ext>
            </a:extLst>
          </p:cNvPr>
          <p:cNvSpPr/>
          <p:nvPr/>
        </p:nvSpPr>
        <p:spPr>
          <a:xfrm>
            <a:off x="4964900" y="3121375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3164;p64">
            <a:extLst>
              <a:ext uri="{FF2B5EF4-FFF2-40B4-BE49-F238E27FC236}">
                <a16:creationId xmlns:a16="http://schemas.microsoft.com/office/drawing/2014/main" id="{FF37A1DE-BD9C-1FF4-2639-FB352FD262CB}"/>
              </a:ext>
            </a:extLst>
          </p:cNvPr>
          <p:cNvGrpSpPr/>
          <p:nvPr/>
        </p:nvGrpSpPr>
        <p:grpSpPr>
          <a:xfrm>
            <a:off x="3366380" y="3210694"/>
            <a:ext cx="346056" cy="345674"/>
            <a:chOff x="3752358" y="3817349"/>
            <a:chExt cx="346056" cy="345674"/>
          </a:xfrm>
        </p:grpSpPr>
        <p:sp>
          <p:nvSpPr>
            <p:cNvPr id="9" name="Google Shape;13165;p64">
              <a:extLst>
                <a:ext uri="{FF2B5EF4-FFF2-40B4-BE49-F238E27FC236}">
                  <a16:creationId xmlns:a16="http://schemas.microsoft.com/office/drawing/2014/main" id="{82DFAC81-5C35-9E1E-977A-165C3CE8DAB7}"/>
                </a:ext>
              </a:extLst>
            </p:cNvPr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" name="Google Shape;13166;p64">
              <a:extLst>
                <a:ext uri="{FF2B5EF4-FFF2-40B4-BE49-F238E27FC236}">
                  <a16:creationId xmlns:a16="http://schemas.microsoft.com/office/drawing/2014/main" id="{0BEF9AC1-F7F5-1203-CEC3-B30E8F7F923B}"/>
                </a:ext>
              </a:extLst>
            </p:cNvPr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" name="Google Shape;13167;p64">
              <a:extLst>
                <a:ext uri="{FF2B5EF4-FFF2-40B4-BE49-F238E27FC236}">
                  <a16:creationId xmlns:a16="http://schemas.microsoft.com/office/drawing/2014/main" id="{6C8F39F5-AA06-4C4D-0A4C-DD4CA992119E}"/>
                </a:ext>
              </a:extLst>
            </p:cNvPr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Google Shape;13168;p64">
              <a:extLst>
                <a:ext uri="{FF2B5EF4-FFF2-40B4-BE49-F238E27FC236}">
                  <a16:creationId xmlns:a16="http://schemas.microsoft.com/office/drawing/2014/main" id="{8E3F77C2-CBF4-8DE1-2E14-26333FCCCDBD}"/>
                </a:ext>
              </a:extLst>
            </p:cNvPr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3" name="Google Shape;13158;p64">
            <a:extLst>
              <a:ext uri="{FF2B5EF4-FFF2-40B4-BE49-F238E27FC236}">
                <a16:creationId xmlns:a16="http://schemas.microsoft.com/office/drawing/2014/main" id="{E0F10877-0044-3D6E-128D-BAE256E72F2E}"/>
              </a:ext>
            </a:extLst>
          </p:cNvPr>
          <p:cNvSpPr/>
          <p:nvPr/>
        </p:nvSpPr>
        <p:spPr>
          <a:xfrm>
            <a:off x="4226326" y="3222956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3184;p64">
            <a:extLst>
              <a:ext uri="{FF2B5EF4-FFF2-40B4-BE49-F238E27FC236}">
                <a16:creationId xmlns:a16="http://schemas.microsoft.com/office/drawing/2014/main" id="{A1600BD6-0BAC-27A5-B3A6-E795768EB145}"/>
              </a:ext>
            </a:extLst>
          </p:cNvPr>
          <p:cNvGrpSpPr/>
          <p:nvPr/>
        </p:nvGrpSpPr>
        <p:grpSpPr>
          <a:xfrm>
            <a:off x="5053979" y="3210438"/>
            <a:ext cx="345642" cy="345674"/>
            <a:chOff x="5549861" y="3817349"/>
            <a:chExt cx="345642" cy="345674"/>
          </a:xfrm>
        </p:grpSpPr>
        <p:sp>
          <p:nvSpPr>
            <p:cNvPr id="15" name="Google Shape;13185;p64">
              <a:extLst>
                <a:ext uri="{FF2B5EF4-FFF2-40B4-BE49-F238E27FC236}">
                  <a16:creationId xmlns:a16="http://schemas.microsoft.com/office/drawing/2014/main" id="{419776D2-FE11-23D8-91F4-5D1FC8F23A20}"/>
                </a:ext>
              </a:extLst>
            </p:cNvPr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186;p64">
              <a:extLst>
                <a:ext uri="{FF2B5EF4-FFF2-40B4-BE49-F238E27FC236}">
                  <a16:creationId xmlns:a16="http://schemas.microsoft.com/office/drawing/2014/main" id="{8B1CCC37-13C2-9C78-79B1-E4785EF8EBC3}"/>
                </a:ext>
              </a:extLst>
            </p:cNvPr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187;p64">
              <a:extLst>
                <a:ext uri="{FF2B5EF4-FFF2-40B4-BE49-F238E27FC236}">
                  <a16:creationId xmlns:a16="http://schemas.microsoft.com/office/drawing/2014/main" id="{7D601332-458D-4360-8EAC-40481A0A6DC6}"/>
                </a:ext>
              </a:extLst>
            </p:cNvPr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87A9-DFD0-CF4D-ADAF-B89C59803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364" y="597021"/>
            <a:ext cx="6709130" cy="837300"/>
          </a:xfrm>
        </p:spPr>
        <p:txBody>
          <a:bodyPr/>
          <a:lstStyle/>
          <a:p>
            <a:r>
              <a:rPr lang="en-US" dirty="0"/>
              <a:t>KEY </a:t>
            </a:r>
            <a:r>
              <a:rPr lang="en-US" dirty="0">
                <a:solidFill>
                  <a:schemeClr val="accent2"/>
                </a:solidFill>
              </a:rPr>
              <a:t>POINTS OF DATASET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356A982-E241-AC2C-5FDA-D4FAC3BF0C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2424708"/>
              </p:ext>
            </p:extLst>
          </p:nvPr>
        </p:nvGraphicFramePr>
        <p:xfrm>
          <a:off x="1162281" y="2127324"/>
          <a:ext cx="7311297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399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6" name="Google Shape;1086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8" name="Google Shape;1088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0" name="Google Shape;1090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 EXECUTION PROCESS</a:t>
            </a:r>
            <a:endParaRPr dirty="0"/>
          </a:p>
        </p:txBody>
      </p:sp>
      <p:cxnSp>
        <p:nvCxnSpPr>
          <p:cNvPr id="1091" name="Google Shape;1091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2" name="Google Shape;1092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3" name="Google Shape;1093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5" name="Google Shape;1095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6" name="Google Shape;1096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9" name="Google Shape;1099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2" name="Google Shape;1102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4" name="Google Shape;1104;p38"/>
          <p:cNvSpPr txBox="1">
            <a:spLocks noGrp="1"/>
          </p:cNvSpPr>
          <p:nvPr>
            <p:ph type="ctrTitle" idx="4294967295"/>
          </p:nvPr>
        </p:nvSpPr>
        <p:spPr>
          <a:xfrm>
            <a:off x="610450" y="1977263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PROBLEM</a:t>
            </a:r>
            <a:endParaRPr sz="1800" dirty="0"/>
          </a:p>
        </p:txBody>
      </p: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610438" y="1478939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The question being addressed</a:t>
            </a:r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672039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INTERPRETATION</a:t>
            </a:r>
            <a:endParaRPr sz="1800" dirty="0"/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6776660" y="3663339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Brief interpretation of the result</a:t>
            </a:r>
            <a:endParaRPr sz="1400" dirty="0"/>
          </a:p>
        </p:txBody>
      </p:sp>
      <p:sp>
        <p:nvSpPr>
          <p:cNvPr id="1108" name="Google Shape;1108;p38"/>
          <p:cNvSpPr txBox="1">
            <a:spLocks noGrp="1"/>
          </p:cNvSpPr>
          <p:nvPr>
            <p:ph type="ctrTitle" idx="4294967295"/>
          </p:nvPr>
        </p:nvSpPr>
        <p:spPr>
          <a:xfrm>
            <a:off x="264720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QUERY</a:t>
            </a:r>
            <a:endParaRPr sz="1800" dirty="0"/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2532864" y="3671615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The SQL query used to find the answer</a:t>
            </a:r>
            <a:endParaRPr sz="1400" dirty="0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4683963" y="1977263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RESULT</a:t>
            </a:r>
            <a:endParaRPr sz="1800" dirty="0"/>
          </a:p>
        </p:txBody>
      </p:sp>
      <p:sp>
        <p:nvSpPr>
          <p:cNvPr id="1111" name="Google Shape;1111;p38"/>
          <p:cNvSpPr txBox="1">
            <a:spLocks noGrp="1"/>
          </p:cNvSpPr>
          <p:nvPr>
            <p:ph type="subTitle" idx="4294967295"/>
          </p:nvPr>
        </p:nvSpPr>
        <p:spPr>
          <a:xfrm>
            <a:off x="4596542" y="1610811"/>
            <a:ext cx="2109900" cy="4551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The result of SQL query</a:t>
            </a:r>
            <a:endParaRPr sz="1400" dirty="0"/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</a:rPr>
              <a:t>STEP 01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STEP 02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14" name="Google Shape;1114;p38"/>
          <p:cNvSpPr txBox="1">
            <a:spLocks noGrp="1"/>
          </p:cNvSpPr>
          <p:nvPr>
            <p:ph type="ctrTitle" idx="4294967295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STEP 03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1115" name="Google Shape;1115;p38"/>
          <p:cNvSpPr txBox="1">
            <a:spLocks noGrp="1"/>
          </p:cNvSpPr>
          <p:nvPr>
            <p:ph type="ctrTitle" idx="4294967295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4"/>
                </a:solidFill>
              </a:rPr>
              <a:t>STEP 04</a:t>
            </a:r>
            <a:endParaRPr sz="24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</a:t>
            </a:r>
            <a:endParaRPr dirty="0"/>
          </a:p>
        </p:txBody>
      </p:sp>
      <p:sp>
        <p:nvSpPr>
          <p:cNvPr id="689" name="Google Shape;689;p32"/>
          <p:cNvSpPr txBox="1">
            <a:spLocks noGrp="1"/>
          </p:cNvSpPr>
          <p:nvPr>
            <p:ph type="subTitle" idx="1"/>
          </p:nvPr>
        </p:nvSpPr>
        <p:spPr>
          <a:xfrm>
            <a:off x="1944601" y="25717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total number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reservations in the Hotel?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 AND </a:t>
            </a:r>
            <a:r>
              <a:rPr lang="en" dirty="0">
                <a:solidFill>
                  <a:schemeClr val="accent2"/>
                </a:solidFill>
              </a:rPr>
              <a:t>IT’S RESULT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701" name="Google Shape;701;p33"/>
          <p:cNvSpPr txBox="1">
            <a:spLocks noGrp="1"/>
          </p:cNvSpPr>
          <p:nvPr>
            <p:ph type="ctrTitle" idx="4294967295"/>
          </p:nvPr>
        </p:nvSpPr>
        <p:spPr>
          <a:xfrm>
            <a:off x="6272893" y="1220713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RESULT</a:t>
            </a:r>
            <a:endParaRPr sz="1800" dirty="0"/>
          </a:p>
        </p:txBody>
      </p:sp>
      <p:sp>
        <p:nvSpPr>
          <p:cNvPr id="703" name="Google Shape;703;p33"/>
          <p:cNvSpPr/>
          <p:nvPr/>
        </p:nvSpPr>
        <p:spPr>
          <a:xfrm>
            <a:off x="6116968" y="121273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3"/>
          <p:cNvSpPr txBox="1">
            <a:spLocks noGrp="1"/>
          </p:cNvSpPr>
          <p:nvPr>
            <p:ph type="ctrTitle" idx="4294967295"/>
          </p:nvPr>
        </p:nvSpPr>
        <p:spPr>
          <a:xfrm>
            <a:off x="727123" y="1166240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QUERY</a:t>
            </a:r>
            <a:endParaRPr sz="1800" dirty="0"/>
          </a:p>
        </p:txBody>
      </p:sp>
      <p:sp>
        <p:nvSpPr>
          <p:cNvPr id="706" name="Google Shape;706;p33"/>
          <p:cNvSpPr/>
          <p:nvPr/>
        </p:nvSpPr>
        <p:spPr>
          <a:xfrm>
            <a:off x="769504" y="115266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3"/>
          <p:cNvSpPr txBox="1">
            <a:spLocks noGrp="1"/>
          </p:cNvSpPr>
          <p:nvPr>
            <p:ph type="ctrTitle" idx="4294967295"/>
          </p:nvPr>
        </p:nvSpPr>
        <p:spPr>
          <a:xfrm>
            <a:off x="769504" y="3691660"/>
            <a:ext cx="1938957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Interpretation</a:t>
            </a:r>
            <a:endParaRPr sz="1800" dirty="0"/>
          </a:p>
        </p:txBody>
      </p:sp>
      <p:sp>
        <p:nvSpPr>
          <p:cNvPr id="708" name="Google Shape;708;p33"/>
          <p:cNvSpPr txBox="1">
            <a:spLocks noGrp="1"/>
          </p:cNvSpPr>
          <p:nvPr>
            <p:ph type="subTitle" idx="4294967295"/>
          </p:nvPr>
        </p:nvSpPr>
        <p:spPr>
          <a:xfrm>
            <a:off x="1129284" y="3977260"/>
            <a:ext cx="733167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This indicates the dataset contains 700 hotel reservations, providing a robust sample size for analysis.</a:t>
            </a:r>
            <a:endParaRPr sz="1400" dirty="0"/>
          </a:p>
        </p:txBody>
      </p:sp>
      <p:sp>
        <p:nvSpPr>
          <p:cNvPr id="709" name="Google Shape;709;p33"/>
          <p:cNvSpPr/>
          <p:nvPr/>
        </p:nvSpPr>
        <p:spPr>
          <a:xfrm>
            <a:off x="779686" y="3723018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34C3ED2-D202-D94E-E000-42B0C6D41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053" y="1919360"/>
            <a:ext cx="2104132" cy="10301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 screen shot of a computer code">
            <a:extLst>
              <a:ext uri="{FF2B5EF4-FFF2-40B4-BE49-F238E27FC236}">
                <a16:creationId xmlns:a16="http://schemas.microsoft.com/office/drawing/2014/main" id="{37413B75-CD2A-9BCD-C225-705F9B2D5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23" y="1414444"/>
            <a:ext cx="3943792" cy="20399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</a:t>
            </a:r>
            <a:endParaRPr dirty="0"/>
          </a:p>
        </p:txBody>
      </p:sp>
      <p:sp>
        <p:nvSpPr>
          <p:cNvPr id="689" name="Google Shape;689;p32"/>
          <p:cNvSpPr txBox="1">
            <a:spLocks noGrp="1"/>
          </p:cNvSpPr>
          <p:nvPr>
            <p:ph type="subTitle" idx="1"/>
          </p:nvPr>
        </p:nvSpPr>
        <p:spPr>
          <a:xfrm>
            <a:off x="1944601" y="25717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meal plan is the most popular among guests?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7443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 AND </a:t>
            </a:r>
            <a:r>
              <a:rPr lang="en" dirty="0">
                <a:solidFill>
                  <a:schemeClr val="accent2"/>
                </a:solidFill>
              </a:rPr>
              <a:t>IT’S RESULT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701" name="Google Shape;701;p33"/>
          <p:cNvSpPr txBox="1">
            <a:spLocks noGrp="1"/>
          </p:cNvSpPr>
          <p:nvPr>
            <p:ph type="ctrTitle" idx="4294967295"/>
          </p:nvPr>
        </p:nvSpPr>
        <p:spPr>
          <a:xfrm>
            <a:off x="6599409" y="1212148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RESULT</a:t>
            </a:r>
            <a:endParaRPr sz="1800" dirty="0"/>
          </a:p>
        </p:txBody>
      </p:sp>
      <p:sp>
        <p:nvSpPr>
          <p:cNvPr id="703" name="Google Shape;703;p33"/>
          <p:cNvSpPr/>
          <p:nvPr/>
        </p:nvSpPr>
        <p:spPr>
          <a:xfrm>
            <a:off x="6443484" y="121751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3"/>
          <p:cNvSpPr txBox="1">
            <a:spLocks noGrp="1"/>
          </p:cNvSpPr>
          <p:nvPr>
            <p:ph type="ctrTitle" idx="4294967295"/>
          </p:nvPr>
        </p:nvSpPr>
        <p:spPr>
          <a:xfrm>
            <a:off x="727123" y="1166240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QUERY</a:t>
            </a:r>
            <a:endParaRPr sz="1800" dirty="0"/>
          </a:p>
        </p:txBody>
      </p:sp>
      <p:sp>
        <p:nvSpPr>
          <p:cNvPr id="706" name="Google Shape;706;p33"/>
          <p:cNvSpPr/>
          <p:nvPr/>
        </p:nvSpPr>
        <p:spPr>
          <a:xfrm>
            <a:off x="769504" y="115266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3"/>
          <p:cNvSpPr txBox="1">
            <a:spLocks noGrp="1"/>
          </p:cNvSpPr>
          <p:nvPr>
            <p:ph type="ctrTitle" idx="4294967295"/>
          </p:nvPr>
        </p:nvSpPr>
        <p:spPr>
          <a:xfrm>
            <a:off x="769504" y="3691660"/>
            <a:ext cx="1938957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Interpretation</a:t>
            </a:r>
            <a:endParaRPr sz="1800" dirty="0"/>
          </a:p>
        </p:txBody>
      </p:sp>
      <p:sp>
        <p:nvSpPr>
          <p:cNvPr id="708" name="Google Shape;708;p33"/>
          <p:cNvSpPr txBox="1">
            <a:spLocks noGrp="1"/>
          </p:cNvSpPr>
          <p:nvPr>
            <p:ph type="subTitle" idx="4294967295"/>
          </p:nvPr>
        </p:nvSpPr>
        <p:spPr>
          <a:xfrm>
            <a:off x="1129284" y="3977260"/>
            <a:ext cx="733167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Meal plan 1 is the most popular among guests.</a:t>
            </a:r>
            <a:endParaRPr sz="1400" dirty="0"/>
          </a:p>
        </p:txBody>
      </p:sp>
      <p:sp>
        <p:nvSpPr>
          <p:cNvPr id="709" name="Google Shape;709;p33"/>
          <p:cNvSpPr/>
          <p:nvPr/>
        </p:nvSpPr>
        <p:spPr>
          <a:xfrm>
            <a:off x="779686" y="3723018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94233485-106D-7420-97BA-926083E0F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04" y="1473009"/>
            <a:ext cx="4366418" cy="1870222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E95CC6D-B9F9-D3F7-5E50-473D7CE67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484" y="1969909"/>
            <a:ext cx="2010056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477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696</Words>
  <Application>Microsoft Office PowerPoint</Application>
  <PresentationFormat>On-screen Show (16:9)</PresentationFormat>
  <Paragraphs>160</Paragraphs>
  <Slides>36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Advent Pro SemiBold</vt:lpstr>
      <vt:lpstr>Share Tech</vt:lpstr>
      <vt:lpstr>Maven Pro</vt:lpstr>
      <vt:lpstr>Fira Sans Extra Condensed Medium</vt:lpstr>
      <vt:lpstr>Data Science Consulting by Slidesgo</vt:lpstr>
      <vt:lpstr>HOTEL RESERVATION ANALYSIS WITH SQL</vt:lpstr>
      <vt:lpstr>TARGET</vt:lpstr>
      <vt:lpstr>Brief Introduction to the Dataset</vt:lpstr>
      <vt:lpstr>KEY POINTS OF DATASET</vt:lpstr>
      <vt:lpstr>QUERY EXECUTION PROCESS</vt:lpstr>
      <vt:lpstr>QUERY</vt:lpstr>
      <vt:lpstr>QUERY AND IT’S RESULT</vt:lpstr>
      <vt:lpstr>QUERY</vt:lpstr>
      <vt:lpstr>QUERY AND IT’S RESULT</vt:lpstr>
      <vt:lpstr>QUERY</vt:lpstr>
      <vt:lpstr>QUERY AND IT’S RESULT</vt:lpstr>
      <vt:lpstr>QUERY</vt:lpstr>
      <vt:lpstr>PowerPoint Presentation</vt:lpstr>
      <vt:lpstr>QUERY</vt:lpstr>
      <vt:lpstr>QUERY AND IT’S RESULT</vt:lpstr>
      <vt:lpstr>QUERY</vt:lpstr>
      <vt:lpstr>QUERY AND IT’S RESULT</vt:lpstr>
      <vt:lpstr>QUERY</vt:lpstr>
      <vt:lpstr>QUERY AND IT’S RESULT</vt:lpstr>
      <vt:lpstr>QUERY</vt:lpstr>
      <vt:lpstr>QUERY AND IT’S RESULT</vt:lpstr>
      <vt:lpstr>QUERY</vt:lpstr>
      <vt:lpstr>QUERY AND IT’S RESULT</vt:lpstr>
      <vt:lpstr>QUERY</vt:lpstr>
      <vt:lpstr>QUERY AND IT’S RESULT</vt:lpstr>
      <vt:lpstr>QUERY</vt:lpstr>
      <vt:lpstr>QUERY AND IT’S RESULT</vt:lpstr>
      <vt:lpstr>QUERY</vt:lpstr>
      <vt:lpstr>PowerPoint Presentation</vt:lpstr>
      <vt:lpstr>QUERY</vt:lpstr>
      <vt:lpstr>QUERY AND IT’S RESULT</vt:lpstr>
      <vt:lpstr>QUERY</vt:lpstr>
      <vt:lpstr>QUERY AND IT’S RESULT</vt:lpstr>
      <vt:lpstr>QUERY</vt:lpstr>
      <vt:lpstr>QUERY AND IT’S RESULT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israr</dc:creator>
  <cp:lastModifiedBy>Raja Israr  Azam Kiani</cp:lastModifiedBy>
  <cp:revision>2</cp:revision>
  <dcterms:modified xsi:type="dcterms:W3CDTF">2024-07-02T10:28:28Z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2024-06-27T09:30:07Z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4c58192f-b3fe-4faf-943c-252c9c4eefa6</vt:lpwstr>
  </property>
  <property fmtid="{D5CDD505-2E9C-101B-9397-08002B2CF9AE}" pid="7" name="MSIP_Label_defa4170-0d19-0005-0004-bc88714345d2_ActionId">
    <vt:lpwstr>ece45f01-4db9-43fc-91df-44ad37148ec0</vt:lpwstr>
  </property>
  <property fmtid="{D5CDD505-2E9C-101B-9397-08002B2CF9AE}" pid="8" name="MSIP_Label_defa4170-0d19-0005-0004-bc88714345d2_ContentBits">
    <vt:lpwstr>0</vt:lpwstr>
  </property>
</Properties>
</file>