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4" r:id="rId11"/>
    <p:sldId id="265" r:id="rId12"/>
    <p:sldId id="266" r:id="rId13"/>
    <p:sldId id="267" r:id="rId14"/>
    <p:sldId id="268" r:id="rId15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2180" y="2036825"/>
            <a:ext cx="3199638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1427" y="1405838"/>
            <a:ext cx="7121144" cy="1952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28760" cy="5142230"/>
            <a:chOff x="0" y="0"/>
            <a:chExt cx="9128760" cy="5142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28760" cy="51419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7776" y="1816607"/>
              <a:ext cx="5077968" cy="93268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10789" y="1923745"/>
            <a:ext cx="4003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35" dirty="0"/>
              <a:t>SO</a:t>
            </a:r>
            <a:r>
              <a:rPr sz="3600" spc="-150" dirty="0"/>
              <a:t>N</a:t>
            </a:r>
            <a:r>
              <a:rPr sz="3600" dirty="0"/>
              <a:t>G</a:t>
            </a:r>
            <a:r>
              <a:rPr sz="3600" spc="-310" dirty="0"/>
              <a:t> </a:t>
            </a:r>
            <a:r>
              <a:rPr sz="3600" spc="-40" dirty="0"/>
              <a:t>A</a:t>
            </a:r>
            <a:r>
              <a:rPr sz="3600" spc="-30" dirty="0"/>
              <a:t>N</a:t>
            </a:r>
            <a:r>
              <a:rPr sz="3600" spc="-35" dirty="0"/>
              <a:t>A</a:t>
            </a:r>
            <a:r>
              <a:rPr sz="3600" spc="-355" dirty="0"/>
              <a:t>L</a:t>
            </a:r>
            <a:r>
              <a:rPr sz="3600" spc="-204" dirty="0"/>
              <a:t>Y</a:t>
            </a:r>
            <a:r>
              <a:rPr sz="3600" spc="-400" dirty="0"/>
              <a:t>S</a:t>
            </a:r>
            <a:r>
              <a:rPr sz="3600" spc="-409" dirty="0"/>
              <a:t>I</a:t>
            </a:r>
            <a:r>
              <a:rPr sz="3600" dirty="0"/>
              <a:t>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3178778" y="3903392"/>
            <a:ext cx="2755964" cy="470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5715" algn="ctr">
              <a:lnSpc>
                <a:spcPct val="107200"/>
              </a:lnSpc>
              <a:spcBef>
                <a:spcPts val="105"/>
              </a:spcBef>
            </a:pPr>
            <a:r>
              <a:rPr sz="1400" b="1" spc="5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Verdana"/>
              </a:rPr>
              <a:t>Presented </a:t>
            </a:r>
            <a:r>
              <a:rPr sz="1400" b="1" spc="-15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Verdana"/>
              </a:rPr>
              <a:t>By</a:t>
            </a:r>
            <a:endParaRPr lang="en-US" sz="1400" b="1" spc="-15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Verdana"/>
            </a:endParaRPr>
          </a:p>
          <a:p>
            <a:pPr marL="12065" marR="5080" indent="5715" algn="ctr">
              <a:lnSpc>
                <a:spcPct val="1072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Verdana"/>
              </a:rPr>
              <a:t> </a:t>
            </a:r>
            <a:r>
              <a:rPr lang="en-US" sz="1400" b="1" spc="-1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Verdana"/>
              </a:rPr>
              <a:t>Raja Israr Azam Kiani</a:t>
            </a:r>
            <a:endParaRPr sz="1400" b="1" dirty="0">
              <a:solidFill>
                <a:srgbClr val="FFFF00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2176" y="2535935"/>
            <a:ext cx="3157728" cy="6644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19373" y="2644901"/>
            <a:ext cx="268097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SIN</a:t>
            </a:r>
            <a:r>
              <a:rPr sz="2200" spc="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2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200" spc="1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200" spc="19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200" spc="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20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2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endParaRPr sz="22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01277" y="2498420"/>
            <a:ext cx="3941445" cy="439420"/>
            <a:chOff x="2621279" y="2538983"/>
            <a:chExt cx="3941445" cy="43942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1279" y="2538983"/>
              <a:ext cx="3941064" cy="1402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683763" y="2583179"/>
              <a:ext cx="3818890" cy="15240"/>
            </a:xfrm>
            <a:custGeom>
              <a:avLst/>
              <a:gdLst/>
              <a:ahLst/>
              <a:cxnLst/>
              <a:rect l="l" t="t" r="r" b="b"/>
              <a:pathLst>
                <a:path w="3818890" h="15239">
                  <a:moveTo>
                    <a:pt x="0" y="14986"/>
                  </a:moveTo>
                  <a:lnTo>
                    <a:pt x="3818890" y="0"/>
                  </a:lnTo>
                </a:path>
              </a:pathLst>
            </a:custGeom>
            <a:ln w="914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8255" y="2706623"/>
              <a:ext cx="268224" cy="2712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1427" y="503301"/>
            <a:ext cx="3044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00"/>
                </a:solidFill>
              </a:rPr>
              <a:t>D</a:t>
            </a:r>
            <a:r>
              <a:rPr sz="2400" spc="-45" dirty="0">
                <a:solidFill>
                  <a:srgbClr val="FFFF00"/>
                </a:solidFill>
              </a:rPr>
              <a:t>a</a:t>
            </a:r>
            <a:r>
              <a:rPr sz="2400" spc="-60" dirty="0">
                <a:solidFill>
                  <a:srgbClr val="FFFF00"/>
                </a:solidFill>
              </a:rPr>
              <a:t>s</a:t>
            </a:r>
            <a:r>
              <a:rPr sz="2400" spc="-55" dirty="0">
                <a:solidFill>
                  <a:srgbClr val="FFFF00"/>
                </a:solidFill>
              </a:rPr>
              <a:t>h</a:t>
            </a:r>
            <a:r>
              <a:rPr sz="2400" spc="-45" dirty="0">
                <a:solidFill>
                  <a:srgbClr val="FFFF00"/>
                </a:solidFill>
              </a:rPr>
              <a:t>b</a:t>
            </a:r>
            <a:r>
              <a:rPr sz="2400" spc="-90" dirty="0">
                <a:solidFill>
                  <a:srgbClr val="FFFF00"/>
                </a:solidFill>
              </a:rPr>
              <a:t>o</a:t>
            </a:r>
            <a:r>
              <a:rPr sz="2400" spc="-120" dirty="0">
                <a:solidFill>
                  <a:srgbClr val="FFFF00"/>
                </a:solidFill>
              </a:rPr>
              <a:t>a</a:t>
            </a:r>
            <a:r>
              <a:rPr sz="2400" spc="-110" dirty="0">
                <a:solidFill>
                  <a:srgbClr val="FFFF00"/>
                </a:solidFill>
              </a:rPr>
              <a:t>r</a:t>
            </a:r>
            <a:r>
              <a:rPr sz="2400" dirty="0">
                <a:solidFill>
                  <a:srgbClr val="FFFF00"/>
                </a:solidFill>
              </a:rPr>
              <a:t>d</a:t>
            </a:r>
            <a:r>
              <a:rPr sz="2400" spc="-195" dirty="0">
                <a:solidFill>
                  <a:srgbClr val="FFFF00"/>
                </a:solidFill>
              </a:rPr>
              <a:t> </a:t>
            </a:r>
            <a:r>
              <a:rPr sz="2400" spc="-85" dirty="0">
                <a:solidFill>
                  <a:srgbClr val="FFFF00"/>
                </a:solidFill>
              </a:rPr>
              <a:t>V</a:t>
            </a:r>
            <a:r>
              <a:rPr sz="2400" spc="-80" dirty="0">
                <a:solidFill>
                  <a:srgbClr val="FFFF00"/>
                </a:solidFill>
              </a:rPr>
              <a:t>isu</a:t>
            </a:r>
            <a:r>
              <a:rPr sz="2400" spc="-70" dirty="0">
                <a:solidFill>
                  <a:srgbClr val="FFFF00"/>
                </a:solidFill>
              </a:rPr>
              <a:t>a</a:t>
            </a:r>
            <a:r>
              <a:rPr sz="2400" spc="-80" dirty="0">
                <a:solidFill>
                  <a:srgbClr val="FFFF00"/>
                </a:solidFill>
              </a:rPr>
              <a:t>l</a:t>
            </a:r>
            <a:r>
              <a:rPr sz="2400" dirty="0">
                <a:solidFill>
                  <a:srgbClr val="FFFF00"/>
                </a:solidFill>
              </a:rPr>
              <a:t>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65381" y="856791"/>
            <a:ext cx="3090872" cy="194134"/>
            <a:chOff x="963167" y="371855"/>
            <a:chExt cx="3599815" cy="1250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167" y="371855"/>
              <a:ext cx="3599687" cy="1249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8699" y="416051"/>
              <a:ext cx="3474720" cy="2540"/>
            </a:xfrm>
            <a:custGeom>
              <a:avLst/>
              <a:gdLst/>
              <a:ahLst/>
              <a:cxnLst/>
              <a:rect l="l" t="t" r="r" b="b"/>
              <a:pathLst>
                <a:path w="3474720" h="2540">
                  <a:moveTo>
                    <a:pt x="0" y="0"/>
                  </a:moveTo>
                  <a:lnTo>
                    <a:pt x="3474212" y="2539"/>
                  </a:lnTo>
                </a:path>
              </a:pathLst>
            </a:custGeom>
            <a:ln w="914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4674" y="1404216"/>
            <a:ext cx="7948930" cy="273215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lang="en-US" sz="1400" b="1" spc="-65" dirty="0">
                <a:solidFill>
                  <a:srgbClr val="FFFFFF"/>
                </a:solidFill>
                <a:latin typeface="Verdana"/>
                <a:cs typeface="MS PGothic"/>
              </a:rPr>
              <a:t>Average 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Views</a:t>
            </a:r>
            <a:r>
              <a:rPr lang="en-US" sz="1400" b="1" spc="-90" dirty="0">
                <a:solidFill>
                  <a:srgbClr val="FFFFFF"/>
                </a:solidFill>
                <a:latin typeface="Verdana"/>
                <a:cs typeface="Verdana"/>
              </a:rPr>
              <a:t> by year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400" b="1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Displaying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231</a:t>
            </a:r>
            <a:r>
              <a:rPr sz="14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billion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views.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Lik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b="1" spc="-11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4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tot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illi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sz="1400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Comments:</a:t>
            </a:r>
            <a:r>
              <a:rPr sz="14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Displaying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51million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comments.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lang="en-US" sz="1400" b="1" spc="-65" dirty="0">
                <a:solidFill>
                  <a:srgbClr val="FFFFFF"/>
                </a:solidFill>
                <a:latin typeface="Verdana"/>
                <a:cs typeface="Verdana"/>
              </a:rPr>
              <a:t>Total videos: Count of videos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lang="en-US" sz="1400" b="1" spc="-50" dirty="0">
                <a:solidFill>
                  <a:srgbClr val="FFFFFF"/>
                </a:solidFill>
                <a:latin typeface="Verdana"/>
                <a:cs typeface="Verdana"/>
              </a:rPr>
              <a:t>Like count by year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lang="en-US" sz="1400" b="1" spc="-65" dirty="0">
                <a:solidFill>
                  <a:srgbClr val="FFFFFF"/>
                </a:solidFill>
                <a:latin typeface="Verdana"/>
                <a:cs typeface="Verdana"/>
              </a:rPr>
              <a:t>Average comments by year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421005" algn="l"/>
              </a:tabLst>
            </a:pPr>
            <a:r>
              <a:rPr lang="en-US"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lang="en-US" sz="1400" b="1" spc="-65" dirty="0">
                <a:solidFill>
                  <a:srgbClr val="FFFFFF"/>
                </a:solidFill>
                <a:latin typeface="Verdana"/>
                <a:cs typeface="Verdana"/>
              </a:rPr>
              <a:t>Average comments by year</a:t>
            </a:r>
            <a:endParaRPr lang="en-US"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lang="en-US" sz="1400" b="1" spc="-45" dirty="0">
                <a:solidFill>
                  <a:srgbClr val="FFFFFF"/>
                </a:solidFill>
                <a:latin typeface="Verdana"/>
                <a:cs typeface="Verdana"/>
              </a:rPr>
              <a:t>Most used Tags: word cloud is used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lang="en-US" sz="1400" b="1" spc="-45" dirty="0">
                <a:solidFill>
                  <a:srgbClr val="FFFFFF"/>
                </a:solidFill>
                <a:latin typeface="Verdana"/>
                <a:cs typeface="Verdana"/>
              </a:rPr>
              <a:t>Relationship between views and likes</a:t>
            </a: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005" algn="l"/>
              </a:tabLst>
            </a:pP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16" y="3200400"/>
            <a:ext cx="2639568" cy="11612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75433" y="3248355"/>
            <a:ext cx="108267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1" spc="-21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6000" b="1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6353" y="2865109"/>
            <a:ext cx="4637405" cy="1372870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15"/>
              </a:spcBef>
            </a:pPr>
            <a:r>
              <a:rPr sz="3600" spc="-75" dirty="0"/>
              <a:t>Recommendations</a:t>
            </a:r>
            <a:endParaRPr sz="3600" dirty="0"/>
          </a:p>
          <a:p>
            <a:pPr marL="12700" marR="2323465">
              <a:lnSpc>
                <a:spcPct val="100000"/>
              </a:lnSpc>
              <a:spcBef>
                <a:spcPts val="810"/>
              </a:spcBef>
            </a:pPr>
            <a:r>
              <a:rPr sz="1400" b="0" spc="-5" dirty="0">
                <a:solidFill>
                  <a:srgbClr val="FFFF00"/>
                </a:solidFill>
                <a:latin typeface="Verdana"/>
                <a:cs typeface="Verdana"/>
              </a:rPr>
              <a:t>Ana</a:t>
            </a:r>
            <a:r>
              <a:rPr sz="1400" b="0" spc="-20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b="0" spc="-40" dirty="0">
                <a:solidFill>
                  <a:srgbClr val="FFFF00"/>
                </a:solidFill>
                <a:latin typeface="Verdana"/>
                <a:cs typeface="Verdana"/>
              </a:rPr>
              <a:t>y</a:t>
            </a:r>
            <a:r>
              <a:rPr sz="1400" b="0" spc="-65" dirty="0">
                <a:solidFill>
                  <a:srgbClr val="FFFF00"/>
                </a:solidFill>
                <a:latin typeface="Verdana"/>
                <a:cs typeface="Verdana"/>
              </a:rPr>
              <a:t>z</a:t>
            </a:r>
            <a:r>
              <a:rPr sz="1400" b="0" spc="-5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b="0" spc="-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b="0" spc="-15" dirty="0">
                <a:solidFill>
                  <a:srgbClr val="FFFF00"/>
                </a:solidFill>
                <a:latin typeface="Verdana"/>
                <a:cs typeface="Verdana"/>
              </a:rPr>
              <a:t>v</a:t>
            </a:r>
            <a:r>
              <a:rPr sz="1400" b="0" spc="-30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b="0" spc="-1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b="0" spc="-5" dirty="0">
                <a:solidFill>
                  <a:srgbClr val="FFFF00"/>
                </a:solidFill>
                <a:latin typeface="Verdana"/>
                <a:cs typeface="Verdana"/>
              </a:rPr>
              <a:t>ua</a:t>
            </a:r>
            <a:r>
              <a:rPr sz="1400" b="0" spc="-20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400" b="0" spc="-30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b="0" spc="-20" dirty="0">
                <a:solidFill>
                  <a:srgbClr val="FFFF00"/>
                </a:solidFill>
                <a:latin typeface="Verdana"/>
                <a:cs typeface="Verdana"/>
              </a:rPr>
              <a:t>z</a:t>
            </a:r>
            <a:r>
              <a:rPr sz="1400" b="0" spc="-5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b="0" dirty="0">
                <a:solidFill>
                  <a:srgbClr val="FFFF00"/>
                </a:solidFill>
                <a:latin typeface="Verdana"/>
                <a:cs typeface="Verdana"/>
              </a:rPr>
              <a:t>t</a:t>
            </a:r>
            <a:r>
              <a:rPr sz="1400" b="0" spc="-30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b="0" spc="-15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b="0" spc="-5" dirty="0">
                <a:solidFill>
                  <a:srgbClr val="FFFF00"/>
                </a:solidFill>
                <a:latin typeface="Verdana"/>
                <a:cs typeface="Verdana"/>
              </a:rPr>
              <a:t>ns</a:t>
            </a:r>
            <a:r>
              <a:rPr sz="1400" b="0" spc="-13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b="0" spc="20" dirty="0">
                <a:solidFill>
                  <a:srgbClr val="FFFF00"/>
                </a:solidFill>
                <a:latin typeface="Verdana"/>
                <a:cs typeface="Verdana"/>
              </a:rPr>
              <a:t>an</a:t>
            </a:r>
            <a:r>
              <a:rPr sz="1400" b="0" spc="-5" dirty="0">
                <a:solidFill>
                  <a:srgbClr val="FFFF00"/>
                </a:solidFill>
                <a:latin typeface="Verdana"/>
                <a:cs typeface="Verdana"/>
              </a:rPr>
              <a:t>d  </a:t>
            </a:r>
            <a:r>
              <a:rPr sz="1400" b="0" spc="-10" dirty="0">
                <a:solidFill>
                  <a:srgbClr val="FFFF00"/>
                </a:solidFill>
                <a:latin typeface="Verdana"/>
                <a:cs typeface="Verdana"/>
              </a:rPr>
              <a:t>provide</a:t>
            </a:r>
            <a:r>
              <a:rPr sz="1400" b="0" spc="-10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b="0" spc="10" dirty="0">
                <a:solidFill>
                  <a:srgbClr val="FFFF00"/>
                </a:solidFill>
                <a:latin typeface="Verdana"/>
                <a:cs typeface="Verdana"/>
              </a:rPr>
              <a:t>actionable</a:t>
            </a:r>
            <a:r>
              <a:rPr sz="1400" b="0" spc="-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b="0" spc="-15" dirty="0">
                <a:solidFill>
                  <a:srgbClr val="FFFF00"/>
                </a:solidFill>
                <a:latin typeface="Verdana"/>
                <a:cs typeface="Verdana"/>
              </a:rPr>
              <a:t>advice</a:t>
            </a:r>
            <a:endParaRPr sz="140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10128" y="3246119"/>
            <a:ext cx="125095" cy="1122045"/>
            <a:chOff x="3310128" y="3246119"/>
            <a:chExt cx="125095" cy="11220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0128" y="3246119"/>
              <a:ext cx="124967" cy="11216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75660" y="3290315"/>
              <a:ext cx="0" cy="1000125"/>
            </a:xfrm>
            <a:custGeom>
              <a:avLst/>
              <a:gdLst/>
              <a:ahLst/>
              <a:cxnLst/>
              <a:rect l="l" t="t" r="r" b="b"/>
              <a:pathLst>
                <a:path h="1000125">
                  <a:moveTo>
                    <a:pt x="0" y="0"/>
                  </a:moveTo>
                  <a:lnTo>
                    <a:pt x="0" y="999515"/>
                  </a:lnTo>
                </a:path>
              </a:pathLst>
            </a:custGeom>
            <a:ln w="914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311895" y="3307079"/>
            <a:ext cx="289560" cy="335280"/>
            <a:chOff x="8311895" y="3307079"/>
            <a:chExt cx="289560" cy="33528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1895" y="3307079"/>
              <a:ext cx="246888" cy="1524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311896" y="3419855"/>
              <a:ext cx="289560" cy="222250"/>
            </a:xfrm>
            <a:custGeom>
              <a:avLst/>
              <a:gdLst/>
              <a:ahLst/>
              <a:cxnLst/>
              <a:rect l="l" t="t" r="r" b="b"/>
              <a:pathLst>
                <a:path w="289559" h="222250">
                  <a:moveTo>
                    <a:pt x="68199" y="142494"/>
                  </a:moveTo>
                  <a:lnTo>
                    <a:pt x="65913" y="140716"/>
                  </a:lnTo>
                  <a:lnTo>
                    <a:pt x="58420" y="140716"/>
                  </a:lnTo>
                  <a:lnTo>
                    <a:pt x="58420" y="150114"/>
                  </a:lnTo>
                  <a:lnTo>
                    <a:pt x="58420" y="168783"/>
                  </a:lnTo>
                  <a:lnTo>
                    <a:pt x="39497" y="168783"/>
                  </a:lnTo>
                  <a:lnTo>
                    <a:pt x="39497" y="150114"/>
                  </a:lnTo>
                  <a:lnTo>
                    <a:pt x="58420" y="150114"/>
                  </a:lnTo>
                  <a:lnTo>
                    <a:pt x="58420" y="140716"/>
                  </a:lnTo>
                  <a:lnTo>
                    <a:pt x="31115" y="140716"/>
                  </a:lnTo>
                  <a:lnTo>
                    <a:pt x="29591" y="143256"/>
                  </a:lnTo>
                  <a:lnTo>
                    <a:pt x="29591" y="177038"/>
                  </a:lnTo>
                  <a:lnTo>
                    <a:pt x="31877" y="178943"/>
                  </a:lnTo>
                  <a:lnTo>
                    <a:pt x="65913" y="178943"/>
                  </a:lnTo>
                  <a:lnTo>
                    <a:pt x="67818" y="176276"/>
                  </a:lnTo>
                  <a:lnTo>
                    <a:pt x="67818" y="168783"/>
                  </a:lnTo>
                  <a:lnTo>
                    <a:pt x="67818" y="145542"/>
                  </a:lnTo>
                  <a:lnTo>
                    <a:pt x="68199" y="142494"/>
                  </a:lnTo>
                  <a:close/>
                </a:path>
                <a:path w="289559" h="222250">
                  <a:moveTo>
                    <a:pt x="68199" y="62611"/>
                  </a:moveTo>
                  <a:lnTo>
                    <a:pt x="65913" y="60071"/>
                  </a:lnTo>
                  <a:lnTo>
                    <a:pt x="58420" y="60071"/>
                  </a:lnTo>
                  <a:lnTo>
                    <a:pt x="58420" y="69469"/>
                  </a:lnTo>
                  <a:lnTo>
                    <a:pt x="58420" y="88138"/>
                  </a:lnTo>
                  <a:lnTo>
                    <a:pt x="39497" y="88138"/>
                  </a:lnTo>
                  <a:lnTo>
                    <a:pt x="39497" y="69469"/>
                  </a:lnTo>
                  <a:lnTo>
                    <a:pt x="58420" y="69469"/>
                  </a:lnTo>
                  <a:lnTo>
                    <a:pt x="58420" y="60071"/>
                  </a:lnTo>
                  <a:lnTo>
                    <a:pt x="31115" y="60071"/>
                  </a:lnTo>
                  <a:lnTo>
                    <a:pt x="29591" y="62611"/>
                  </a:lnTo>
                  <a:lnTo>
                    <a:pt x="29591" y="96393"/>
                  </a:lnTo>
                  <a:lnTo>
                    <a:pt x="31877" y="98298"/>
                  </a:lnTo>
                  <a:lnTo>
                    <a:pt x="65913" y="98298"/>
                  </a:lnTo>
                  <a:lnTo>
                    <a:pt x="67818" y="95631"/>
                  </a:lnTo>
                  <a:lnTo>
                    <a:pt x="67818" y="88138"/>
                  </a:lnTo>
                  <a:lnTo>
                    <a:pt x="67818" y="64909"/>
                  </a:lnTo>
                  <a:lnTo>
                    <a:pt x="68199" y="62611"/>
                  </a:lnTo>
                  <a:close/>
                </a:path>
                <a:path w="289559" h="222250">
                  <a:moveTo>
                    <a:pt x="209550" y="85979"/>
                  </a:moveTo>
                  <a:lnTo>
                    <a:pt x="207645" y="83693"/>
                  </a:lnTo>
                  <a:lnTo>
                    <a:pt x="83439" y="83693"/>
                  </a:lnTo>
                  <a:lnTo>
                    <a:pt x="81534" y="85979"/>
                  </a:lnTo>
                  <a:lnTo>
                    <a:pt x="81534" y="90805"/>
                  </a:lnTo>
                  <a:lnTo>
                    <a:pt x="83820" y="93103"/>
                  </a:lnTo>
                  <a:lnTo>
                    <a:pt x="207645" y="93103"/>
                  </a:lnTo>
                  <a:lnTo>
                    <a:pt x="209550" y="90805"/>
                  </a:lnTo>
                  <a:lnTo>
                    <a:pt x="209550" y="85979"/>
                  </a:lnTo>
                  <a:close/>
                </a:path>
                <a:path w="289559" h="222250">
                  <a:moveTo>
                    <a:pt x="209550" y="67183"/>
                  </a:moveTo>
                  <a:lnTo>
                    <a:pt x="207645" y="64909"/>
                  </a:lnTo>
                  <a:lnTo>
                    <a:pt x="83439" y="64909"/>
                  </a:lnTo>
                  <a:lnTo>
                    <a:pt x="81534" y="67183"/>
                  </a:lnTo>
                  <a:lnTo>
                    <a:pt x="81534" y="72021"/>
                  </a:lnTo>
                  <a:lnTo>
                    <a:pt x="83820" y="74295"/>
                  </a:lnTo>
                  <a:lnTo>
                    <a:pt x="207645" y="74295"/>
                  </a:lnTo>
                  <a:lnTo>
                    <a:pt x="209550" y="72021"/>
                  </a:lnTo>
                  <a:lnTo>
                    <a:pt x="209550" y="67183"/>
                  </a:lnTo>
                  <a:close/>
                </a:path>
                <a:path w="289559" h="222250">
                  <a:moveTo>
                    <a:pt x="289560" y="187579"/>
                  </a:moveTo>
                  <a:lnTo>
                    <a:pt x="285750" y="183388"/>
                  </a:lnTo>
                  <a:lnTo>
                    <a:pt x="278638" y="176403"/>
                  </a:lnTo>
                  <a:lnTo>
                    <a:pt x="278638" y="190881"/>
                  </a:lnTo>
                  <a:lnTo>
                    <a:pt x="267589" y="201803"/>
                  </a:lnTo>
                  <a:lnTo>
                    <a:pt x="259715" y="193929"/>
                  </a:lnTo>
                  <a:lnTo>
                    <a:pt x="252603" y="186817"/>
                  </a:lnTo>
                  <a:lnTo>
                    <a:pt x="237998" y="172212"/>
                  </a:lnTo>
                  <a:lnTo>
                    <a:pt x="236474" y="171831"/>
                  </a:lnTo>
                  <a:lnTo>
                    <a:pt x="234569" y="171831"/>
                  </a:lnTo>
                  <a:lnTo>
                    <a:pt x="233045" y="172212"/>
                  </a:lnTo>
                  <a:lnTo>
                    <a:pt x="231521" y="172974"/>
                  </a:lnTo>
                  <a:lnTo>
                    <a:pt x="230759" y="174371"/>
                  </a:lnTo>
                  <a:lnTo>
                    <a:pt x="221742" y="193929"/>
                  </a:lnTo>
                  <a:lnTo>
                    <a:pt x="194437" y="118237"/>
                  </a:lnTo>
                  <a:lnTo>
                    <a:pt x="270637" y="145542"/>
                  </a:lnTo>
                  <a:lnTo>
                    <a:pt x="251333" y="154178"/>
                  </a:lnTo>
                  <a:lnTo>
                    <a:pt x="249809" y="154940"/>
                  </a:lnTo>
                  <a:lnTo>
                    <a:pt x="248666" y="156083"/>
                  </a:lnTo>
                  <a:lnTo>
                    <a:pt x="248285" y="157988"/>
                  </a:lnTo>
                  <a:lnTo>
                    <a:pt x="247904" y="159385"/>
                  </a:lnTo>
                  <a:lnTo>
                    <a:pt x="248285" y="161290"/>
                  </a:lnTo>
                  <a:lnTo>
                    <a:pt x="249809" y="162433"/>
                  </a:lnTo>
                  <a:lnTo>
                    <a:pt x="278638" y="190881"/>
                  </a:lnTo>
                  <a:lnTo>
                    <a:pt x="278638" y="176403"/>
                  </a:lnTo>
                  <a:lnTo>
                    <a:pt x="261874" y="160147"/>
                  </a:lnTo>
                  <a:lnTo>
                    <a:pt x="275209" y="153797"/>
                  </a:lnTo>
                  <a:lnTo>
                    <a:pt x="278892" y="151892"/>
                  </a:lnTo>
                  <a:lnTo>
                    <a:pt x="281178" y="148209"/>
                  </a:lnTo>
                  <a:lnTo>
                    <a:pt x="280416" y="140716"/>
                  </a:lnTo>
                  <a:lnTo>
                    <a:pt x="278257" y="136906"/>
                  </a:lnTo>
                  <a:lnTo>
                    <a:pt x="274447" y="135763"/>
                  </a:lnTo>
                  <a:lnTo>
                    <a:pt x="245999" y="125730"/>
                  </a:lnTo>
                  <a:lnTo>
                    <a:pt x="245999" y="122682"/>
                  </a:lnTo>
                  <a:lnTo>
                    <a:pt x="245999" y="52578"/>
                  </a:lnTo>
                  <a:lnTo>
                    <a:pt x="243713" y="50673"/>
                  </a:lnTo>
                  <a:lnTo>
                    <a:pt x="238379" y="50673"/>
                  </a:lnTo>
                  <a:lnTo>
                    <a:pt x="236474" y="53213"/>
                  </a:lnTo>
                  <a:lnTo>
                    <a:pt x="236474" y="122682"/>
                  </a:lnTo>
                  <a:lnTo>
                    <a:pt x="224155" y="118237"/>
                  </a:lnTo>
                  <a:lnTo>
                    <a:pt x="198247" y="108839"/>
                  </a:lnTo>
                  <a:lnTo>
                    <a:pt x="197104" y="108458"/>
                  </a:lnTo>
                  <a:lnTo>
                    <a:pt x="195961" y="108331"/>
                  </a:lnTo>
                  <a:lnTo>
                    <a:pt x="192278" y="108331"/>
                  </a:lnTo>
                  <a:lnTo>
                    <a:pt x="189738" y="109347"/>
                  </a:lnTo>
                  <a:lnTo>
                    <a:pt x="187579" y="111379"/>
                  </a:lnTo>
                  <a:lnTo>
                    <a:pt x="184531" y="114046"/>
                  </a:lnTo>
                  <a:lnTo>
                    <a:pt x="183769" y="117856"/>
                  </a:lnTo>
                  <a:lnTo>
                    <a:pt x="185420" y="121539"/>
                  </a:lnTo>
                  <a:lnTo>
                    <a:pt x="193675" y="145542"/>
                  </a:lnTo>
                  <a:lnTo>
                    <a:pt x="83820" y="145542"/>
                  </a:lnTo>
                  <a:lnTo>
                    <a:pt x="81915" y="147828"/>
                  </a:lnTo>
                  <a:lnTo>
                    <a:pt x="81915" y="153035"/>
                  </a:lnTo>
                  <a:lnTo>
                    <a:pt x="84201" y="154940"/>
                  </a:lnTo>
                  <a:lnTo>
                    <a:pt x="197485" y="154940"/>
                  </a:lnTo>
                  <a:lnTo>
                    <a:pt x="200914" y="164338"/>
                  </a:lnTo>
                  <a:lnTo>
                    <a:pt x="83820" y="164338"/>
                  </a:lnTo>
                  <a:lnTo>
                    <a:pt x="81915" y="166497"/>
                  </a:lnTo>
                  <a:lnTo>
                    <a:pt x="81915" y="171831"/>
                  </a:lnTo>
                  <a:lnTo>
                    <a:pt x="84201" y="173736"/>
                  </a:lnTo>
                  <a:lnTo>
                    <a:pt x="204343" y="173736"/>
                  </a:lnTo>
                  <a:lnTo>
                    <a:pt x="212217" y="196596"/>
                  </a:lnTo>
                  <a:lnTo>
                    <a:pt x="213741" y="200279"/>
                  </a:lnTo>
                  <a:lnTo>
                    <a:pt x="216789" y="203327"/>
                  </a:lnTo>
                  <a:lnTo>
                    <a:pt x="225552" y="203327"/>
                  </a:lnTo>
                  <a:lnTo>
                    <a:pt x="229362" y="201422"/>
                  </a:lnTo>
                  <a:lnTo>
                    <a:pt x="230759" y="197739"/>
                  </a:lnTo>
                  <a:lnTo>
                    <a:pt x="232537" y="193929"/>
                  </a:lnTo>
                  <a:lnTo>
                    <a:pt x="235712" y="186817"/>
                  </a:lnTo>
                  <a:lnTo>
                    <a:pt x="235712" y="211963"/>
                  </a:lnTo>
                  <a:lnTo>
                    <a:pt x="9525" y="211963"/>
                  </a:lnTo>
                  <a:lnTo>
                    <a:pt x="9525" y="1905"/>
                  </a:lnTo>
                  <a:lnTo>
                    <a:pt x="7239" y="0"/>
                  </a:lnTo>
                  <a:lnTo>
                    <a:pt x="1905" y="0"/>
                  </a:lnTo>
                  <a:lnTo>
                    <a:pt x="0" y="2667"/>
                  </a:lnTo>
                  <a:lnTo>
                    <a:pt x="0" y="220218"/>
                  </a:lnTo>
                  <a:lnTo>
                    <a:pt x="2286" y="222123"/>
                  </a:lnTo>
                  <a:lnTo>
                    <a:pt x="244094" y="222123"/>
                  </a:lnTo>
                  <a:lnTo>
                    <a:pt x="245999" y="219456"/>
                  </a:lnTo>
                  <a:lnTo>
                    <a:pt x="245999" y="211963"/>
                  </a:lnTo>
                  <a:lnTo>
                    <a:pt x="245999" y="193929"/>
                  </a:lnTo>
                  <a:lnTo>
                    <a:pt x="263017" y="210820"/>
                  </a:lnTo>
                  <a:lnTo>
                    <a:pt x="265303" y="211582"/>
                  </a:lnTo>
                  <a:lnTo>
                    <a:pt x="271018" y="211582"/>
                  </a:lnTo>
                  <a:lnTo>
                    <a:pt x="273304" y="210820"/>
                  </a:lnTo>
                  <a:lnTo>
                    <a:pt x="282321" y="201803"/>
                  </a:lnTo>
                  <a:lnTo>
                    <a:pt x="286131" y="198120"/>
                  </a:lnTo>
                  <a:lnTo>
                    <a:pt x="289560" y="193929"/>
                  </a:lnTo>
                  <a:lnTo>
                    <a:pt x="289560" y="187579"/>
                  </a:lnTo>
                  <a:close/>
                </a:path>
              </a:pathLst>
            </a:custGeom>
            <a:solidFill>
              <a:srgbClr val="789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5014" y="530548"/>
            <a:ext cx="6750050" cy="415290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441959" algn="l"/>
              </a:tabLst>
            </a:pPr>
            <a:r>
              <a:rPr sz="1600" spc="1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Leverage</a:t>
            </a:r>
            <a:r>
              <a:rPr sz="1600" b="1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FFFFFF"/>
                </a:solidFill>
                <a:latin typeface="Verdana"/>
                <a:cs typeface="Verdana"/>
              </a:rPr>
              <a:t>popular</a:t>
            </a:r>
            <a:r>
              <a:rPr sz="1600" b="1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FFFFFF"/>
                </a:solidFill>
                <a:latin typeface="Verdana"/>
                <a:cs typeface="Verdana"/>
              </a:rPr>
              <a:t>songs:</a:t>
            </a:r>
            <a:r>
              <a:rPr sz="1600" b="1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around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songs</a:t>
            </a:r>
            <a:endParaRPr sz="1600">
              <a:latin typeface="Verdana"/>
              <a:cs typeface="Verdana"/>
            </a:endParaRPr>
          </a:p>
          <a:p>
            <a:pPr marL="441959">
              <a:lnSpc>
                <a:spcPct val="100000"/>
              </a:lnSpc>
              <a:spcBef>
                <a:spcPts val="770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sim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6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10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441959" algn="l"/>
              </a:tabLst>
            </a:pPr>
            <a:r>
              <a:rPr sz="1600" spc="1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4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600" b="1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r>
              <a:rPr sz="1600" b="1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Verdana"/>
                <a:cs typeface="Verdana"/>
              </a:rPr>
              <a:t>length:</a:t>
            </a:r>
            <a:r>
              <a:rPr sz="1600" b="1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Keep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videos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concise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higher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endParaRPr sz="1600">
              <a:latin typeface="Verdana"/>
              <a:cs typeface="Verdana"/>
            </a:endParaRPr>
          </a:p>
          <a:p>
            <a:pPr marL="441959">
              <a:lnSpc>
                <a:spcPct val="100000"/>
              </a:lnSpc>
              <a:spcBef>
                <a:spcPts val="7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counts.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441959" algn="l"/>
              </a:tabLst>
            </a:pPr>
            <a:r>
              <a:rPr sz="1600" spc="5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100" dirty="0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sz="1600" b="1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r>
              <a:rPr sz="1600" b="1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Verdana"/>
                <a:cs typeface="Verdana"/>
              </a:rPr>
              <a:t>quality: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Upload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videos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HD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endParaRPr sz="1600">
              <a:latin typeface="Verdana"/>
              <a:cs typeface="Verdana"/>
            </a:endParaRPr>
          </a:p>
          <a:p>
            <a:pPr marL="441959">
              <a:lnSpc>
                <a:spcPct val="100000"/>
              </a:lnSpc>
              <a:spcBef>
                <a:spcPts val="790"/>
              </a:spcBef>
            </a:pP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engagement.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441959" algn="l"/>
              </a:tabLst>
            </a:pPr>
            <a:r>
              <a:rPr sz="1600" spc="1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b="1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b="1" spc="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b="1" spc="-65" dirty="0">
                <a:solidFill>
                  <a:srgbClr val="FFFFFF"/>
                </a:solidFill>
                <a:latin typeface="Verdana"/>
                <a:cs typeface="Verdana"/>
              </a:rPr>
              <a:t>apt</a:t>
            </a:r>
            <a:r>
              <a:rPr sz="1600" b="1" spc="-70" dirty="0">
                <a:solidFill>
                  <a:srgbClr val="FFFFFF"/>
                </a:solidFill>
                <a:latin typeface="Verdana"/>
                <a:cs typeface="Verdana"/>
              </a:rPr>
              <a:t>io</a:t>
            </a:r>
            <a:r>
              <a:rPr sz="1600" b="1" spc="-65" dirty="0">
                <a:solidFill>
                  <a:srgbClr val="FFFFFF"/>
                </a:solidFill>
                <a:latin typeface="Verdana"/>
                <a:cs typeface="Verdana"/>
              </a:rPr>
              <a:t>ns</a:t>
            </a:r>
            <a:r>
              <a:rPr sz="1600" b="1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60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cre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ccessibi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441959" algn="l"/>
              </a:tabLst>
            </a:pPr>
            <a:r>
              <a:rPr sz="1600" spc="5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35" dirty="0">
                <a:solidFill>
                  <a:srgbClr val="FFFFFF"/>
                </a:solidFill>
                <a:latin typeface="Verdana"/>
                <a:cs typeface="Verdana"/>
              </a:rPr>
              <a:t>Boost</a:t>
            </a:r>
            <a:r>
              <a:rPr sz="16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b="1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rate:</a:t>
            </a:r>
            <a:r>
              <a:rPr sz="1600" b="1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call-to-action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prompts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encourage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likes.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441959" algn="l"/>
              </a:tabLst>
            </a:pPr>
            <a:r>
              <a:rPr sz="1600" spc="1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45" dirty="0">
                <a:solidFill>
                  <a:srgbClr val="FFFFFF"/>
                </a:solidFill>
                <a:latin typeface="Verdana"/>
                <a:cs typeface="Verdana"/>
              </a:rPr>
              <a:t>Po</a:t>
            </a:r>
            <a:r>
              <a:rPr sz="1600" b="1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b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45" dirty="0">
                <a:solidFill>
                  <a:srgbClr val="FFFFFF"/>
                </a:solidFill>
                <a:latin typeface="Verdana"/>
                <a:cs typeface="Verdana"/>
              </a:rPr>
              <a:t>op</a:t>
            </a:r>
            <a:r>
              <a:rPr sz="1600" b="1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b="1" spc="-45" dirty="0">
                <a:solidFill>
                  <a:srgbClr val="FFFFFF"/>
                </a:solidFill>
                <a:latin typeface="Verdana"/>
                <a:cs typeface="Verdana"/>
              </a:rPr>
              <a:t>im</a:t>
            </a:r>
            <a:r>
              <a:rPr sz="1600" b="1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b="1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b="1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tim</a:t>
            </a:r>
            <a:r>
              <a:rPr sz="1600" b="1" spc="-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b="1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600" b="1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nti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po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600">
              <a:latin typeface="Verdana"/>
              <a:cs typeface="Verdana"/>
            </a:endParaRPr>
          </a:p>
          <a:p>
            <a:pPr marL="441959">
              <a:lnSpc>
                <a:spcPct val="100000"/>
              </a:lnSpc>
              <a:spcBef>
                <a:spcPts val="795"/>
              </a:spcBef>
            </a:pP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_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441959" algn="l"/>
              </a:tabLst>
            </a:pPr>
            <a:r>
              <a:rPr sz="1600" spc="5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20" dirty="0">
                <a:solidFill>
                  <a:srgbClr val="FFFFFF"/>
                </a:solidFill>
                <a:latin typeface="Verdana"/>
                <a:cs typeface="Verdana"/>
              </a:rPr>
              <a:t>Engage</a:t>
            </a:r>
            <a:r>
              <a:rPr sz="1600" b="1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b="1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60" dirty="0">
                <a:solidFill>
                  <a:srgbClr val="FFFFFF"/>
                </a:solidFill>
                <a:latin typeface="Verdana"/>
                <a:cs typeface="Verdana"/>
              </a:rPr>
              <a:t>audience:</a:t>
            </a:r>
            <a:r>
              <a:rPr sz="16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Encourage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comments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boost</a:t>
            </a:r>
            <a:endParaRPr sz="1600">
              <a:latin typeface="Verdana"/>
              <a:cs typeface="Verdana"/>
            </a:endParaRPr>
          </a:p>
          <a:p>
            <a:pPr marL="441959">
              <a:lnSpc>
                <a:spcPct val="100000"/>
              </a:lnSpc>
              <a:spcBef>
                <a:spcPts val="765"/>
              </a:spcBef>
            </a:pP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interaction.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10483" y="2183765"/>
            <a:ext cx="18249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FFFF00"/>
                </a:solidFill>
              </a:rPr>
              <a:t>C</a:t>
            </a:r>
            <a:r>
              <a:rPr sz="2400" spc="-40" dirty="0">
                <a:solidFill>
                  <a:srgbClr val="FFFF00"/>
                </a:solidFill>
              </a:rPr>
              <a:t>o</a:t>
            </a:r>
            <a:r>
              <a:rPr sz="2400" spc="-55" dirty="0">
                <a:solidFill>
                  <a:srgbClr val="FFFF00"/>
                </a:solidFill>
              </a:rPr>
              <a:t>n</a:t>
            </a:r>
            <a:r>
              <a:rPr sz="2400" spc="25" dirty="0">
                <a:solidFill>
                  <a:srgbClr val="FFFF00"/>
                </a:solidFill>
              </a:rPr>
              <a:t>c</a:t>
            </a:r>
            <a:r>
              <a:rPr sz="2400" spc="-80" dirty="0">
                <a:solidFill>
                  <a:srgbClr val="FFFF00"/>
                </a:solidFill>
              </a:rPr>
              <a:t>lusi</a:t>
            </a:r>
            <a:r>
              <a:rPr sz="2400" spc="-65" dirty="0">
                <a:solidFill>
                  <a:srgbClr val="FFFF00"/>
                </a:solidFill>
              </a:rPr>
              <a:t>o</a:t>
            </a:r>
            <a:r>
              <a:rPr sz="2400" dirty="0">
                <a:solidFill>
                  <a:srgbClr val="FFFF00"/>
                </a:solidFill>
              </a:rPr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70022" y="2879725"/>
            <a:ext cx="1877695" cy="64408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5"/>
              </a:spcBef>
              <a:tabLst>
                <a:tab pos="1012190" algn="l"/>
                <a:tab pos="1113155" algn="l"/>
              </a:tabLst>
            </a:pP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yz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sz="14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be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provides	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valuable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optimizing		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3945" y="2894965"/>
            <a:ext cx="1289685" cy="6705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76530" algn="just">
              <a:lnSpc>
                <a:spcPct val="101400"/>
              </a:lnSpc>
              <a:spcBef>
                <a:spcPts val="65"/>
              </a:spcBef>
            </a:pP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data </a:t>
            </a:r>
            <a:r>
              <a:rPr sz="1400" spc="-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insights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strategies.</a:t>
            </a:r>
            <a:r>
              <a:rPr sz="1400" spc="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0022" y="3565525"/>
            <a:ext cx="3212465" cy="13176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7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leveraging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metrics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trends,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creators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enhance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performance,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engage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audiences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effectively,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ultimately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achieve greater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success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platform.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99596" y="2492026"/>
            <a:ext cx="2144807" cy="339287"/>
            <a:chOff x="3127248" y="2386583"/>
            <a:chExt cx="2889885" cy="1250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7248" y="2386583"/>
              <a:ext cx="2889504" cy="1249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92780" y="2430779"/>
              <a:ext cx="2760980" cy="0"/>
            </a:xfrm>
            <a:custGeom>
              <a:avLst/>
              <a:gdLst/>
              <a:ahLst/>
              <a:cxnLst/>
              <a:rect l="l" t="t" r="r" b="b"/>
              <a:pathLst>
                <a:path w="2760979">
                  <a:moveTo>
                    <a:pt x="0" y="0"/>
                  </a:moveTo>
                  <a:lnTo>
                    <a:pt x="2760980" y="0"/>
                  </a:lnTo>
                </a:path>
              </a:pathLst>
            </a:custGeom>
            <a:ln w="914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600" y="2344292"/>
            <a:ext cx="22517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T</a:t>
            </a:r>
            <a:r>
              <a:rPr spc="-65" dirty="0"/>
              <a:t>HA</a:t>
            </a:r>
            <a:r>
              <a:rPr spc="-75" dirty="0"/>
              <a:t>N</a:t>
            </a:r>
            <a:r>
              <a:rPr spc="5" dirty="0"/>
              <a:t>K</a:t>
            </a:r>
            <a:r>
              <a:rPr spc="-390" dirty="0"/>
              <a:t> </a:t>
            </a:r>
            <a:r>
              <a:rPr spc="-240" dirty="0"/>
              <a:t>Y</a:t>
            </a:r>
            <a:r>
              <a:rPr spc="-250" dirty="0"/>
              <a:t>O</a:t>
            </a:r>
            <a:r>
              <a:rPr spc="5" dirty="0"/>
              <a:t>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2439" y="1240386"/>
            <a:ext cx="1574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FFFF00"/>
                </a:solidFill>
              </a:rPr>
              <a:t>Overview</a:t>
            </a:r>
            <a:endParaRPr sz="2400" dirty="0">
              <a:solidFill>
                <a:srgbClr val="FFFF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1427" y="2236089"/>
            <a:ext cx="7025640" cy="19526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12999"/>
              </a:lnSpc>
              <a:spcBef>
                <a:spcPts val="85"/>
              </a:spcBef>
            </a:pP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project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analyzes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YouTube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song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data using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Power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BI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to uncover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insights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into performance,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engagement,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trends.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examining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key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 such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views,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likes,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comments,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analysis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provides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actionable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recommendations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content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optimization.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spc="-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goal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creators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stakeholders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understand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audience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preferences,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improve video performance,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and enhance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eme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sibi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lat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1427" y="1660525"/>
            <a:ext cx="1585316" cy="159856"/>
            <a:chOff x="963167" y="371855"/>
            <a:chExt cx="2886710" cy="1219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167" y="371855"/>
              <a:ext cx="2886456" cy="1219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28699" y="416051"/>
              <a:ext cx="2760980" cy="0"/>
            </a:xfrm>
            <a:custGeom>
              <a:avLst/>
              <a:gdLst/>
              <a:ahLst/>
              <a:cxnLst/>
              <a:rect l="l" t="t" r="r" b="b"/>
              <a:pathLst>
                <a:path w="2760979">
                  <a:moveTo>
                    <a:pt x="0" y="0"/>
                  </a:moveTo>
                  <a:lnTo>
                    <a:pt x="2760979" y="0"/>
                  </a:lnTo>
                </a:path>
              </a:pathLst>
            </a:custGeom>
            <a:ln w="914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84492" y="1767698"/>
            <a:ext cx="662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14" dirty="0">
                <a:solidFill>
                  <a:srgbClr val="FFFF00"/>
                </a:solidFill>
                <a:latin typeface="Verdana"/>
                <a:cs typeface="Verdana"/>
              </a:rPr>
              <a:t>0</a:t>
            </a:r>
            <a:r>
              <a:rPr sz="3600" b="1" dirty="0">
                <a:solidFill>
                  <a:srgbClr val="FFFF00"/>
                </a:solidFill>
                <a:latin typeface="Verdana"/>
                <a:cs typeface="Verdana"/>
              </a:rPr>
              <a:t>1</a:t>
            </a:r>
            <a:endParaRPr sz="360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7830" y="2779013"/>
            <a:ext cx="1693545" cy="109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Creation</a:t>
            </a:r>
            <a:endParaRPr sz="1800">
              <a:latin typeface="Verdana"/>
              <a:cs typeface="Verdana"/>
            </a:endParaRPr>
          </a:p>
          <a:p>
            <a:pPr marL="12700" marR="5080" indent="635" algn="ctr">
              <a:lnSpc>
                <a:spcPct val="101499"/>
              </a:lnSpc>
              <a:spcBef>
                <a:spcPts val="1165"/>
              </a:spcBef>
            </a:pP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to  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ild 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Dashboards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2905" y="2727325"/>
            <a:ext cx="2149095" cy="1079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1715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Verdana"/>
              <a:cs typeface="Verdana"/>
            </a:endParaRPr>
          </a:p>
          <a:p>
            <a:pPr marL="12700" marR="5080" indent="3810" algn="ctr">
              <a:lnSpc>
                <a:spcPct val="101499"/>
              </a:lnSpc>
              <a:spcBef>
                <a:spcPts val="1165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Analyze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ua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ns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ov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na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advice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0974" y="2508859"/>
            <a:ext cx="1740535" cy="117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b="1" spc="-5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b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b="1" spc="-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800" dirty="0">
              <a:latin typeface="Verdana"/>
              <a:cs typeface="Verdana"/>
            </a:endParaRPr>
          </a:p>
          <a:p>
            <a:pPr marL="262255" marR="157480" indent="1270" algn="ctr">
              <a:lnSpc>
                <a:spcPct val="101499"/>
              </a:lnSpc>
              <a:spcBef>
                <a:spcPts val="1770"/>
              </a:spcBef>
            </a:pP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6021" y="1566825"/>
            <a:ext cx="1341120" cy="1233805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2120"/>
              </a:spcBef>
            </a:pPr>
            <a:r>
              <a:rPr sz="3600" b="1" spc="-260" dirty="0">
                <a:solidFill>
                  <a:srgbClr val="FFFF00"/>
                </a:solidFill>
                <a:latin typeface="Verdana"/>
                <a:cs typeface="Verdana"/>
              </a:rPr>
              <a:t>02</a:t>
            </a:r>
            <a:endParaRPr sz="3600" dirty="0">
              <a:solidFill>
                <a:srgbClr val="FFFF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b="1" spc="-65" dirty="0">
                <a:solidFill>
                  <a:srgbClr val="FFFFFF"/>
                </a:solidFill>
                <a:latin typeface="Verdana"/>
                <a:cs typeface="Verdana"/>
              </a:rPr>
              <a:t>Dashboard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8482" y="1660525"/>
            <a:ext cx="2367280" cy="1233805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2120"/>
              </a:spcBef>
            </a:pPr>
            <a:r>
              <a:rPr sz="3600" b="1" spc="-260" dirty="0">
                <a:solidFill>
                  <a:srgbClr val="FFFF00"/>
                </a:solidFill>
                <a:latin typeface="Verdana"/>
                <a:cs typeface="Verdana"/>
              </a:rPr>
              <a:t>03</a:t>
            </a:r>
            <a:endParaRPr sz="3600" dirty="0">
              <a:solidFill>
                <a:srgbClr val="FFFF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b="1" spc="-30" dirty="0">
                <a:solidFill>
                  <a:srgbClr val="FFFFFF"/>
                </a:solidFill>
                <a:latin typeface="Verdana"/>
                <a:cs typeface="Verdana"/>
              </a:rPr>
              <a:t>Recommendation</a:t>
            </a:r>
            <a:r>
              <a:rPr lang="en-US" sz="1800" b="1" spc="-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88209" y="2218915"/>
            <a:ext cx="662304" cy="246915"/>
            <a:chOff x="1972055" y="2502407"/>
            <a:chExt cx="521334" cy="12509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2055" y="2502407"/>
              <a:ext cx="521207" cy="1249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34539" y="2546603"/>
              <a:ext cx="399415" cy="0"/>
            </a:xfrm>
            <a:custGeom>
              <a:avLst/>
              <a:gdLst/>
              <a:ahLst/>
              <a:cxnLst/>
              <a:rect l="l" t="t" r="r" b="b"/>
              <a:pathLst>
                <a:path w="399414">
                  <a:moveTo>
                    <a:pt x="0" y="0"/>
                  </a:moveTo>
                  <a:lnTo>
                    <a:pt x="399034" y="0"/>
                  </a:lnTo>
                </a:path>
              </a:pathLst>
            </a:custGeom>
            <a:ln w="914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FF00"/>
                </a:solidFill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248911" y="2297742"/>
            <a:ext cx="670559" cy="187515"/>
            <a:chOff x="4312920" y="2502407"/>
            <a:chExt cx="518159" cy="12509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2920" y="2502407"/>
              <a:ext cx="518160" cy="1249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75404" y="2546603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39">
                  <a:moveTo>
                    <a:pt x="0" y="0"/>
                  </a:moveTo>
                  <a:lnTo>
                    <a:pt x="395986" y="0"/>
                  </a:lnTo>
                </a:path>
              </a:pathLst>
            </a:custGeom>
            <a:ln w="914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FF00"/>
                </a:solidFill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725676" y="2328261"/>
            <a:ext cx="674268" cy="246664"/>
            <a:chOff x="6800088" y="2502407"/>
            <a:chExt cx="521334" cy="12509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0088" y="2502407"/>
              <a:ext cx="521207" cy="1249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865620" y="2546603"/>
              <a:ext cx="396240" cy="0"/>
            </a:xfrm>
            <a:custGeom>
              <a:avLst/>
              <a:gdLst/>
              <a:ahLst/>
              <a:cxnLst/>
              <a:rect l="l" t="t" r="r" b="b"/>
              <a:pathLst>
                <a:path w="396240">
                  <a:moveTo>
                    <a:pt x="0" y="0"/>
                  </a:moveTo>
                  <a:lnTo>
                    <a:pt x="395985" y="0"/>
                  </a:lnTo>
                </a:path>
              </a:pathLst>
            </a:custGeom>
            <a:ln w="914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FF00"/>
                </a:solidFill>
              </a:endParaRPr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990968" y="954397"/>
            <a:ext cx="2931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00"/>
                </a:solidFill>
              </a:rPr>
              <a:t>P</a:t>
            </a:r>
            <a:r>
              <a:rPr sz="2400" spc="-140" dirty="0">
                <a:solidFill>
                  <a:srgbClr val="FFFF00"/>
                </a:solidFill>
              </a:rPr>
              <a:t>r</a:t>
            </a:r>
            <a:r>
              <a:rPr sz="2400" spc="5" dirty="0">
                <a:solidFill>
                  <a:srgbClr val="FFFF00"/>
                </a:solidFill>
              </a:rPr>
              <a:t>o</a:t>
            </a:r>
            <a:r>
              <a:rPr sz="2400" spc="-25" dirty="0">
                <a:solidFill>
                  <a:srgbClr val="FFFF00"/>
                </a:solidFill>
              </a:rPr>
              <a:t>c</a:t>
            </a:r>
            <a:r>
              <a:rPr sz="2400" spc="-110" dirty="0">
                <a:solidFill>
                  <a:srgbClr val="FFFF00"/>
                </a:solidFill>
              </a:rPr>
              <a:t>es</a:t>
            </a:r>
            <a:r>
              <a:rPr sz="2400" dirty="0">
                <a:solidFill>
                  <a:srgbClr val="FFFF00"/>
                </a:solidFill>
              </a:rPr>
              <a:t>s</a:t>
            </a:r>
            <a:r>
              <a:rPr sz="2400" spc="-229" dirty="0">
                <a:solidFill>
                  <a:srgbClr val="FFFF00"/>
                </a:solidFill>
              </a:rPr>
              <a:t> </a:t>
            </a:r>
            <a:r>
              <a:rPr sz="2400" spc="-55" dirty="0">
                <a:solidFill>
                  <a:srgbClr val="FFFF00"/>
                </a:solidFill>
              </a:rPr>
              <a:t>O</a:t>
            </a:r>
            <a:r>
              <a:rPr sz="2400" spc="-75" dirty="0">
                <a:solidFill>
                  <a:srgbClr val="FFFF00"/>
                </a:solidFill>
              </a:rPr>
              <a:t>v</a:t>
            </a:r>
            <a:r>
              <a:rPr sz="2400" spc="-110" dirty="0">
                <a:solidFill>
                  <a:srgbClr val="FFFF00"/>
                </a:solidFill>
              </a:rPr>
              <a:t>e</a:t>
            </a:r>
            <a:r>
              <a:rPr sz="2400" spc="-40" dirty="0">
                <a:solidFill>
                  <a:srgbClr val="FFFF00"/>
                </a:solidFill>
              </a:rPr>
              <a:t>r</a:t>
            </a:r>
            <a:r>
              <a:rPr sz="2400" spc="-75" dirty="0">
                <a:solidFill>
                  <a:srgbClr val="FFFF00"/>
                </a:solidFill>
              </a:rPr>
              <a:t>v</a:t>
            </a:r>
            <a:r>
              <a:rPr sz="2400" spc="-80" dirty="0">
                <a:solidFill>
                  <a:srgbClr val="FFFF00"/>
                </a:solidFill>
              </a:rPr>
              <a:t>i</a:t>
            </a:r>
            <a:r>
              <a:rPr sz="2400" spc="-110" dirty="0">
                <a:solidFill>
                  <a:srgbClr val="FFFF00"/>
                </a:solidFill>
              </a:rPr>
              <a:t>e</a:t>
            </a:r>
            <a:r>
              <a:rPr sz="2400" dirty="0">
                <a:solidFill>
                  <a:srgbClr val="FFFF00"/>
                </a:solidFill>
              </a:rPr>
              <a:t>w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962443" y="1255994"/>
            <a:ext cx="2960320" cy="180396"/>
            <a:chOff x="963167" y="371855"/>
            <a:chExt cx="3286125" cy="14033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3167" y="371855"/>
              <a:ext cx="3285744" cy="14020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28699" y="416051"/>
              <a:ext cx="3160395" cy="15240"/>
            </a:xfrm>
            <a:custGeom>
              <a:avLst/>
              <a:gdLst/>
              <a:ahLst/>
              <a:cxnLst/>
              <a:rect l="l" t="t" r="r" b="b"/>
              <a:pathLst>
                <a:path w="3160395" h="15240">
                  <a:moveTo>
                    <a:pt x="0" y="0"/>
                  </a:moveTo>
                  <a:lnTo>
                    <a:pt x="3160267" y="15239"/>
                  </a:lnTo>
                </a:path>
              </a:pathLst>
            </a:custGeom>
            <a:ln w="914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1427" y="503301"/>
            <a:ext cx="3262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00"/>
                </a:solidFill>
              </a:rPr>
              <a:t>D</a:t>
            </a:r>
            <a:r>
              <a:rPr sz="2400" spc="-70" dirty="0">
                <a:solidFill>
                  <a:srgbClr val="FFFF00"/>
                </a:solidFill>
              </a:rPr>
              <a:t>a</a:t>
            </a:r>
            <a:r>
              <a:rPr sz="2400" spc="-65" dirty="0">
                <a:solidFill>
                  <a:srgbClr val="FFFF00"/>
                </a:solidFill>
              </a:rPr>
              <a:t>t</a:t>
            </a:r>
            <a:r>
              <a:rPr sz="2400" spc="-70" dirty="0">
                <a:solidFill>
                  <a:srgbClr val="FFFF00"/>
                </a:solidFill>
              </a:rPr>
              <a:t>a</a:t>
            </a:r>
            <a:r>
              <a:rPr sz="2400" spc="-80" dirty="0">
                <a:solidFill>
                  <a:srgbClr val="FFFF00"/>
                </a:solidFill>
              </a:rPr>
              <a:t>s</a:t>
            </a:r>
            <a:r>
              <a:rPr sz="2400" spc="-85" dirty="0">
                <a:solidFill>
                  <a:srgbClr val="FFFF00"/>
                </a:solidFill>
              </a:rPr>
              <a:t>e</a:t>
            </a:r>
            <a:r>
              <a:rPr sz="2400" dirty="0">
                <a:solidFill>
                  <a:srgbClr val="FFFF00"/>
                </a:solidFill>
              </a:rPr>
              <a:t>t</a:t>
            </a:r>
            <a:r>
              <a:rPr sz="2400" spc="-140" dirty="0">
                <a:solidFill>
                  <a:srgbClr val="FFAB40"/>
                </a:solidFill>
              </a:rPr>
              <a:t> </a:t>
            </a:r>
            <a:r>
              <a:rPr sz="2400" spc="-70" dirty="0">
                <a:solidFill>
                  <a:srgbClr val="FFFF00"/>
                </a:solidFill>
              </a:rPr>
              <a:t>D</a:t>
            </a:r>
            <a:r>
              <a:rPr sz="2400" spc="-80" dirty="0">
                <a:solidFill>
                  <a:srgbClr val="FFFF00"/>
                </a:solidFill>
              </a:rPr>
              <a:t>es</a:t>
            </a:r>
            <a:r>
              <a:rPr sz="2400" spc="-75" dirty="0">
                <a:solidFill>
                  <a:srgbClr val="FFFF00"/>
                </a:solidFill>
              </a:rPr>
              <a:t>c</a:t>
            </a:r>
            <a:r>
              <a:rPr sz="2400" spc="-45" dirty="0">
                <a:solidFill>
                  <a:srgbClr val="FFFF00"/>
                </a:solidFill>
              </a:rPr>
              <a:t>r</a:t>
            </a:r>
            <a:r>
              <a:rPr sz="2400" spc="-50" dirty="0">
                <a:solidFill>
                  <a:srgbClr val="FFFF00"/>
                </a:solidFill>
              </a:rPr>
              <a:t>i</a:t>
            </a:r>
            <a:r>
              <a:rPr sz="2400" spc="-45" dirty="0">
                <a:solidFill>
                  <a:srgbClr val="FFFF00"/>
                </a:solidFill>
              </a:rPr>
              <a:t>p</a:t>
            </a:r>
            <a:r>
              <a:rPr sz="2400" spc="-35" dirty="0">
                <a:solidFill>
                  <a:srgbClr val="FFFF00"/>
                </a:solidFill>
              </a:rPr>
              <a:t>t</a:t>
            </a:r>
            <a:r>
              <a:rPr sz="2400" spc="-50" dirty="0">
                <a:solidFill>
                  <a:srgbClr val="FFFF00"/>
                </a:solidFill>
              </a:rPr>
              <a:t>i</a:t>
            </a:r>
            <a:r>
              <a:rPr sz="2400" spc="-40" dirty="0">
                <a:solidFill>
                  <a:srgbClr val="FFFF00"/>
                </a:solidFill>
              </a:rPr>
              <a:t>o</a:t>
            </a:r>
            <a:r>
              <a:rPr sz="2400" dirty="0">
                <a:solidFill>
                  <a:srgbClr val="FFFF00"/>
                </a:solidFill>
              </a:rPr>
              <a:t>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2185" y="852833"/>
            <a:ext cx="3371215" cy="150263"/>
            <a:chOff x="963167" y="371855"/>
            <a:chExt cx="3599815" cy="1250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167" y="371855"/>
              <a:ext cx="3599687" cy="1249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8699" y="416051"/>
              <a:ext cx="3474720" cy="2540"/>
            </a:xfrm>
            <a:custGeom>
              <a:avLst/>
              <a:gdLst/>
              <a:ahLst/>
              <a:cxnLst/>
              <a:rect l="l" t="t" r="r" b="b"/>
              <a:pathLst>
                <a:path w="3474720" h="2540">
                  <a:moveTo>
                    <a:pt x="0" y="0"/>
                  </a:moveTo>
                  <a:lnTo>
                    <a:pt x="3474212" y="2539"/>
                  </a:lnTo>
                </a:path>
              </a:pathLst>
            </a:custGeom>
            <a:ln w="914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FF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46759" y="1003096"/>
            <a:ext cx="7473950" cy="39052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vide</a:t>
            </a: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110" dirty="0">
                <a:solidFill>
                  <a:srgbClr val="FFFFFF"/>
                </a:solidFill>
                <a:latin typeface="Verdana"/>
                <a:cs typeface="Verdana"/>
              </a:rPr>
              <a:t>_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400" b="1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r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channelTitle:</a:t>
            </a:r>
            <a:r>
              <a:rPr sz="1400" b="1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channel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publishing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song.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4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2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b="1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ri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pt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400" b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sc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pro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Y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v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tags:</a:t>
            </a:r>
            <a:r>
              <a:rPr sz="1400" b="1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Tags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associated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video.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publishedAt:</a:t>
            </a:r>
            <a:r>
              <a:rPr sz="1400" b="1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when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was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published.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viewCount:</a:t>
            </a: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views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received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video.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likeCount:</a:t>
            </a:r>
            <a:r>
              <a:rPr sz="1400" b="1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likes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received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video.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favoriteCount: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Number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times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been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marked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  <a:p>
            <a:pPr marL="424180">
              <a:lnSpc>
                <a:spcPct val="100000"/>
              </a:lnSpc>
              <a:spcBef>
                <a:spcPts val="505"/>
              </a:spcBef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favorite.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commentCount:</a:t>
            </a:r>
            <a:r>
              <a:rPr sz="14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comments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posted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YouTube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video.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ra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io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4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Du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Y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deﬁnition:</a:t>
            </a:r>
            <a:r>
              <a:rPr sz="1400" b="1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Video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deﬁnition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(e.g.,</a:t>
            </a:r>
            <a:r>
              <a:rPr sz="14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HD,</a:t>
            </a:r>
            <a:r>
              <a:rPr sz="14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SD).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421005" algn="l"/>
              </a:tabLst>
            </a:pPr>
            <a:r>
              <a:rPr sz="1400" spc="-10" dirty="0">
                <a:solidFill>
                  <a:srgbClr val="FFFFFF"/>
                </a:solidFill>
                <a:latin typeface="MS PGothic"/>
                <a:cs typeface="MS PGothic"/>
              </a:rPr>
              <a:t>★	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ap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io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400" b="1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bi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Y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591" y="3200400"/>
            <a:ext cx="2639568" cy="11612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90342" y="3248355"/>
            <a:ext cx="10858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1" spc="-19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6000" b="1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6670" y="3105988"/>
            <a:ext cx="3461385" cy="113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D</a:t>
            </a:r>
            <a:r>
              <a:rPr sz="3600" spc="-105" dirty="0"/>
              <a:t>a</a:t>
            </a:r>
            <a:r>
              <a:rPr sz="3600" spc="-110" dirty="0"/>
              <a:t>t</a:t>
            </a:r>
            <a:r>
              <a:rPr sz="3600" dirty="0"/>
              <a:t>a</a:t>
            </a:r>
            <a:r>
              <a:rPr sz="3600" spc="-254" dirty="0"/>
              <a:t> </a:t>
            </a:r>
            <a:r>
              <a:rPr sz="3600" spc="-40" dirty="0"/>
              <a:t>C</a:t>
            </a:r>
            <a:r>
              <a:rPr sz="3600" spc="-60" dirty="0"/>
              <a:t>l</a:t>
            </a:r>
            <a:r>
              <a:rPr sz="3600" spc="-114" dirty="0"/>
              <a:t>e</a:t>
            </a:r>
            <a:r>
              <a:rPr sz="3600" spc="-105" dirty="0"/>
              <a:t>a</a:t>
            </a:r>
            <a:r>
              <a:rPr sz="3600" spc="-100" dirty="0"/>
              <a:t>n</a:t>
            </a:r>
            <a:r>
              <a:rPr sz="3600" spc="-105" dirty="0"/>
              <a:t>i</a:t>
            </a:r>
            <a:r>
              <a:rPr sz="3600" spc="-95" dirty="0"/>
              <a:t>n</a:t>
            </a:r>
            <a:r>
              <a:rPr sz="3600" dirty="0"/>
              <a:t>g</a:t>
            </a:r>
          </a:p>
          <a:p>
            <a:pPr marL="12700" marR="988060">
              <a:lnSpc>
                <a:spcPct val="101600"/>
              </a:lnSpc>
              <a:spcBef>
                <a:spcPts val="975"/>
              </a:spcBef>
            </a:pPr>
            <a:r>
              <a:rPr sz="1400" b="0" spc="114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b="0" spc="-5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b="0" spc="5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b="0" spc="35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b="0" spc="-25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b="0" spc="-5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b="0" spc="-5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b="0" spc="-12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b="0" spc="45" dirty="0">
                <a:solidFill>
                  <a:srgbClr val="FFFF00"/>
                </a:solidFill>
                <a:latin typeface="Verdana"/>
                <a:cs typeface="Verdana"/>
              </a:rPr>
              <a:t>an</a:t>
            </a:r>
            <a:r>
              <a:rPr sz="1400" b="0" spc="-5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b="0" spc="-11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b="0" spc="114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b="0" spc="-5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b="0" spc="25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b="0" spc="15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b="0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b="0" spc="35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b="0" spc="10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400" b="0" spc="-2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b="0" spc="-3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b="0" spc="-5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400" b="0" spc="-19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b="0" spc="20" dirty="0">
                <a:solidFill>
                  <a:srgbClr val="FFFF00"/>
                </a:solidFill>
                <a:latin typeface="Verdana"/>
                <a:cs typeface="Verdana"/>
              </a:rPr>
              <a:t>th</a:t>
            </a:r>
            <a:r>
              <a:rPr sz="1400" b="0" spc="-5" dirty="0">
                <a:solidFill>
                  <a:srgbClr val="FFFF00"/>
                </a:solidFill>
                <a:latin typeface="Verdana"/>
                <a:cs typeface="Verdana"/>
              </a:rPr>
              <a:t>e  </a:t>
            </a:r>
            <a:r>
              <a:rPr sz="1400" b="0" spc="-10" dirty="0">
                <a:solidFill>
                  <a:srgbClr val="FFFF00"/>
                </a:solidFill>
                <a:latin typeface="Verdana"/>
                <a:cs typeface="Verdana"/>
              </a:rPr>
              <a:t>dataset</a:t>
            </a:r>
            <a:endParaRPr sz="140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47871" y="3209544"/>
            <a:ext cx="125095" cy="1125220"/>
            <a:chOff x="3547871" y="3209544"/>
            <a:chExt cx="125095" cy="11252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7871" y="3209544"/>
              <a:ext cx="124967" cy="11247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13403" y="3253740"/>
              <a:ext cx="0" cy="1000125"/>
            </a:xfrm>
            <a:custGeom>
              <a:avLst/>
              <a:gdLst/>
              <a:ahLst/>
              <a:cxnLst/>
              <a:rect l="l" t="t" r="r" b="b"/>
              <a:pathLst>
                <a:path h="1000125">
                  <a:moveTo>
                    <a:pt x="0" y="0"/>
                  </a:moveTo>
                  <a:lnTo>
                    <a:pt x="0" y="999515"/>
                  </a:lnTo>
                </a:path>
              </a:pathLst>
            </a:custGeom>
            <a:ln w="914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370064" y="3307079"/>
            <a:ext cx="246379" cy="341630"/>
          </a:xfrm>
          <a:custGeom>
            <a:avLst/>
            <a:gdLst/>
            <a:ahLst/>
            <a:cxnLst/>
            <a:rect l="l" t="t" r="r" b="b"/>
            <a:pathLst>
              <a:path w="246379" h="341629">
                <a:moveTo>
                  <a:pt x="89916" y="274066"/>
                </a:moveTo>
                <a:lnTo>
                  <a:pt x="86233" y="129286"/>
                </a:lnTo>
                <a:lnTo>
                  <a:pt x="86233" y="120904"/>
                </a:lnTo>
                <a:lnTo>
                  <a:pt x="81280" y="115443"/>
                </a:lnTo>
                <a:lnTo>
                  <a:pt x="81280" y="274066"/>
                </a:lnTo>
                <a:lnTo>
                  <a:pt x="81280" y="276352"/>
                </a:lnTo>
                <a:lnTo>
                  <a:pt x="80645" y="277114"/>
                </a:lnTo>
                <a:lnTo>
                  <a:pt x="79883" y="278257"/>
                </a:lnTo>
                <a:lnTo>
                  <a:pt x="78867" y="279019"/>
                </a:lnTo>
                <a:lnTo>
                  <a:pt x="78232" y="279400"/>
                </a:lnTo>
                <a:lnTo>
                  <a:pt x="74930" y="279400"/>
                </a:lnTo>
                <a:lnTo>
                  <a:pt x="73279" y="277495"/>
                </a:lnTo>
                <a:lnTo>
                  <a:pt x="73279" y="274066"/>
                </a:lnTo>
                <a:lnTo>
                  <a:pt x="69596" y="129286"/>
                </a:lnTo>
                <a:lnTo>
                  <a:pt x="69596" y="128016"/>
                </a:lnTo>
                <a:lnTo>
                  <a:pt x="69977" y="126873"/>
                </a:lnTo>
                <a:lnTo>
                  <a:pt x="70612" y="126238"/>
                </a:lnTo>
                <a:lnTo>
                  <a:pt x="71628" y="125095"/>
                </a:lnTo>
                <a:lnTo>
                  <a:pt x="72263" y="124714"/>
                </a:lnTo>
                <a:lnTo>
                  <a:pt x="75565" y="124714"/>
                </a:lnTo>
                <a:lnTo>
                  <a:pt x="77216" y="126492"/>
                </a:lnTo>
                <a:lnTo>
                  <a:pt x="77343" y="129286"/>
                </a:lnTo>
                <a:lnTo>
                  <a:pt x="81280" y="274066"/>
                </a:lnTo>
                <a:lnTo>
                  <a:pt x="81280" y="115443"/>
                </a:lnTo>
                <a:lnTo>
                  <a:pt x="80645" y="114808"/>
                </a:lnTo>
                <a:lnTo>
                  <a:pt x="70358" y="114808"/>
                </a:lnTo>
                <a:lnTo>
                  <a:pt x="67056" y="115951"/>
                </a:lnTo>
                <a:lnTo>
                  <a:pt x="64643" y="118999"/>
                </a:lnTo>
                <a:lnTo>
                  <a:pt x="61976" y="121666"/>
                </a:lnTo>
                <a:lnTo>
                  <a:pt x="60833" y="125095"/>
                </a:lnTo>
                <a:lnTo>
                  <a:pt x="60706" y="129286"/>
                </a:lnTo>
                <a:lnTo>
                  <a:pt x="64643" y="274066"/>
                </a:lnTo>
                <a:lnTo>
                  <a:pt x="64643" y="283210"/>
                </a:lnTo>
                <a:lnTo>
                  <a:pt x="70358" y="288798"/>
                </a:lnTo>
                <a:lnTo>
                  <a:pt x="80264" y="288798"/>
                </a:lnTo>
                <a:lnTo>
                  <a:pt x="83566" y="287401"/>
                </a:lnTo>
                <a:lnTo>
                  <a:pt x="86233" y="284607"/>
                </a:lnTo>
                <a:lnTo>
                  <a:pt x="88519" y="281686"/>
                </a:lnTo>
                <a:lnTo>
                  <a:pt x="89408" y="279400"/>
                </a:lnTo>
                <a:lnTo>
                  <a:pt x="89916" y="278257"/>
                </a:lnTo>
                <a:lnTo>
                  <a:pt x="89916" y="274066"/>
                </a:lnTo>
                <a:close/>
              </a:path>
              <a:path w="246379" h="341629">
                <a:moveTo>
                  <a:pt x="136652" y="121285"/>
                </a:moveTo>
                <a:lnTo>
                  <a:pt x="130937" y="114808"/>
                </a:lnTo>
                <a:lnTo>
                  <a:pt x="128016" y="114808"/>
                </a:lnTo>
                <a:lnTo>
                  <a:pt x="128016" y="127127"/>
                </a:lnTo>
                <a:lnTo>
                  <a:pt x="128016" y="277495"/>
                </a:lnTo>
                <a:lnTo>
                  <a:pt x="126365" y="279400"/>
                </a:lnTo>
                <a:lnTo>
                  <a:pt x="122047" y="279400"/>
                </a:lnTo>
                <a:lnTo>
                  <a:pt x="120396" y="277495"/>
                </a:lnTo>
                <a:lnTo>
                  <a:pt x="120396" y="126873"/>
                </a:lnTo>
                <a:lnTo>
                  <a:pt x="122047" y="125095"/>
                </a:lnTo>
                <a:lnTo>
                  <a:pt x="124333" y="125095"/>
                </a:lnTo>
                <a:lnTo>
                  <a:pt x="124460" y="124968"/>
                </a:lnTo>
                <a:lnTo>
                  <a:pt x="126619" y="124968"/>
                </a:lnTo>
                <a:lnTo>
                  <a:pt x="128016" y="127127"/>
                </a:lnTo>
                <a:lnTo>
                  <a:pt x="128016" y="114808"/>
                </a:lnTo>
                <a:lnTo>
                  <a:pt x="117094" y="114808"/>
                </a:lnTo>
                <a:lnTo>
                  <a:pt x="111760" y="121285"/>
                </a:lnTo>
                <a:lnTo>
                  <a:pt x="111760" y="282829"/>
                </a:lnTo>
                <a:lnTo>
                  <a:pt x="117729" y="288798"/>
                </a:lnTo>
                <a:lnTo>
                  <a:pt x="131318" y="288798"/>
                </a:lnTo>
                <a:lnTo>
                  <a:pt x="136652" y="282448"/>
                </a:lnTo>
                <a:lnTo>
                  <a:pt x="136652" y="279400"/>
                </a:lnTo>
                <a:lnTo>
                  <a:pt x="136652" y="121285"/>
                </a:lnTo>
                <a:close/>
              </a:path>
              <a:path w="246379" h="341629">
                <a:moveTo>
                  <a:pt x="187071" y="126238"/>
                </a:moveTo>
                <a:lnTo>
                  <a:pt x="186055" y="122047"/>
                </a:lnTo>
                <a:lnTo>
                  <a:pt x="180975" y="116713"/>
                </a:lnTo>
                <a:lnTo>
                  <a:pt x="178054" y="115189"/>
                </a:lnTo>
                <a:lnTo>
                  <a:pt x="167132" y="115189"/>
                </a:lnTo>
                <a:lnTo>
                  <a:pt x="161798" y="121285"/>
                </a:lnTo>
                <a:lnTo>
                  <a:pt x="161798" y="128905"/>
                </a:lnTo>
                <a:lnTo>
                  <a:pt x="158115" y="278638"/>
                </a:lnTo>
                <a:lnTo>
                  <a:pt x="159512" y="282448"/>
                </a:lnTo>
                <a:lnTo>
                  <a:pt x="164465" y="288163"/>
                </a:lnTo>
                <a:lnTo>
                  <a:pt x="167132" y="289179"/>
                </a:lnTo>
                <a:lnTo>
                  <a:pt x="178054" y="289179"/>
                </a:lnTo>
                <a:lnTo>
                  <a:pt x="183388" y="283210"/>
                </a:lnTo>
                <a:lnTo>
                  <a:pt x="183769" y="249682"/>
                </a:lnTo>
                <a:lnTo>
                  <a:pt x="181991" y="247015"/>
                </a:lnTo>
                <a:lnTo>
                  <a:pt x="177038" y="247015"/>
                </a:lnTo>
                <a:lnTo>
                  <a:pt x="175006" y="248920"/>
                </a:lnTo>
                <a:lnTo>
                  <a:pt x="174752" y="277495"/>
                </a:lnTo>
                <a:lnTo>
                  <a:pt x="173101" y="279400"/>
                </a:lnTo>
                <a:lnTo>
                  <a:pt x="169799" y="279400"/>
                </a:lnTo>
                <a:lnTo>
                  <a:pt x="168783" y="279019"/>
                </a:lnTo>
                <a:lnTo>
                  <a:pt x="168148" y="277876"/>
                </a:lnTo>
                <a:lnTo>
                  <a:pt x="167132" y="277114"/>
                </a:lnTo>
                <a:lnTo>
                  <a:pt x="166751" y="275971"/>
                </a:lnTo>
                <a:lnTo>
                  <a:pt x="170434" y="126492"/>
                </a:lnTo>
                <a:lnTo>
                  <a:pt x="172085" y="124714"/>
                </a:lnTo>
                <a:lnTo>
                  <a:pt x="175387" y="124714"/>
                </a:lnTo>
                <a:lnTo>
                  <a:pt x="176403" y="125095"/>
                </a:lnTo>
                <a:lnTo>
                  <a:pt x="178054" y="126873"/>
                </a:lnTo>
                <a:lnTo>
                  <a:pt x="178435" y="127635"/>
                </a:lnTo>
                <a:lnTo>
                  <a:pt x="176022" y="228473"/>
                </a:lnTo>
                <a:lnTo>
                  <a:pt x="175768" y="231521"/>
                </a:lnTo>
                <a:lnTo>
                  <a:pt x="177673" y="233807"/>
                </a:lnTo>
                <a:lnTo>
                  <a:pt x="182753" y="233807"/>
                </a:lnTo>
                <a:lnTo>
                  <a:pt x="184658" y="231775"/>
                </a:lnTo>
                <a:lnTo>
                  <a:pt x="187071" y="126238"/>
                </a:lnTo>
                <a:close/>
              </a:path>
              <a:path w="246379" h="341629">
                <a:moveTo>
                  <a:pt x="246380" y="73406"/>
                </a:moveTo>
                <a:lnTo>
                  <a:pt x="238836" y="64262"/>
                </a:lnTo>
                <a:lnTo>
                  <a:pt x="229743" y="53213"/>
                </a:lnTo>
                <a:lnTo>
                  <a:pt x="213233" y="53213"/>
                </a:lnTo>
                <a:lnTo>
                  <a:pt x="206756" y="42672"/>
                </a:lnTo>
                <a:lnTo>
                  <a:pt x="202946" y="39116"/>
                </a:lnTo>
                <a:lnTo>
                  <a:pt x="202946" y="53213"/>
                </a:lnTo>
                <a:lnTo>
                  <a:pt x="44831" y="53213"/>
                </a:lnTo>
                <a:lnTo>
                  <a:pt x="49784" y="46863"/>
                </a:lnTo>
                <a:lnTo>
                  <a:pt x="56007" y="42037"/>
                </a:lnTo>
                <a:lnTo>
                  <a:pt x="62992" y="38989"/>
                </a:lnTo>
                <a:lnTo>
                  <a:pt x="70612" y="37973"/>
                </a:lnTo>
                <a:lnTo>
                  <a:pt x="176784" y="37973"/>
                </a:lnTo>
                <a:lnTo>
                  <a:pt x="184531" y="38989"/>
                </a:lnTo>
                <a:lnTo>
                  <a:pt x="191643" y="42037"/>
                </a:lnTo>
                <a:lnTo>
                  <a:pt x="197993" y="46863"/>
                </a:lnTo>
                <a:lnTo>
                  <a:pt x="202946" y="53213"/>
                </a:lnTo>
                <a:lnTo>
                  <a:pt x="202946" y="39116"/>
                </a:lnTo>
                <a:lnTo>
                  <a:pt x="201676" y="37973"/>
                </a:lnTo>
                <a:lnTo>
                  <a:pt x="198374" y="34798"/>
                </a:lnTo>
                <a:lnTo>
                  <a:pt x="188214" y="29845"/>
                </a:lnTo>
                <a:lnTo>
                  <a:pt x="176784" y="28067"/>
                </a:lnTo>
                <a:lnTo>
                  <a:pt x="153543" y="28067"/>
                </a:lnTo>
                <a:lnTo>
                  <a:pt x="150368" y="17145"/>
                </a:lnTo>
                <a:lnTo>
                  <a:pt x="145542" y="10287"/>
                </a:lnTo>
                <a:lnTo>
                  <a:pt x="144907" y="9271"/>
                </a:lnTo>
                <a:lnTo>
                  <a:pt x="144907" y="28067"/>
                </a:lnTo>
                <a:lnTo>
                  <a:pt x="103505" y="28067"/>
                </a:lnTo>
                <a:lnTo>
                  <a:pt x="105791" y="20955"/>
                </a:lnTo>
                <a:lnTo>
                  <a:pt x="110109" y="15367"/>
                </a:lnTo>
                <a:lnTo>
                  <a:pt x="115824" y="11557"/>
                </a:lnTo>
                <a:lnTo>
                  <a:pt x="122682" y="10287"/>
                </a:lnTo>
                <a:lnTo>
                  <a:pt x="125984" y="10287"/>
                </a:lnTo>
                <a:lnTo>
                  <a:pt x="132588" y="11557"/>
                </a:lnTo>
                <a:lnTo>
                  <a:pt x="138303" y="15367"/>
                </a:lnTo>
                <a:lnTo>
                  <a:pt x="142621" y="20955"/>
                </a:lnTo>
                <a:lnTo>
                  <a:pt x="144907" y="28067"/>
                </a:lnTo>
                <a:lnTo>
                  <a:pt x="144907" y="9271"/>
                </a:lnTo>
                <a:lnTo>
                  <a:pt x="144145" y="8255"/>
                </a:lnTo>
                <a:lnTo>
                  <a:pt x="135636" y="2159"/>
                </a:lnTo>
                <a:lnTo>
                  <a:pt x="125349" y="0"/>
                </a:lnTo>
                <a:lnTo>
                  <a:pt x="122047" y="0"/>
                </a:lnTo>
                <a:lnTo>
                  <a:pt x="112141" y="2159"/>
                </a:lnTo>
                <a:lnTo>
                  <a:pt x="103632" y="8255"/>
                </a:lnTo>
                <a:lnTo>
                  <a:pt x="97282" y="17145"/>
                </a:lnTo>
                <a:lnTo>
                  <a:pt x="93853" y="28067"/>
                </a:lnTo>
                <a:lnTo>
                  <a:pt x="70358" y="28067"/>
                </a:lnTo>
                <a:lnTo>
                  <a:pt x="59182" y="29845"/>
                </a:lnTo>
                <a:lnTo>
                  <a:pt x="49022" y="34925"/>
                </a:lnTo>
                <a:lnTo>
                  <a:pt x="40386" y="42926"/>
                </a:lnTo>
                <a:lnTo>
                  <a:pt x="33782" y="53213"/>
                </a:lnTo>
                <a:lnTo>
                  <a:pt x="17653" y="53213"/>
                </a:lnTo>
                <a:lnTo>
                  <a:pt x="10668" y="54864"/>
                </a:lnTo>
                <a:lnTo>
                  <a:pt x="5080" y="59182"/>
                </a:lnTo>
                <a:lnTo>
                  <a:pt x="1397" y="65659"/>
                </a:lnTo>
                <a:lnTo>
                  <a:pt x="0" y="73660"/>
                </a:lnTo>
                <a:lnTo>
                  <a:pt x="1397" y="81788"/>
                </a:lnTo>
                <a:lnTo>
                  <a:pt x="5080" y="88265"/>
                </a:lnTo>
                <a:lnTo>
                  <a:pt x="10668" y="92583"/>
                </a:lnTo>
                <a:lnTo>
                  <a:pt x="17653" y="94234"/>
                </a:lnTo>
                <a:lnTo>
                  <a:pt x="29845" y="94234"/>
                </a:lnTo>
                <a:lnTo>
                  <a:pt x="40513" y="319278"/>
                </a:lnTo>
                <a:lnTo>
                  <a:pt x="42291" y="328041"/>
                </a:lnTo>
                <a:lnTo>
                  <a:pt x="46736" y="335026"/>
                </a:lnTo>
                <a:lnTo>
                  <a:pt x="52959" y="339598"/>
                </a:lnTo>
                <a:lnTo>
                  <a:pt x="60325" y="341249"/>
                </a:lnTo>
                <a:lnTo>
                  <a:pt x="135001" y="341249"/>
                </a:lnTo>
                <a:lnTo>
                  <a:pt x="136652" y="339090"/>
                </a:lnTo>
                <a:lnTo>
                  <a:pt x="136652" y="333756"/>
                </a:lnTo>
                <a:lnTo>
                  <a:pt x="134620" y="331851"/>
                </a:lnTo>
                <a:lnTo>
                  <a:pt x="54102" y="331851"/>
                </a:lnTo>
                <a:lnTo>
                  <a:pt x="49149" y="326517"/>
                </a:lnTo>
                <a:lnTo>
                  <a:pt x="49149" y="319278"/>
                </a:lnTo>
                <a:lnTo>
                  <a:pt x="38481" y="94615"/>
                </a:lnTo>
                <a:lnTo>
                  <a:pt x="64008" y="94615"/>
                </a:lnTo>
                <a:lnTo>
                  <a:pt x="65659" y="92329"/>
                </a:lnTo>
                <a:lnTo>
                  <a:pt x="65659" y="86995"/>
                </a:lnTo>
                <a:lnTo>
                  <a:pt x="63627" y="85090"/>
                </a:lnTo>
                <a:lnTo>
                  <a:pt x="12319" y="85090"/>
                </a:lnTo>
                <a:lnTo>
                  <a:pt x="8255" y="80137"/>
                </a:lnTo>
                <a:lnTo>
                  <a:pt x="8255" y="69215"/>
                </a:lnTo>
                <a:lnTo>
                  <a:pt x="12319" y="64262"/>
                </a:lnTo>
                <a:lnTo>
                  <a:pt x="233680" y="64262"/>
                </a:lnTo>
                <a:lnTo>
                  <a:pt x="237744" y="69215"/>
                </a:lnTo>
                <a:lnTo>
                  <a:pt x="237744" y="80137"/>
                </a:lnTo>
                <a:lnTo>
                  <a:pt x="233680" y="85090"/>
                </a:lnTo>
                <a:lnTo>
                  <a:pt x="79629" y="85090"/>
                </a:lnTo>
                <a:lnTo>
                  <a:pt x="77978" y="87376"/>
                </a:lnTo>
                <a:lnTo>
                  <a:pt x="77978" y="92710"/>
                </a:lnTo>
                <a:lnTo>
                  <a:pt x="79883" y="94615"/>
                </a:lnTo>
                <a:lnTo>
                  <a:pt x="207899" y="94615"/>
                </a:lnTo>
                <a:lnTo>
                  <a:pt x="196596" y="319278"/>
                </a:lnTo>
                <a:lnTo>
                  <a:pt x="196342" y="326517"/>
                </a:lnTo>
                <a:lnTo>
                  <a:pt x="191262" y="331851"/>
                </a:lnTo>
                <a:lnTo>
                  <a:pt x="150876" y="331851"/>
                </a:lnTo>
                <a:lnTo>
                  <a:pt x="149225" y="334137"/>
                </a:lnTo>
                <a:lnTo>
                  <a:pt x="149225" y="339471"/>
                </a:lnTo>
                <a:lnTo>
                  <a:pt x="151257" y="341249"/>
                </a:lnTo>
                <a:lnTo>
                  <a:pt x="185674" y="341249"/>
                </a:lnTo>
                <a:lnTo>
                  <a:pt x="193167" y="339598"/>
                </a:lnTo>
                <a:lnTo>
                  <a:pt x="199263" y="335026"/>
                </a:lnTo>
                <a:lnTo>
                  <a:pt x="203581" y="328041"/>
                </a:lnTo>
                <a:lnTo>
                  <a:pt x="205232" y="319278"/>
                </a:lnTo>
                <a:lnTo>
                  <a:pt x="216535" y="93472"/>
                </a:lnTo>
                <a:lnTo>
                  <a:pt x="228854" y="93472"/>
                </a:lnTo>
                <a:lnTo>
                  <a:pt x="235712" y="91948"/>
                </a:lnTo>
                <a:lnTo>
                  <a:pt x="241300" y="87757"/>
                </a:lnTo>
                <a:lnTo>
                  <a:pt x="244983" y="81280"/>
                </a:lnTo>
                <a:lnTo>
                  <a:pt x="246380" y="73406"/>
                </a:lnTo>
                <a:close/>
              </a:path>
            </a:pathLst>
          </a:custGeom>
          <a:solidFill>
            <a:srgbClr val="7892A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5014" y="530548"/>
            <a:ext cx="6678295" cy="346329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441959" algn="l"/>
              </a:tabLst>
            </a:pPr>
            <a:r>
              <a:rPr sz="1600" spc="1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35" dirty="0">
                <a:solidFill>
                  <a:srgbClr val="FFFFFF"/>
                </a:solidFill>
                <a:latin typeface="Verdana"/>
                <a:cs typeface="Verdana"/>
              </a:rPr>
              <a:t>Handle</a:t>
            </a:r>
            <a:r>
              <a:rPr sz="1600" b="1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Verdana"/>
                <a:cs typeface="Verdana"/>
              </a:rPr>
              <a:t>Missing</a:t>
            </a:r>
            <a:r>
              <a:rPr sz="1600" b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80" dirty="0">
                <a:solidFill>
                  <a:srgbClr val="FFFFFF"/>
                </a:solidFill>
                <a:latin typeface="Verdana"/>
                <a:cs typeface="Verdana"/>
              </a:rPr>
              <a:t>Values:</a:t>
            </a:r>
            <a:r>
              <a:rPr sz="16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missing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1600">
              <a:latin typeface="Verdana"/>
              <a:cs typeface="Verdana"/>
            </a:endParaRPr>
          </a:p>
          <a:p>
            <a:pPr marL="441959">
              <a:lnSpc>
                <a:spcPct val="100000"/>
              </a:lnSpc>
              <a:spcBef>
                <a:spcPts val="770"/>
              </a:spcBef>
            </a:pP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441959" algn="l"/>
              </a:tabLst>
            </a:pPr>
            <a:r>
              <a:rPr sz="1600" spc="1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35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r>
              <a:rPr sz="1600" b="1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Formatting:</a:t>
            </a:r>
            <a:r>
              <a:rPr sz="1600" b="1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Convert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standardize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1600">
              <a:latin typeface="Verdana"/>
              <a:cs typeface="Verdana"/>
            </a:endParaRPr>
          </a:p>
          <a:p>
            <a:pPr marL="441959">
              <a:lnSpc>
                <a:spcPct val="100000"/>
              </a:lnSpc>
              <a:spcBef>
                <a:spcPts val="795"/>
              </a:spcBef>
            </a:pP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si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-2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441959" algn="l"/>
              </a:tabLst>
            </a:pPr>
            <a:r>
              <a:rPr sz="1600" spc="5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Feature</a:t>
            </a:r>
            <a:r>
              <a:rPr sz="16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FFFFFF"/>
                </a:solidFill>
                <a:latin typeface="Verdana"/>
                <a:cs typeface="Verdana"/>
              </a:rPr>
              <a:t>Extraction:</a:t>
            </a:r>
            <a:r>
              <a:rPr sz="1600" b="1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Extract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relevant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features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endParaRPr sz="1600">
              <a:latin typeface="Verdana"/>
              <a:cs typeface="Verdana"/>
            </a:endParaRPr>
          </a:p>
          <a:p>
            <a:pPr marL="441959">
              <a:lnSpc>
                <a:spcPct val="100000"/>
              </a:lnSpc>
              <a:spcBef>
                <a:spcPts val="790"/>
              </a:spcBef>
            </a:pP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(e.g.,</a:t>
            </a:r>
            <a:r>
              <a:rPr sz="16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extracting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month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publish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date).</a:t>
            </a:r>
            <a:endParaRPr sz="1600">
              <a:latin typeface="Verdana"/>
              <a:cs typeface="Verdana"/>
            </a:endParaRPr>
          </a:p>
          <a:p>
            <a:pPr marL="441959" marR="5080" indent="-429895">
              <a:lnSpc>
                <a:spcPts val="2710"/>
              </a:lnSpc>
              <a:spcBef>
                <a:spcPts val="200"/>
              </a:spcBef>
              <a:tabLst>
                <a:tab pos="441959" algn="l"/>
              </a:tabLst>
            </a:pPr>
            <a:r>
              <a:rPr sz="1600" spc="5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b="1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b="1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b="1" spc="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b="1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b="1" spc="-1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b="1" spc="-85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b="1" spc="-10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b="1" spc="-1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b="1" spc="-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b="1" spc="-8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600" b="1" spc="-95" dirty="0">
                <a:solidFill>
                  <a:srgbClr val="FFFFFF"/>
                </a:solidFill>
                <a:latin typeface="Verdana"/>
                <a:cs typeface="Verdana"/>
              </a:rPr>
              <a:t>io</a:t>
            </a:r>
            <a:r>
              <a:rPr sz="1600" b="1" spc="-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b="1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600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ma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ﬁelds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eede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ana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41959" algn="l"/>
              </a:tabLst>
            </a:pPr>
            <a:r>
              <a:rPr sz="1600" spc="10" dirty="0">
                <a:solidFill>
                  <a:srgbClr val="FFFFFF"/>
                </a:solidFill>
                <a:latin typeface="MS PGothic"/>
                <a:cs typeface="MS PGothic"/>
              </a:rPr>
              <a:t>❏	</a:t>
            </a:r>
            <a:r>
              <a:rPr sz="1600" b="1" spc="-2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b="1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FFFFFF"/>
                </a:solidFill>
                <a:latin typeface="Verdana"/>
                <a:cs typeface="Verdana"/>
              </a:rPr>
              <a:t>Validation:</a:t>
            </a:r>
            <a:r>
              <a:rPr sz="1600" b="1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consistency</a:t>
            </a:r>
            <a:endParaRPr sz="1600">
              <a:latin typeface="Verdana"/>
              <a:cs typeface="Verdana"/>
            </a:endParaRPr>
          </a:p>
          <a:p>
            <a:pPr marL="441959">
              <a:lnSpc>
                <a:spcPct val="100000"/>
              </a:lnSpc>
              <a:spcBef>
                <a:spcPts val="795"/>
              </a:spcBef>
            </a:pP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ata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68275"/>
            <a:ext cx="9144000" cy="53181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34258" y="3120085"/>
            <a:ext cx="4891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b="1" spc="-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b="1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b="1" spc="-70" dirty="0">
                <a:solidFill>
                  <a:srgbClr val="FFFFFF"/>
                </a:solidFill>
                <a:latin typeface="Verdana"/>
                <a:cs typeface="Verdana"/>
              </a:rPr>
              <a:t>hb</a:t>
            </a:r>
            <a:r>
              <a:rPr sz="3600" b="1" spc="-1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b="1" spc="-2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b="1" spc="-1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b="1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b="1" spc="-9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600" b="1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b="1" spc="-1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600" b="1" spc="-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600" b="1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600" b="1" spc="-10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b="1" spc="-10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600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36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863" y="3200400"/>
            <a:ext cx="2642616" cy="11612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52041" y="3248355"/>
            <a:ext cx="10858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1" spc="-19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6000" b="1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6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4258" y="3853383"/>
            <a:ext cx="2522855" cy="4546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0" dirty="0">
                <a:solidFill>
                  <a:srgbClr val="FFFF00"/>
                </a:solidFill>
                <a:latin typeface="Verdana"/>
                <a:cs typeface="Verdana"/>
              </a:rPr>
              <a:t>Lo</a:t>
            </a:r>
            <a:r>
              <a:rPr sz="1400" spc="20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-6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400" spc="20" dirty="0">
                <a:solidFill>
                  <a:srgbClr val="FFFF00"/>
                </a:solidFill>
                <a:latin typeface="Verdana"/>
                <a:cs typeface="Verdana"/>
              </a:rPr>
              <a:t>at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400" spc="-15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20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to</a:t>
            </a:r>
            <a:r>
              <a:rPr sz="1400" spc="-9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110" dirty="0">
                <a:solidFill>
                  <a:srgbClr val="FFFF00"/>
                </a:solidFill>
                <a:latin typeface="Verdana"/>
                <a:cs typeface="Verdana"/>
              </a:rPr>
              <a:t>P</a:t>
            </a:r>
            <a:r>
              <a:rPr sz="1400" spc="-10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400" spc="25" dirty="0">
                <a:solidFill>
                  <a:srgbClr val="FFFF00"/>
                </a:solidFill>
                <a:latin typeface="Verdana"/>
                <a:cs typeface="Verdana"/>
              </a:rPr>
              <a:t>w</a:t>
            </a:r>
            <a:r>
              <a:rPr sz="1400" spc="-20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400" spc="-10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00"/>
                </a:solidFill>
                <a:latin typeface="Verdana"/>
                <a:cs typeface="Verdana"/>
              </a:rPr>
              <a:t>B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400" spc="-17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00"/>
                </a:solidFill>
                <a:latin typeface="Verdana"/>
                <a:cs typeface="Verdana"/>
              </a:rPr>
              <a:t>an</a:t>
            </a:r>
            <a:r>
              <a:rPr sz="1400" spc="-5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endParaRPr sz="1400" dirty="0">
              <a:solidFill>
                <a:srgbClr val="FFFF00"/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FFFF00"/>
                </a:solidFill>
                <a:latin typeface="Verdana"/>
                <a:cs typeface="Verdana"/>
              </a:rPr>
              <a:t>build</a:t>
            </a:r>
            <a:r>
              <a:rPr sz="1400" spc="-2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00"/>
                </a:solidFill>
                <a:latin typeface="Verdana"/>
                <a:cs typeface="Verdana"/>
              </a:rPr>
              <a:t>Dashboards</a:t>
            </a:r>
            <a:endParaRPr sz="140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57144" y="3209544"/>
            <a:ext cx="125095" cy="1125220"/>
            <a:chOff x="3057144" y="3209544"/>
            <a:chExt cx="125095" cy="11252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7144" y="3209544"/>
              <a:ext cx="124968" cy="11247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22676" y="3253740"/>
              <a:ext cx="0" cy="1000125"/>
            </a:xfrm>
            <a:custGeom>
              <a:avLst/>
              <a:gdLst/>
              <a:ahLst/>
              <a:cxnLst/>
              <a:rect l="l" t="t" r="r" b="b"/>
              <a:pathLst>
                <a:path h="1000125">
                  <a:moveTo>
                    <a:pt x="0" y="0"/>
                  </a:moveTo>
                  <a:lnTo>
                    <a:pt x="0" y="999515"/>
                  </a:lnTo>
                </a:path>
              </a:pathLst>
            </a:custGeom>
            <a:ln w="9144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308847" y="3297935"/>
            <a:ext cx="417195" cy="326390"/>
            <a:chOff x="8308847" y="3297935"/>
            <a:chExt cx="417195" cy="326390"/>
          </a:xfrm>
        </p:grpSpPr>
        <p:sp>
          <p:nvSpPr>
            <p:cNvPr id="11" name="object 11"/>
            <p:cNvSpPr/>
            <p:nvPr/>
          </p:nvSpPr>
          <p:spPr>
            <a:xfrm>
              <a:off x="8366759" y="3297935"/>
              <a:ext cx="358140" cy="40005"/>
            </a:xfrm>
            <a:custGeom>
              <a:avLst/>
              <a:gdLst/>
              <a:ahLst/>
              <a:cxnLst/>
              <a:rect l="l" t="t" r="r" b="b"/>
              <a:pathLst>
                <a:path w="358140" h="40004">
                  <a:moveTo>
                    <a:pt x="355092" y="0"/>
                  </a:moveTo>
                  <a:lnTo>
                    <a:pt x="3683" y="0"/>
                  </a:lnTo>
                  <a:lnTo>
                    <a:pt x="0" y="2667"/>
                  </a:lnTo>
                  <a:lnTo>
                    <a:pt x="0" y="36449"/>
                  </a:lnTo>
                  <a:lnTo>
                    <a:pt x="2794" y="40005"/>
                  </a:lnTo>
                  <a:lnTo>
                    <a:pt x="276860" y="40005"/>
                  </a:lnTo>
                  <a:lnTo>
                    <a:pt x="280416" y="36830"/>
                  </a:lnTo>
                  <a:lnTo>
                    <a:pt x="280416" y="29718"/>
                  </a:lnTo>
                  <a:lnTo>
                    <a:pt x="277749" y="26543"/>
                  </a:lnTo>
                  <a:lnTo>
                    <a:pt x="13589" y="26543"/>
                  </a:lnTo>
                  <a:lnTo>
                    <a:pt x="13589" y="13081"/>
                  </a:lnTo>
                  <a:lnTo>
                    <a:pt x="357759" y="13081"/>
                  </a:lnTo>
                  <a:lnTo>
                    <a:pt x="357759" y="3175"/>
                  </a:lnTo>
                  <a:lnTo>
                    <a:pt x="355092" y="0"/>
                  </a:lnTo>
                  <a:close/>
                </a:path>
              </a:pathLst>
            </a:custGeom>
            <a:solidFill>
              <a:srgbClr val="789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6573" y="3311016"/>
              <a:ext cx="67945" cy="2207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8847" y="3337940"/>
              <a:ext cx="147827" cy="27343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350123" y="3483101"/>
              <a:ext cx="375920" cy="140970"/>
            </a:xfrm>
            <a:custGeom>
              <a:avLst/>
              <a:gdLst/>
              <a:ahLst/>
              <a:cxnLst/>
              <a:rect l="l" t="t" r="r" b="b"/>
              <a:pathLst>
                <a:path w="375920" h="140970">
                  <a:moveTo>
                    <a:pt x="33274" y="110617"/>
                  </a:moveTo>
                  <a:lnTo>
                    <a:pt x="32004" y="110236"/>
                  </a:lnTo>
                  <a:lnTo>
                    <a:pt x="25654" y="108839"/>
                  </a:lnTo>
                  <a:lnTo>
                    <a:pt x="19431" y="106553"/>
                  </a:lnTo>
                  <a:lnTo>
                    <a:pt x="14478" y="102997"/>
                  </a:lnTo>
                  <a:lnTo>
                    <a:pt x="13462" y="102362"/>
                  </a:lnTo>
                  <a:lnTo>
                    <a:pt x="12192" y="101981"/>
                  </a:lnTo>
                  <a:lnTo>
                    <a:pt x="9271" y="101981"/>
                  </a:lnTo>
                  <a:lnTo>
                    <a:pt x="7620" y="102743"/>
                  </a:lnTo>
                  <a:lnTo>
                    <a:pt x="6858" y="103886"/>
                  </a:lnTo>
                  <a:lnTo>
                    <a:pt x="0" y="110617"/>
                  </a:lnTo>
                  <a:lnTo>
                    <a:pt x="33274" y="110617"/>
                  </a:lnTo>
                  <a:close/>
                </a:path>
                <a:path w="375920" h="140970">
                  <a:moveTo>
                    <a:pt x="375742" y="61722"/>
                  </a:moveTo>
                  <a:lnTo>
                    <a:pt x="375666" y="51308"/>
                  </a:lnTo>
                  <a:lnTo>
                    <a:pt x="373380" y="48641"/>
                  </a:lnTo>
                  <a:lnTo>
                    <a:pt x="361823" y="48641"/>
                  </a:lnTo>
                  <a:lnTo>
                    <a:pt x="361823" y="61722"/>
                  </a:lnTo>
                  <a:lnTo>
                    <a:pt x="361823" y="74295"/>
                  </a:lnTo>
                  <a:lnTo>
                    <a:pt x="125857" y="74295"/>
                  </a:lnTo>
                  <a:lnTo>
                    <a:pt x="126746" y="73279"/>
                  </a:lnTo>
                  <a:lnTo>
                    <a:pt x="127254" y="71501"/>
                  </a:lnTo>
                  <a:lnTo>
                    <a:pt x="127254" y="62484"/>
                  </a:lnTo>
                  <a:lnTo>
                    <a:pt x="358648" y="62484"/>
                  </a:lnTo>
                  <a:lnTo>
                    <a:pt x="360934" y="61722"/>
                  </a:lnTo>
                  <a:lnTo>
                    <a:pt x="361823" y="61722"/>
                  </a:lnTo>
                  <a:lnTo>
                    <a:pt x="361823" y="48641"/>
                  </a:lnTo>
                  <a:lnTo>
                    <a:pt x="127254" y="48641"/>
                  </a:lnTo>
                  <a:lnTo>
                    <a:pt x="127254" y="38735"/>
                  </a:lnTo>
                  <a:lnTo>
                    <a:pt x="124460" y="35560"/>
                  </a:lnTo>
                  <a:lnTo>
                    <a:pt x="109728" y="35560"/>
                  </a:lnTo>
                  <a:lnTo>
                    <a:pt x="108839" y="31496"/>
                  </a:lnTo>
                  <a:lnTo>
                    <a:pt x="104775" y="23888"/>
                  </a:lnTo>
                  <a:lnTo>
                    <a:pt x="115570" y="13081"/>
                  </a:lnTo>
                  <a:lnTo>
                    <a:pt x="115570" y="9017"/>
                  </a:lnTo>
                  <a:lnTo>
                    <a:pt x="106553" y="0"/>
                  </a:lnTo>
                  <a:lnTo>
                    <a:pt x="89027" y="0"/>
                  </a:lnTo>
                  <a:lnTo>
                    <a:pt x="99822" y="10807"/>
                  </a:lnTo>
                  <a:lnTo>
                    <a:pt x="90805" y="19812"/>
                  </a:lnTo>
                  <a:lnTo>
                    <a:pt x="90424" y="23507"/>
                  </a:lnTo>
                  <a:lnTo>
                    <a:pt x="99822" y="45974"/>
                  </a:lnTo>
                  <a:lnTo>
                    <a:pt x="102489" y="48133"/>
                  </a:lnTo>
                  <a:lnTo>
                    <a:pt x="114681" y="48133"/>
                  </a:lnTo>
                  <a:lnTo>
                    <a:pt x="114681" y="62992"/>
                  </a:lnTo>
                  <a:lnTo>
                    <a:pt x="102489" y="62992"/>
                  </a:lnTo>
                  <a:lnTo>
                    <a:pt x="99822" y="65278"/>
                  </a:lnTo>
                  <a:lnTo>
                    <a:pt x="99441" y="68326"/>
                  </a:lnTo>
                  <a:lnTo>
                    <a:pt x="97536" y="74295"/>
                  </a:lnTo>
                  <a:lnTo>
                    <a:pt x="95250" y="80518"/>
                  </a:lnTo>
                  <a:lnTo>
                    <a:pt x="90424" y="88646"/>
                  </a:lnTo>
                  <a:lnTo>
                    <a:pt x="90805" y="91821"/>
                  </a:lnTo>
                  <a:lnTo>
                    <a:pt x="93091" y="93599"/>
                  </a:lnTo>
                  <a:lnTo>
                    <a:pt x="99822" y="100330"/>
                  </a:lnTo>
                  <a:lnTo>
                    <a:pt x="89027" y="110617"/>
                  </a:lnTo>
                  <a:lnTo>
                    <a:pt x="82296" y="103886"/>
                  </a:lnTo>
                  <a:lnTo>
                    <a:pt x="80899" y="102743"/>
                  </a:lnTo>
                  <a:lnTo>
                    <a:pt x="79248" y="101981"/>
                  </a:lnTo>
                  <a:lnTo>
                    <a:pt x="76454" y="101981"/>
                  </a:lnTo>
                  <a:lnTo>
                    <a:pt x="75565" y="102362"/>
                  </a:lnTo>
                  <a:lnTo>
                    <a:pt x="74676" y="102997"/>
                  </a:lnTo>
                  <a:lnTo>
                    <a:pt x="68834" y="106553"/>
                  </a:lnTo>
                  <a:lnTo>
                    <a:pt x="63373" y="108839"/>
                  </a:lnTo>
                  <a:lnTo>
                    <a:pt x="57150" y="110236"/>
                  </a:lnTo>
                  <a:lnTo>
                    <a:pt x="54483" y="111125"/>
                  </a:lnTo>
                  <a:lnTo>
                    <a:pt x="52197" y="113792"/>
                  </a:lnTo>
                  <a:lnTo>
                    <a:pt x="52197" y="125476"/>
                  </a:lnTo>
                  <a:lnTo>
                    <a:pt x="36957" y="125476"/>
                  </a:lnTo>
                  <a:lnTo>
                    <a:pt x="36957" y="118364"/>
                  </a:lnTo>
                  <a:lnTo>
                    <a:pt x="11303" y="118364"/>
                  </a:lnTo>
                  <a:lnTo>
                    <a:pt x="14859" y="120523"/>
                  </a:lnTo>
                  <a:lnTo>
                    <a:pt x="18923" y="122301"/>
                  </a:lnTo>
                  <a:lnTo>
                    <a:pt x="22987" y="123317"/>
                  </a:lnTo>
                  <a:lnTo>
                    <a:pt x="22987" y="137160"/>
                  </a:lnTo>
                  <a:lnTo>
                    <a:pt x="25654" y="140716"/>
                  </a:lnTo>
                  <a:lnTo>
                    <a:pt x="61214" y="140716"/>
                  </a:lnTo>
                  <a:lnTo>
                    <a:pt x="64262" y="137668"/>
                  </a:lnTo>
                  <a:lnTo>
                    <a:pt x="64262" y="125476"/>
                  </a:lnTo>
                  <a:lnTo>
                    <a:pt x="64262" y="123317"/>
                  </a:lnTo>
                  <a:lnTo>
                    <a:pt x="68326" y="122301"/>
                  </a:lnTo>
                  <a:lnTo>
                    <a:pt x="72390" y="120523"/>
                  </a:lnTo>
                  <a:lnTo>
                    <a:pt x="76454" y="118364"/>
                  </a:lnTo>
                  <a:lnTo>
                    <a:pt x="84074" y="125984"/>
                  </a:lnTo>
                  <a:lnTo>
                    <a:pt x="85471" y="127508"/>
                  </a:lnTo>
                  <a:lnTo>
                    <a:pt x="87122" y="128270"/>
                  </a:lnTo>
                  <a:lnTo>
                    <a:pt x="90424" y="128270"/>
                  </a:lnTo>
                  <a:lnTo>
                    <a:pt x="92202" y="127508"/>
                  </a:lnTo>
                  <a:lnTo>
                    <a:pt x="93472" y="125984"/>
                  </a:lnTo>
                  <a:lnTo>
                    <a:pt x="101219" y="118364"/>
                  </a:lnTo>
                  <a:lnTo>
                    <a:pt x="108839" y="110617"/>
                  </a:lnTo>
                  <a:lnTo>
                    <a:pt x="113792" y="105664"/>
                  </a:lnTo>
                  <a:lnTo>
                    <a:pt x="116840" y="102997"/>
                  </a:lnTo>
                  <a:lnTo>
                    <a:pt x="116840" y="98933"/>
                  </a:lnTo>
                  <a:lnTo>
                    <a:pt x="113792" y="96266"/>
                  </a:lnTo>
                  <a:lnTo>
                    <a:pt x="106045" y="88646"/>
                  </a:lnTo>
                  <a:lnTo>
                    <a:pt x="106045" y="87757"/>
                  </a:lnTo>
                  <a:lnTo>
                    <a:pt x="106553" y="87757"/>
                  </a:lnTo>
                  <a:lnTo>
                    <a:pt x="106553" y="87249"/>
                  </a:lnTo>
                  <a:lnTo>
                    <a:pt x="372110" y="87249"/>
                  </a:lnTo>
                  <a:lnTo>
                    <a:pt x="375666" y="84582"/>
                  </a:lnTo>
                  <a:lnTo>
                    <a:pt x="375666" y="74295"/>
                  </a:lnTo>
                  <a:lnTo>
                    <a:pt x="375742" y="61722"/>
                  </a:lnTo>
                  <a:close/>
                </a:path>
              </a:pathLst>
            </a:custGeom>
            <a:solidFill>
              <a:srgbClr val="789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51519" y="3361943"/>
              <a:ext cx="326135" cy="219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8101" y="141605"/>
            <a:ext cx="9067800" cy="4948429"/>
            <a:chOff x="758952" y="121919"/>
            <a:chExt cx="7607300" cy="4928744"/>
          </a:xfrm>
        </p:grpSpPr>
        <p:sp>
          <p:nvSpPr>
            <p:cNvPr id="4" name="object 4"/>
            <p:cNvSpPr/>
            <p:nvPr/>
          </p:nvSpPr>
          <p:spPr>
            <a:xfrm>
              <a:off x="758952" y="121919"/>
              <a:ext cx="7607300" cy="4712335"/>
            </a:xfrm>
            <a:custGeom>
              <a:avLst/>
              <a:gdLst/>
              <a:ahLst/>
              <a:cxnLst/>
              <a:rect l="l" t="t" r="r" b="b"/>
              <a:pathLst>
                <a:path w="7607300" h="4712335">
                  <a:moveTo>
                    <a:pt x="7353554" y="254762"/>
                  </a:moveTo>
                  <a:lnTo>
                    <a:pt x="7352157" y="247396"/>
                  </a:lnTo>
                  <a:lnTo>
                    <a:pt x="7348093" y="241427"/>
                  </a:lnTo>
                  <a:lnTo>
                    <a:pt x="7341997" y="237363"/>
                  </a:lnTo>
                  <a:lnTo>
                    <a:pt x="7334504" y="235966"/>
                  </a:lnTo>
                  <a:lnTo>
                    <a:pt x="7315200" y="235966"/>
                  </a:lnTo>
                  <a:lnTo>
                    <a:pt x="7315200" y="273431"/>
                  </a:lnTo>
                  <a:lnTo>
                    <a:pt x="7315200" y="4435449"/>
                  </a:lnTo>
                  <a:lnTo>
                    <a:pt x="298411" y="4435449"/>
                  </a:lnTo>
                  <a:lnTo>
                    <a:pt x="298411" y="273431"/>
                  </a:lnTo>
                  <a:lnTo>
                    <a:pt x="7315200" y="273431"/>
                  </a:lnTo>
                  <a:lnTo>
                    <a:pt x="7315200" y="235966"/>
                  </a:lnTo>
                  <a:lnTo>
                    <a:pt x="279234" y="235966"/>
                  </a:lnTo>
                  <a:lnTo>
                    <a:pt x="271780" y="237363"/>
                  </a:lnTo>
                  <a:lnTo>
                    <a:pt x="265645" y="241427"/>
                  </a:lnTo>
                  <a:lnTo>
                    <a:pt x="261505" y="247396"/>
                  </a:lnTo>
                  <a:lnTo>
                    <a:pt x="259981" y="254762"/>
                  </a:lnTo>
                  <a:lnTo>
                    <a:pt x="259981" y="4454233"/>
                  </a:lnTo>
                  <a:lnTo>
                    <a:pt x="261505" y="4461522"/>
                  </a:lnTo>
                  <a:lnTo>
                    <a:pt x="265645" y="4467491"/>
                  </a:lnTo>
                  <a:lnTo>
                    <a:pt x="271780" y="4471543"/>
                  </a:lnTo>
                  <a:lnTo>
                    <a:pt x="279234" y="4473029"/>
                  </a:lnTo>
                  <a:lnTo>
                    <a:pt x="7334504" y="4473029"/>
                  </a:lnTo>
                  <a:lnTo>
                    <a:pt x="7341997" y="4471543"/>
                  </a:lnTo>
                  <a:lnTo>
                    <a:pt x="7347966" y="4467491"/>
                  </a:lnTo>
                  <a:lnTo>
                    <a:pt x="7352157" y="4461522"/>
                  </a:lnTo>
                  <a:lnTo>
                    <a:pt x="7353554" y="4454233"/>
                  </a:lnTo>
                  <a:lnTo>
                    <a:pt x="7353554" y="4435449"/>
                  </a:lnTo>
                  <a:lnTo>
                    <a:pt x="7353554" y="254762"/>
                  </a:lnTo>
                  <a:close/>
                </a:path>
                <a:path w="7607300" h="4712335">
                  <a:moveTo>
                    <a:pt x="7607300" y="199009"/>
                  </a:moveTo>
                  <a:lnTo>
                    <a:pt x="7601839" y="153416"/>
                  </a:lnTo>
                  <a:lnTo>
                    <a:pt x="7586599" y="111506"/>
                  </a:lnTo>
                  <a:lnTo>
                    <a:pt x="7568946" y="84455"/>
                  </a:lnTo>
                  <a:lnTo>
                    <a:pt x="7568946" y="199009"/>
                  </a:lnTo>
                  <a:lnTo>
                    <a:pt x="7568946" y="4512792"/>
                  </a:lnTo>
                  <a:lnTo>
                    <a:pt x="7562977" y="4555706"/>
                  </a:lnTo>
                  <a:lnTo>
                    <a:pt x="7546213" y="4594276"/>
                  </a:lnTo>
                  <a:lnTo>
                    <a:pt x="7520305" y="4626953"/>
                  </a:lnTo>
                  <a:lnTo>
                    <a:pt x="7486904" y="4652213"/>
                  </a:lnTo>
                  <a:lnTo>
                    <a:pt x="7447407" y="4668494"/>
                  </a:lnTo>
                  <a:lnTo>
                    <a:pt x="7403338" y="4674286"/>
                  </a:lnTo>
                  <a:lnTo>
                    <a:pt x="203873" y="4674286"/>
                  </a:lnTo>
                  <a:lnTo>
                    <a:pt x="159905" y="4668494"/>
                  </a:lnTo>
                  <a:lnTo>
                    <a:pt x="120408" y="4652213"/>
                  </a:lnTo>
                  <a:lnTo>
                    <a:pt x="86944" y="4626953"/>
                  </a:lnTo>
                  <a:lnTo>
                    <a:pt x="61074" y="4594276"/>
                  </a:lnTo>
                  <a:lnTo>
                    <a:pt x="44373" y="4555706"/>
                  </a:lnTo>
                  <a:lnTo>
                    <a:pt x="38417" y="4512792"/>
                  </a:lnTo>
                  <a:lnTo>
                    <a:pt x="38417" y="199009"/>
                  </a:lnTo>
                  <a:lnTo>
                    <a:pt x="44373" y="156083"/>
                  </a:lnTo>
                  <a:lnTo>
                    <a:pt x="61074" y="117475"/>
                  </a:lnTo>
                  <a:lnTo>
                    <a:pt x="86944" y="84836"/>
                  </a:lnTo>
                  <a:lnTo>
                    <a:pt x="120408" y="59563"/>
                  </a:lnTo>
                  <a:lnTo>
                    <a:pt x="159905" y="43180"/>
                  </a:lnTo>
                  <a:lnTo>
                    <a:pt x="203873" y="37338"/>
                  </a:lnTo>
                  <a:lnTo>
                    <a:pt x="7403338" y="37338"/>
                  </a:lnTo>
                  <a:lnTo>
                    <a:pt x="7447407" y="43180"/>
                  </a:lnTo>
                  <a:lnTo>
                    <a:pt x="7486904" y="59436"/>
                  </a:lnTo>
                  <a:lnTo>
                    <a:pt x="7520432" y="84709"/>
                  </a:lnTo>
                  <a:lnTo>
                    <a:pt x="7546340" y="117475"/>
                  </a:lnTo>
                  <a:lnTo>
                    <a:pt x="7562977" y="156083"/>
                  </a:lnTo>
                  <a:lnTo>
                    <a:pt x="7568946" y="199009"/>
                  </a:lnTo>
                  <a:lnTo>
                    <a:pt x="7568946" y="84455"/>
                  </a:lnTo>
                  <a:lnTo>
                    <a:pt x="7530973" y="43688"/>
                  </a:lnTo>
                  <a:lnTo>
                    <a:pt x="7520737" y="37338"/>
                  </a:lnTo>
                  <a:lnTo>
                    <a:pt x="7493127" y="20193"/>
                  </a:lnTo>
                  <a:lnTo>
                    <a:pt x="7450201" y="5207"/>
                  </a:lnTo>
                  <a:lnTo>
                    <a:pt x="7403338" y="0"/>
                  </a:lnTo>
                  <a:lnTo>
                    <a:pt x="203873" y="0"/>
                  </a:lnTo>
                  <a:lnTo>
                    <a:pt x="157200" y="5207"/>
                  </a:lnTo>
                  <a:lnTo>
                    <a:pt x="114300" y="20193"/>
                  </a:lnTo>
                  <a:lnTo>
                    <a:pt x="76454" y="43688"/>
                  </a:lnTo>
                  <a:lnTo>
                    <a:pt x="44856" y="74549"/>
                  </a:lnTo>
                  <a:lnTo>
                    <a:pt x="20764" y="111506"/>
                  </a:lnTo>
                  <a:lnTo>
                    <a:pt x="5397" y="153289"/>
                  </a:lnTo>
                  <a:lnTo>
                    <a:pt x="0" y="199009"/>
                  </a:lnTo>
                  <a:lnTo>
                    <a:pt x="0" y="4512792"/>
                  </a:lnTo>
                  <a:lnTo>
                    <a:pt x="5384" y="4558373"/>
                  </a:lnTo>
                  <a:lnTo>
                    <a:pt x="20751" y="4600257"/>
                  </a:lnTo>
                  <a:lnTo>
                    <a:pt x="44818" y="4637214"/>
                  </a:lnTo>
                  <a:lnTo>
                    <a:pt x="76415" y="4668037"/>
                  </a:lnTo>
                  <a:lnTo>
                    <a:pt x="114274" y="4691558"/>
                  </a:lnTo>
                  <a:lnTo>
                    <a:pt x="157175" y="4706544"/>
                  </a:lnTo>
                  <a:lnTo>
                    <a:pt x="203873" y="4711801"/>
                  </a:lnTo>
                  <a:lnTo>
                    <a:pt x="7403338" y="4711801"/>
                  </a:lnTo>
                  <a:lnTo>
                    <a:pt x="7450074" y="4706544"/>
                  </a:lnTo>
                  <a:lnTo>
                    <a:pt x="7493000" y="4691558"/>
                  </a:lnTo>
                  <a:lnTo>
                    <a:pt x="7520787" y="4674286"/>
                  </a:lnTo>
                  <a:lnTo>
                    <a:pt x="7530846" y="4668037"/>
                  </a:lnTo>
                  <a:lnTo>
                    <a:pt x="7562469" y="4637214"/>
                  </a:lnTo>
                  <a:lnTo>
                    <a:pt x="7586472" y="4600257"/>
                  </a:lnTo>
                  <a:lnTo>
                    <a:pt x="7601839" y="4558373"/>
                  </a:lnTo>
                  <a:lnTo>
                    <a:pt x="7607300" y="4512792"/>
                  </a:lnTo>
                  <a:lnTo>
                    <a:pt x="7607300" y="19900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2023" y="4834128"/>
              <a:ext cx="1121410" cy="216535"/>
            </a:xfrm>
            <a:custGeom>
              <a:avLst/>
              <a:gdLst/>
              <a:ahLst/>
              <a:cxnLst/>
              <a:rect l="l" t="t" r="r" b="b"/>
              <a:pathLst>
                <a:path w="1121410" h="216535">
                  <a:moveTo>
                    <a:pt x="895858" y="127"/>
                  </a:moveTo>
                  <a:lnTo>
                    <a:pt x="890142" y="0"/>
                  </a:lnTo>
                  <a:lnTo>
                    <a:pt x="887476" y="546"/>
                  </a:lnTo>
                  <a:lnTo>
                    <a:pt x="880999" y="4064"/>
                  </a:lnTo>
                  <a:lnTo>
                    <a:pt x="880999" y="8178"/>
                  </a:lnTo>
                  <a:lnTo>
                    <a:pt x="887095" y="21615"/>
                  </a:lnTo>
                  <a:lnTo>
                    <a:pt x="899540" y="52374"/>
                  </a:lnTo>
                  <a:lnTo>
                    <a:pt x="923416" y="96443"/>
                  </a:lnTo>
                  <a:lnTo>
                    <a:pt x="961263" y="131241"/>
                  </a:lnTo>
                  <a:lnTo>
                    <a:pt x="1015746" y="159931"/>
                  </a:lnTo>
                  <a:lnTo>
                    <a:pt x="1061974" y="180784"/>
                  </a:lnTo>
                  <a:lnTo>
                    <a:pt x="1101598" y="194530"/>
                  </a:lnTo>
                  <a:lnTo>
                    <a:pt x="1102614" y="197055"/>
                  </a:lnTo>
                  <a:lnTo>
                    <a:pt x="1103122" y="199917"/>
                  </a:lnTo>
                  <a:lnTo>
                    <a:pt x="1100327" y="202103"/>
                  </a:lnTo>
                  <a:lnTo>
                    <a:pt x="1060958" y="207608"/>
                  </a:lnTo>
                  <a:lnTo>
                    <a:pt x="1052067" y="207667"/>
                  </a:lnTo>
                  <a:lnTo>
                    <a:pt x="960881" y="206490"/>
                  </a:lnTo>
                  <a:lnTo>
                    <a:pt x="56514" y="206269"/>
                  </a:lnTo>
                  <a:lnTo>
                    <a:pt x="16510" y="202570"/>
                  </a:lnTo>
                  <a:lnTo>
                    <a:pt x="16510" y="201171"/>
                  </a:lnTo>
                  <a:lnTo>
                    <a:pt x="87502" y="171627"/>
                  </a:lnTo>
                  <a:lnTo>
                    <a:pt x="127000" y="153466"/>
                  </a:lnTo>
                  <a:lnTo>
                    <a:pt x="170306" y="129171"/>
                  </a:lnTo>
                  <a:lnTo>
                    <a:pt x="206883" y="97828"/>
                  </a:lnTo>
                  <a:lnTo>
                    <a:pt x="224789" y="60439"/>
                  </a:lnTo>
                  <a:lnTo>
                    <a:pt x="238251" y="5511"/>
                  </a:lnTo>
                  <a:lnTo>
                    <a:pt x="239649" y="1397"/>
                  </a:lnTo>
                  <a:lnTo>
                    <a:pt x="223392" y="0"/>
                  </a:lnTo>
                  <a:lnTo>
                    <a:pt x="221996" y="4318"/>
                  </a:lnTo>
                  <a:lnTo>
                    <a:pt x="218566" y="19570"/>
                  </a:lnTo>
                  <a:lnTo>
                    <a:pt x="208661" y="58686"/>
                  </a:lnTo>
                  <a:lnTo>
                    <a:pt x="191642" y="94792"/>
                  </a:lnTo>
                  <a:lnTo>
                    <a:pt x="157479" y="124091"/>
                  </a:lnTo>
                  <a:lnTo>
                    <a:pt x="104521" y="153289"/>
                  </a:lnTo>
                  <a:lnTo>
                    <a:pt x="63500" y="169989"/>
                  </a:lnTo>
                  <a:lnTo>
                    <a:pt x="40004" y="177812"/>
                  </a:lnTo>
                  <a:lnTo>
                    <a:pt x="0" y="197714"/>
                  </a:lnTo>
                  <a:lnTo>
                    <a:pt x="126" y="202248"/>
                  </a:lnTo>
                  <a:lnTo>
                    <a:pt x="20954" y="213553"/>
                  </a:lnTo>
                  <a:lnTo>
                    <a:pt x="65786" y="214726"/>
                  </a:lnTo>
                  <a:lnTo>
                    <a:pt x="105917" y="214999"/>
                  </a:lnTo>
                  <a:lnTo>
                    <a:pt x="960754" y="214800"/>
                  </a:lnTo>
                  <a:lnTo>
                    <a:pt x="1052195" y="215980"/>
                  </a:lnTo>
                  <a:lnTo>
                    <a:pt x="1070483" y="215691"/>
                  </a:lnTo>
                  <a:lnTo>
                    <a:pt x="1113916" y="206719"/>
                  </a:lnTo>
                  <a:lnTo>
                    <a:pt x="1121028" y="201267"/>
                  </a:lnTo>
                  <a:lnTo>
                    <a:pt x="1115695" y="188146"/>
                  </a:lnTo>
                  <a:lnTo>
                    <a:pt x="1088009" y="181571"/>
                  </a:lnTo>
                  <a:lnTo>
                    <a:pt x="1027176" y="154025"/>
                  </a:lnTo>
                  <a:lnTo>
                    <a:pt x="974471" y="126377"/>
                  </a:lnTo>
                  <a:lnTo>
                    <a:pt x="938276" y="92989"/>
                  </a:lnTo>
                  <a:lnTo>
                    <a:pt x="915162" y="49720"/>
                  </a:lnTo>
                  <a:lnTo>
                    <a:pt x="903097" y="19799"/>
                  </a:lnTo>
                  <a:lnTo>
                    <a:pt x="899540" y="12039"/>
                  </a:lnTo>
                  <a:lnTo>
                    <a:pt x="898778" y="9613"/>
                  </a:lnTo>
                  <a:lnTo>
                    <a:pt x="898651" y="8204"/>
                  </a:lnTo>
                  <a:lnTo>
                    <a:pt x="901064" y="7518"/>
                  </a:lnTo>
                  <a:lnTo>
                    <a:pt x="904621" y="4305"/>
                  </a:lnTo>
                  <a:lnTo>
                    <a:pt x="895476" y="3759"/>
                  </a:lnTo>
                  <a:lnTo>
                    <a:pt x="891159" y="901"/>
                  </a:lnTo>
                  <a:lnTo>
                    <a:pt x="892428" y="381"/>
                  </a:lnTo>
                  <a:lnTo>
                    <a:pt x="894079" y="127"/>
                  </a:lnTo>
                  <a:lnTo>
                    <a:pt x="895858" y="127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91610" y="141605"/>
            <a:ext cx="214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00"/>
                </a:solidFill>
                <a:latin typeface="Verdana"/>
                <a:cs typeface="Verdana"/>
              </a:rPr>
              <a:t>Dashboard</a:t>
            </a:r>
            <a:r>
              <a:rPr sz="1800" spc="-10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FF00"/>
                </a:solidFill>
                <a:latin typeface="Verdana"/>
                <a:cs typeface="Verdana"/>
              </a:rPr>
              <a:t>Design</a:t>
            </a:r>
            <a:endParaRPr sz="180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BB114-7B26-DAD7-EC34-04B9197D8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4" y="441325"/>
            <a:ext cx="8326632" cy="4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3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19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8101" y="161290"/>
            <a:ext cx="9067800" cy="4928744"/>
            <a:chOff x="758952" y="121919"/>
            <a:chExt cx="7607300" cy="4928744"/>
          </a:xfrm>
        </p:grpSpPr>
        <p:sp>
          <p:nvSpPr>
            <p:cNvPr id="4" name="object 4"/>
            <p:cNvSpPr/>
            <p:nvPr/>
          </p:nvSpPr>
          <p:spPr>
            <a:xfrm>
              <a:off x="758952" y="121919"/>
              <a:ext cx="7607300" cy="4712335"/>
            </a:xfrm>
            <a:custGeom>
              <a:avLst/>
              <a:gdLst/>
              <a:ahLst/>
              <a:cxnLst/>
              <a:rect l="l" t="t" r="r" b="b"/>
              <a:pathLst>
                <a:path w="7607300" h="4712335">
                  <a:moveTo>
                    <a:pt x="7353554" y="254762"/>
                  </a:moveTo>
                  <a:lnTo>
                    <a:pt x="7352157" y="247396"/>
                  </a:lnTo>
                  <a:lnTo>
                    <a:pt x="7348093" y="241427"/>
                  </a:lnTo>
                  <a:lnTo>
                    <a:pt x="7341997" y="237363"/>
                  </a:lnTo>
                  <a:lnTo>
                    <a:pt x="7334504" y="235966"/>
                  </a:lnTo>
                  <a:lnTo>
                    <a:pt x="7315200" y="235966"/>
                  </a:lnTo>
                  <a:lnTo>
                    <a:pt x="7315200" y="273431"/>
                  </a:lnTo>
                  <a:lnTo>
                    <a:pt x="7315200" y="4435449"/>
                  </a:lnTo>
                  <a:lnTo>
                    <a:pt x="298411" y="4435449"/>
                  </a:lnTo>
                  <a:lnTo>
                    <a:pt x="298411" y="273431"/>
                  </a:lnTo>
                  <a:lnTo>
                    <a:pt x="7315200" y="273431"/>
                  </a:lnTo>
                  <a:lnTo>
                    <a:pt x="7315200" y="235966"/>
                  </a:lnTo>
                  <a:lnTo>
                    <a:pt x="279234" y="235966"/>
                  </a:lnTo>
                  <a:lnTo>
                    <a:pt x="271780" y="237363"/>
                  </a:lnTo>
                  <a:lnTo>
                    <a:pt x="265645" y="241427"/>
                  </a:lnTo>
                  <a:lnTo>
                    <a:pt x="261505" y="247396"/>
                  </a:lnTo>
                  <a:lnTo>
                    <a:pt x="259981" y="254762"/>
                  </a:lnTo>
                  <a:lnTo>
                    <a:pt x="259981" y="4454233"/>
                  </a:lnTo>
                  <a:lnTo>
                    <a:pt x="261505" y="4461522"/>
                  </a:lnTo>
                  <a:lnTo>
                    <a:pt x="265645" y="4467491"/>
                  </a:lnTo>
                  <a:lnTo>
                    <a:pt x="271780" y="4471543"/>
                  </a:lnTo>
                  <a:lnTo>
                    <a:pt x="279234" y="4473029"/>
                  </a:lnTo>
                  <a:lnTo>
                    <a:pt x="7334504" y="4473029"/>
                  </a:lnTo>
                  <a:lnTo>
                    <a:pt x="7341997" y="4471543"/>
                  </a:lnTo>
                  <a:lnTo>
                    <a:pt x="7347966" y="4467491"/>
                  </a:lnTo>
                  <a:lnTo>
                    <a:pt x="7352157" y="4461522"/>
                  </a:lnTo>
                  <a:lnTo>
                    <a:pt x="7353554" y="4454233"/>
                  </a:lnTo>
                  <a:lnTo>
                    <a:pt x="7353554" y="4435449"/>
                  </a:lnTo>
                  <a:lnTo>
                    <a:pt x="7353554" y="254762"/>
                  </a:lnTo>
                  <a:close/>
                </a:path>
                <a:path w="7607300" h="4712335">
                  <a:moveTo>
                    <a:pt x="7607300" y="199009"/>
                  </a:moveTo>
                  <a:lnTo>
                    <a:pt x="7601839" y="153416"/>
                  </a:lnTo>
                  <a:lnTo>
                    <a:pt x="7586599" y="111506"/>
                  </a:lnTo>
                  <a:lnTo>
                    <a:pt x="7568946" y="84455"/>
                  </a:lnTo>
                  <a:lnTo>
                    <a:pt x="7568946" y="199009"/>
                  </a:lnTo>
                  <a:lnTo>
                    <a:pt x="7568946" y="4512792"/>
                  </a:lnTo>
                  <a:lnTo>
                    <a:pt x="7562977" y="4555706"/>
                  </a:lnTo>
                  <a:lnTo>
                    <a:pt x="7546213" y="4594276"/>
                  </a:lnTo>
                  <a:lnTo>
                    <a:pt x="7520305" y="4626953"/>
                  </a:lnTo>
                  <a:lnTo>
                    <a:pt x="7486904" y="4652213"/>
                  </a:lnTo>
                  <a:lnTo>
                    <a:pt x="7447407" y="4668494"/>
                  </a:lnTo>
                  <a:lnTo>
                    <a:pt x="7403338" y="4674286"/>
                  </a:lnTo>
                  <a:lnTo>
                    <a:pt x="203873" y="4674286"/>
                  </a:lnTo>
                  <a:lnTo>
                    <a:pt x="159905" y="4668494"/>
                  </a:lnTo>
                  <a:lnTo>
                    <a:pt x="120408" y="4652213"/>
                  </a:lnTo>
                  <a:lnTo>
                    <a:pt x="86944" y="4626953"/>
                  </a:lnTo>
                  <a:lnTo>
                    <a:pt x="61074" y="4594276"/>
                  </a:lnTo>
                  <a:lnTo>
                    <a:pt x="44373" y="4555706"/>
                  </a:lnTo>
                  <a:lnTo>
                    <a:pt x="38417" y="4512792"/>
                  </a:lnTo>
                  <a:lnTo>
                    <a:pt x="38417" y="199009"/>
                  </a:lnTo>
                  <a:lnTo>
                    <a:pt x="44373" y="156083"/>
                  </a:lnTo>
                  <a:lnTo>
                    <a:pt x="61074" y="117475"/>
                  </a:lnTo>
                  <a:lnTo>
                    <a:pt x="86944" y="84836"/>
                  </a:lnTo>
                  <a:lnTo>
                    <a:pt x="120408" y="59563"/>
                  </a:lnTo>
                  <a:lnTo>
                    <a:pt x="159905" y="43180"/>
                  </a:lnTo>
                  <a:lnTo>
                    <a:pt x="203873" y="37338"/>
                  </a:lnTo>
                  <a:lnTo>
                    <a:pt x="7403338" y="37338"/>
                  </a:lnTo>
                  <a:lnTo>
                    <a:pt x="7447407" y="43180"/>
                  </a:lnTo>
                  <a:lnTo>
                    <a:pt x="7486904" y="59436"/>
                  </a:lnTo>
                  <a:lnTo>
                    <a:pt x="7520432" y="84709"/>
                  </a:lnTo>
                  <a:lnTo>
                    <a:pt x="7546340" y="117475"/>
                  </a:lnTo>
                  <a:lnTo>
                    <a:pt x="7562977" y="156083"/>
                  </a:lnTo>
                  <a:lnTo>
                    <a:pt x="7568946" y="199009"/>
                  </a:lnTo>
                  <a:lnTo>
                    <a:pt x="7568946" y="84455"/>
                  </a:lnTo>
                  <a:lnTo>
                    <a:pt x="7530973" y="43688"/>
                  </a:lnTo>
                  <a:lnTo>
                    <a:pt x="7520737" y="37338"/>
                  </a:lnTo>
                  <a:lnTo>
                    <a:pt x="7493127" y="20193"/>
                  </a:lnTo>
                  <a:lnTo>
                    <a:pt x="7450201" y="5207"/>
                  </a:lnTo>
                  <a:lnTo>
                    <a:pt x="7403338" y="0"/>
                  </a:lnTo>
                  <a:lnTo>
                    <a:pt x="203873" y="0"/>
                  </a:lnTo>
                  <a:lnTo>
                    <a:pt x="157200" y="5207"/>
                  </a:lnTo>
                  <a:lnTo>
                    <a:pt x="114300" y="20193"/>
                  </a:lnTo>
                  <a:lnTo>
                    <a:pt x="76454" y="43688"/>
                  </a:lnTo>
                  <a:lnTo>
                    <a:pt x="44856" y="74549"/>
                  </a:lnTo>
                  <a:lnTo>
                    <a:pt x="20764" y="111506"/>
                  </a:lnTo>
                  <a:lnTo>
                    <a:pt x="5397" y="153289"/>
                  </a:lnTo>
                  <a:lnTo>
                    <a:pt x="0" y="199009"/>
                  </a:lnTo>
                  <a:lnTo>
                    <a:pt x="0" y="4512792"/>
                  </a:lnTo>
                  <a:lnTo>
                    <a:pt x="5384" y="4558373"/>
                  </a:lnTo>
                  <a:lnTo>
                    <a:pt x="20751" y="4600257"/>
                  </a:lnTo>
                  <a:lnTo>
                    <a:pt x="44818" y="4637214"/>
                  </a:lnTo>
                  <a:lnTo>
                    <a:pt x="76415" y="4668037"/>
                  </a:lnTo>
                  <a:lnTo>
                    <a:pt x="114274" y="4691558"/>
                  </a:lnTo>
                  <a:lnTo>
                    <a:pt x="157175" y="4706544"/>
                  </a:lnTo>
                  <a:lnTo>
                    <a:pt x="203873" y="4711801"/>
                  </a:lnTo>
                  <a:lnTo>
                    <a:pt x="7403338" y="4711801"/>
                  </a:lnTo>
                  <a:lnTo>
                    <a:pt x="7450074" y="4706544"/>
                  </a:lnTo>
                  <a:lnTo>
                    <a:pt x="7493000" y="4691558"/>
                  </a:lnTo>
                  <a:lnTo>
                    <a:pt x="7520787" y="4674286"/>
                  </a:lnTo>
                  <a:lnTo>
                    <a:pt x="7530846" y="4668037"/>
                  </a:lnTo>
                  <a:lnTo>
                    <a:pt x="7562469" y="4637214"/>
                  </a:lnTo>
                  <a:lnTo>
                    <a:pt x="7586472" y="4600257"/>
                  </a:lnTo>
                  <a:lnTo>
                    <a:pt x="7601839" y="4558373"/>
                  </a:lnTo>
                  <a:lnTo>
                    <a:pt x="7607300" y="4512792"/>
                  </a:lnTo>
                  <a:lnTo>
                    <a:pt x="7607300" y="199009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2023" y="4834128"/>
              <a:ext cx="1121410" cy="216535"/>
            </a:xfrm>
            <a:custGeom>
              <a:avLst/>
              <a:gdLst/>
              <a:ahLst/>
              <a:cxnLst/>
              <a:rect l="l" t="t" r="r" b="b"/>
              <a:pathLst>
                <a:path w="1121410" h="216535">
                  <a:moveTo>
                    <a:pt x="895858" y="127"/>
                  </a:moveTo>
                  <a:lnTo>
                    <a:pt x="890142" y="0"/>
                  </a:lnTo>
                  <a:lnTo>
                    <a:pt x="887476" y="546"/>
                  </a:lnTo>
                  <a:lnTo>
                    <a:pt x="880999" y="4064"/>
                  </a:lnTo>
                  <a:lnTo>
                    <a:pt x="880999" y="8178"/>
                  </a:lnTo>
                  <a:lnTo>
                    <a:pt x="887095" y="21615"/>
                  </a:lnTo>
                  <a:lnTo>
                    <a:pt x="899540" y="52374"/>
                  </a:lnTo>
                  <a:lnTo>
                    <a:pt x="923416" y="96443"/>
                  </a:lnTo>
                  <a:lnTo>
                    <a:pt x="961263" y="131241"/>
                  </a:lnTo>
                  <a:lnTo>
                    <a:pt x="1015746" y="159931"/>
                  </a:lnTo>
                  <a:lnTo>
                    <a:pt x="1061974" y="180784"/>
                  </a:lnTo>
                  <a:lnTo>
                    <a:pt x="1101598" y="194530"/>
                  </a:lnTo>
                  <a:lnTo>
                    <a:pt x="1102614" y="197055"/>
                  </a:lnTo>
                  <a:lnTo>
                    <a:pt x="1103122" y="199917"/>
                  </a:lnTo>
                  <a:lnTo>
                    <a:pt x="1100327" y="202103"/>
                  </a:lnTo>
                  <a:lnTo>
                    <a:pt x="1060958" y="207608"/>
                  </a:lnTo>
                  <a:lnTo>
                    <a:pt x="1052067" y="207667"/>
                  </a:lnTo>
                  <a:lnTo>
                    <a:pt x="960881" y="206490"/>
                  </a:lnTo>
                  <a:lnTo>
                    <a:pt x="56514" y="206269"/>
                  </a:lnTo>
                  <a:lnTo>
                    <a:pt x="16510" y="202570"/>
                  </a:lnTo>
                  <a:lnTo>
                    <a:pt x="16510" y="201171"/>
                  </a:lnTo>
                  <a:lnTo>
                    <a:pt x="87502" y="171627"/>
                  </a:lnTo>
                  <a:lnTo>
                    <a:pt x="127000" y="153466"/>
                  </a:lnTo>
                  <a:lnTo>
                    <a:pt x="170306" y="129171"/>
                  </a:lnTo>
                  <a:lnTo>
                    <a:pt x="206883" y="97828"/>
                  </a:lnTo>
                  <a:lnTo>
                    <a:pt x="224789" y="60439"/>
                  </a:lnTo>
                  <a:lnTo>
                    <a:pt x="238251" y="5511"/>
                  </a:lnTo>
                  <a:lnTo>
                    <a:pt x="239649" y="1397"/>
                  </a:lnTo>
                  <a:lnTo>
                    <a:pt x="223392" y="0"/>
                  </a:lnTo>
                  <a:lnTo>
                    <a:pt x="221996" y="4318"/>
                  </a:lnTo>
                  <a:lnTo>
                    <a:pt x="218566" y="19570"/>
                  </a:lnTo>
                  <a:lnTo>
                    <a:pt x="208661" y="58686"/>
                  </a:lnTo>
                  <a:lnTo>
                    <a:pt x="191642" y="94792"/>
                  </a:lnTo>
                  <a:lnTo>
                    <a:pt x="157479" y="124091"/>
                  </a:lnTo>
                  <a:lnTo>
                    <a:pt x="104521" y="153289"/>
                  </a:lnTo>
                  <a:lnTo>
                    <a:pt x="63500" y="169989"/>
                  </a:lnTo>
                  <a:lnTo>
                    <a:pt x="40004" y="177812"/>
                  </a:lnTo>
                  <a:lnTo>
                    <a:pt x="0" y="197714"/>
                  </a:lnTo>
                  <a:lnTo>
                    <a:pt x="126" y="202248"/>
                  </a:lnTo>
                  <a:lnTo>
                    <a:pt x="20954" y="213553"/>
                  </a:lnTo>
                  <a:lnTo>
                    <a:pt x="65786" y="214726"/>
                  </a:lnTo>
                  <a:lnTo>
                    <a:pt x="105917" y="214999"/>
                  </a:lnTo>
                  <a:lnTo>
                    <a:pt x="960754" y="214800"/>
                  </a:lnTo>
                  <a:lnTo>
                    <a:pt x="1052195" y="215980"/>
                  </a:lnTo>
                  <a:lnTo>
                    <a:pt x="1070483" y="215691"/>
                  </a:lnTo>
                  <a:lnTo>
                    <a:pt x="1113916" y="206719"/>
                  </a:lnTo>
                  <a:lnTo>
                    <a:pt x="1121028" y="201267"/>
                  </a:lnTo>
                  <a:lnTo>
                    <a:pt x="1115695" y="188146"/>
                  </a:lnTo>
                  <a:lnTo>
                    <a:pt x="1088009" y="181571"/>
                  </a:lnTo>
                  <a:lnTo>
                    <a:pt x="1027176" y="154025"/>
                  </a:lnTo>
                  <a:lnTo>
                    <a:pt x="974471" y="126377"/>
                  </a:lnTo>
                  <a:lnTo>
                    <a:pt x="938276" y="92989"/>
                  </a:lnTo>
                  <a:lnTo>
                    <a:pt x="915162" y="49720"/>
                  </a:lnTo>
                  <a:lnTo>
                    <a:pt x="903097" y="19799"/>
                  </a:lnTo>
                  <a:lnTo>
                    <a:pt x="899540" y="12039"/>
                  </a:lnTo>
                  <a:lnTo>
                    <a:pt x="898778" y="9613"/>
                  </a:lnTo>
                  <a:lnTo>
                    <a:pt x="898651" y="8204"/>
                  </a:lnTo>
                  <a:lnTo>
                    <a:pt x="901064" y="7518"/>
                  </a:lnTo>
                  <a:lnTo>
                    <a:pt x="904621" y="4305"/>
                  </a:lnTo>
                  <a:lnTo>
                    <a:pt x="895476" y="3759"/>
                  </a:lnTo>
                  <a:lnTo>
                    <a:pt x="891159" y="901"/>
                  </a:lnTo>
                  <a:lnTo>
                    <a:pt x="892428" y="381"/>
                  </a:lnTo>
                  <a:lnTo>
                    <a:pt x="894079" y="127"/>
                  </a:lnTo>
                  <a:lnTo>
                    <a:pt x="895858" y="127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91610" y="141605"/>
            <a:ext cx="214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00"/>
                </a:solidFill>
                <a:latin typeface="Verdana"/>
                <a:cs typeface="Verdana"/>
              </a:rPr>
              <a:t>Dashboard</a:t>
            </a:r>
            <a:r>
              <a:rPr sz="1800" spc="-105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FFFF00"/>
                </a:solidFill>
                <a:latin typeface="Verdana"/>
                <a:cs typeface="Verdana"/>
              </a:rPr>
              <a:t>Design</a:t>
            </a:r>
            <a:endParaRPr sz="1800" dirty="0">
              <a:solidFill>
                <a:srgbClr val="FFFF00"/>
              </a:solidFill>
              <a:latin typeface="Verdana"/>
              <a:cs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E8082B-46ED-F9FC-0A49-B330DAE36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5545"/>
            <a:ext cx="8382000" cy="41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6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644</Words>
  <Application>Microsoft Office PowerPoint</Application>
  <PresentationFormat>Custom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MS PGothic</vt:lpstr>
      <vt:lpstr>Calibri</vt:lpstr>
      <vt:lpstr>Segoe UI Black</vt:lpstr>
      <vt:lpstr>Verdana</vt:lpstr>
      <vt:lpstr>Office Theme</vt:lpstr>
      <vt:lpstr>SONG ANALYSIS</vt:lpstr>
      <vt:lpstr>Overview</vt:lpstr>
      <vt:lpstr>Process Overview</vt:lpstr>
      <vt:lpstr>Dataset Description</vt:lpstr>
      <vt:lpstr>Data Cleaning Prepare and Preprocess the  dataset</vt:lpstr>
      <vt:lpstr>PowerPoint Presentation</vt:lpstr>
      <vt:lpstr>PowerPoint Presentation</vt:lpstr>
      <vt:lpstr>PowerPoint Presentation</vt:lpstr>
      <vt:lpstr>PowerPoint Presentation</vt:lpstr>
      <vt:lpstr>Dashboard Visuals</vt:lpstr>
      <vt:lpstr>Recommendations Analyze visualizations and  provide actionable advice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israr</dc:creator>
  <cp:lastModifiedBy>Raja Israr  Azam Kiani</cp:lastModifiedBy>
  <cp:revision>2</cp:revision>
  <dcterms:created xsi:type="dcterms:W3CDTF">2024-07-08T04:51:26Z</dcterms:created>
  <dcterms:modified xsi:type="dcterms:W3CDTF">2024-07-08T10:42:54Z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2024-07-08T07:29:41Z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4c58192f-b3fe-4faf-943c-252c9c4eefa6</vt:lpwstr>
  </property>
  <property fmtid="{D5CDD505-2E9C-101B-9397-08002B2CF9AE}" pid="7" name="MSIP_Label_defa4170-0d19-0005-0004-bc88714345d2_ActionId">
    <vt:lpwstr>07caf38a-29af-4a6a-9084-8c6a32fd7120</vt:lpwstr>
  </property>
  <property fmtid="{D5CDD505-2E9C-101B-9397-08002B2CF9AE}" pid="8" name="MSIP_Label_defa4170-0d19-0005-0004-bc88714345d2_ContentBits">
    <vt:lpwstr>0</vt:lpwstr>
  </property>
</Properties>
</file>