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6" y="827541"/>
            <a:ext cx="10409427" cy="58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9" y="832889"/>
            <a:ext cx="10399902" cy="58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4" y="850340"/>
            <a:ext cx="10380852" cy="58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818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Rajak Shaik</cp:lastModifiedBy>
  <cp:revision>13</cp:revision>
  <dcterms:created xsi:type="dcterms:W3CDTF">2023-10-07T01:44:58Z</dcterms:created>
  <dcterms:modified xsi:type="dcterms:W3CDTF">2024-12-28T16:04:16Z</dcterms:modified>
</cp:coreProperties>
</file>