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k Shaik" userId="338262c19bd720e0" providerId="LiveId" clId="{8648A121-6E94-4CCF-96B4-8AF5942DA7A0}"/>
    <pc:docChg chg="custSel modSld">
      <pc:chgData name="Rajak Shaik" userId="338262c19bd720e0" providerId="LiveId" clId="{8648A121-6E94-4CCF-96B4-8AF5942DA7A0}" dt="2025-04-28T15:11:44.400" v="15" actId="122"/>
      <pc:docMkLst>
        <pc:docMk/>
      </pc:docMkLst>
      <pc:sldChg chg="delSp modSp mod">
        <pc:chgData name="Rajak Shaik" userId="338262c19bd720e0" providerId="LiveId" clId="{8648A121-6E94-4CCF-96B4-8AF5942DA7A0}" dt="2025-04-28T15:11:44.400" v="15" actId="122"/>
        <pc:sldMkLst>
          <pc:docMk/>
          <pc:sldMk cId="3252028209" sldId="262"/>
        </pc:sldMkLst>
        <pc:spChg chg="del">
          <ac:chgData name="Rajak Shaik" userId="338262c19bd720e0" providerId="LiveId" clId="{8648A121-6E94-4CCF-96B4-8AF5942DA7A0}" dt="2025-04-28T15:11:16.373" v="0" actId="478"/>
          <ac:spMkLst>
            <pc:docMk/>
            <pc:sldMk cId="3252028209" sldId="262"/>
            <ac:spMk id="2" creationId="{22079F67-C7BD-42F0-AF06-BED8C48D2D11}"/>
          </ac:spMkLst>
        </pc:spChg>
        <pc:spChg chg="mod">
          <ac:chgData name="Rajak Shaik" userId="338262c19bd720e0" providerId="LiveId" clId="{8648A121-6E94-4CCF-96B4-8AF5942DA7A0}" dt="2025-04-28T15:11:44.400" v="15" actId="122"/>
          <ac:spMkLst>
            <pc:docMk/>
            <pc:sldMk cId="3252028209" sldId="262"/>
            <ac:spMk id="3" creationId="{4E66F7DD-54BD-4028-A4F4-7B857979C4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9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3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038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64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224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8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02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53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88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3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4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9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0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3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62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EA5A9-4831-4740-AFB1-2791EE2530DB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F8FFD0-A550-45F9-A199-8BABCD8EB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6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39D0-1281-41C7-8872-9C0D63C08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Sales Dashboard Summary – Internship Task 4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79F26-B507-4AFC-9478-DE79D6220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Power BI Dashboard Overview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09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BF00-D5A4-479E-82D9-205DA6D0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Metrics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8420-D6A9-40AD-8DDD-9559C0EBA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Units Sold:</a:t>
            </a:r>
            <a:r>
              <a:rPr lang="en-US" dirty="0"/>
              <a:t> 1.35M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Revenue:</a:t>
            </a:r>
            <a:r>
              <a:rPr lang="en-US" dirty="0"/>
              <a:t> $85.3M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Profit:</a:t>
            </a:r>
            <a:r>
              <a:rPr lang="en-US" dirty="0"/>
              <a:t> $32.2M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Expenses:</a:t>
            </a:r>
            <a:r>
              <a:rPr lang="en-US" dirty="0"/>
              <a:t> $53.0M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 Margin:</a:t>
            </a:r>
            <a:r>
              <a:rPr lang="en-US" dirty="0"/>
              <a:t> 37.8%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 Per Unit:</a:t>
            </a:r>
            <a:r>
              <a:rPr lang="en-US" dirty="0"/>
              <a:t> $267.30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Unit Price:</a:t>
            </a:r>
            <a:r>
              <a:rPr lang="en-US" dirty="0"/>
              <a:t> $452.94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13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C565-0AA7-47F4-A332-06D0CA85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Revenue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70F1-2139-471B-B009-6E448001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Revenue Years: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2013: $20.0M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2012: $17.7M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Revenue by Age Group: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Adults (35-64): 49.94%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Young Adults (25-34): 35.95%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Product Categories by Revenue: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Bikes: $62M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Accessories: $15M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Clothing: $8M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51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2060-1131-43E2-95CD-A5D01E83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Units Sold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17AB-E3E5-4C32-ACEF-57553515D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Product Categories by Units Sold: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Accessories: 1.05M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Clothing: 0.25M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Bikes: 0.04M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Sub-Categories: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Tires and Tubes: 0.51M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Bottles and Cages: 0.24M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04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7348-F150-4AFD-80F7-FBEF8130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Profit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751E8-AB26-44FB-AFD6-DC820C649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Profit Years: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2013: $7.5M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2012: $7.0M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 by Age Group: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Adults (35-64): 50.65%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Young Adults (25-34): 35.34%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Product Categories by Profit: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Bikes: $20.5M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Accessories: $8.9M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Clothing: $2.8M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24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566A-5473-418F-8EB1-F740C258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Insights and Recommendations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8C1-E6EB-4515-864F-28B70207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0BAB5F-27DE-469B-94FE-3AF0FAE8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marketing efforts on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Adults (35-64)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Bikes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segment due to highest revenue and profit.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promotion and inventory for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Accessories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leverage high unit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E6772D-FC29-4E6F-8ACC-6DFA3838A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4CD57B-532B-4E96-8AD6-01C33300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5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F7DD-54BD-4028-A4F4-7B857979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20282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231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Sales Dashboard Summary – Internship Task 4 </vt:lpstr>
      <vt:lpstr>Key Metrics Overview </vt:lpstr>
      <vt:lpstr>Revenue Analysis </vt:lpstr>
      <vt:lpstr>Units Sold Analysis </vt:lpstr>
      <vt:lpstr>Profit Analysis </vt:lpstr>
      <vt:lpstr>Insights and Recommendations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Summary – Internship Task 4 </dc:title>
  <dc:creator>Rajak Shaik</dc:creator>
  <cp:lastModifiedBy>Rajak Shaik</cp:lastModifiedBy>
  <cp:revision>1</cp:revision>
  <dcterms:created xsi:type="dcterms:W3CDTF">2025-04-28T15:07:49Z</dcterms:created>
  <dcterms:modified xsi:type="dcterms:W3CDTF">2025-04-28T15:11:50Z</dcterms:modified>
</cp:coreProperties>
</file>