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13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50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99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8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568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0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65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03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AD56D77-E087-49B0-8F15-7C6F25930B2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2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8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chemeClr val="bg1">
              <a:lumMod val="75000"/>
              <a:alpha val="9294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4643AB-D61C-2ABC-E9E7-2B5D6DBB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5" y="0"/>
            <a:ext cx="10858490" cy="71826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chemeClr val="bg1">
              <a:lumMod val="75000"/>
              <a:alpha val="9294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5586-DCD4-551F-0F0E-239159D5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2" y="0"/>
            <a:ext cx="10862195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chemeClr val="tx1">
              <a:lumMod val="85000"/>
              <a:lumOff val="15000"/>
              <a:alpha val="9294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704DC5-8E02-F917-E44C-45EC08DA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9" name="Picture 4" descr="Power BI - Udemy Business">
            <a:extLst>
              <a:ext uri="{FF2B5EF4-FFF2-40B4-BE49-F238E27FC236}">
                <a16:creationId xmlns:a16="http://schemas.microsoft.com/office/drawing/2014/main" id="{483A8DD2-F302-403A-1E5C-2577BB2C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-130291" y="-162329"/>
            <a:ext cx="12192000" cy="7182658"/>
          </a:xfrm>
          <a:prstGeom prst="rect">
            <a:avLst/>
          </a:prstGeom>
          <a:solidFill>
            <a:schemeClr val="tx1">
              <a:lumMod val="85000"/>
              <a:lumOff val="15000"/>
              <a:alpha val="9294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256FD2-7FDC-2633-90F9-2F276E23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CBD2DD2D-CE91-5801-6F91-F441320F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929996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362907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chemeClr val="tx1">
              <a:lumMod val="85000"/>
              <a:lumOff val="15000"/>
              <a:alpha val="9294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A70CC6-B7DA-5884-F55D-DEE76F5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0D7CB6CD-D533-7F55-A46A-94A64F8F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chemeClr val="tx1">
              <a:lumMod val="85000"/>
              <a:lumOff val="15000"/>
              <a:alpha val="9294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28504F4-B331-D6C4-0203-E97DAA28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F3093FF1-7258-A753-DE0B-8DD1831F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chemeClr val="tx1">
              <a:lumMod val="85000"/>
              <a:lumOff val="15000"/>
              <a:alpha val="9294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666885-54B9-EE33-224F-B7F2BF46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EAE4D966-EE08-A425-6607-39E443EC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chemeClr val="tx1">
              <a:lumMod val="85000"/>
              <a:lumOff val="15000"/>
              <a:alpha val="9294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B1AD1F-C066-4DCB-6773-50945304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A4E2C5C6-79BE-FD58-3AA8-EA5DD561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960</TotalTime>
  <Words>669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Arial Rounded MT Bold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Rajak Shaik</cp:lastModifiedBy>
  <cp:revision>20</cp:revision>
  <dcterms:created xsi:type="dcterms:W3CDTF">2025-02-24T07:50:09Z</dcterms:created>
  <dcterms:modified xsi:type="dcterms:W3CDTF">2025-03-18T06:29:51Z</dcterms:modified>
</cp:coreProperties>
</file>