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22C8"/>
    <a:srgbClr val="A7EA52"/>
    <a:srgbClr val="77C093"/>
    <a:srgbClr val="C4A1EF"/>
    <a:srgbClr val="A771E7"/>
    <a:srgbClr val="FF8021"/>
    <a:srgbClr val="F78D7C"/>
    <a:srgbClr val="F14124"/>
    <a:srgbClr val="000000"/>
    <a:srgbClr val="C32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85" d="100"/>
          <a:sy n="85" d="100"/>
        </p:scale>
        <p:origin x="499" y="53"/>
      </p:cViewPr>
      <p:guideLst>
        <p:guide orient="horz" pos="230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37917893444186E-2"/>
          <c:y val="4.2266309213299033E-2"/>
          <c:w val="0.90999469385783638"/>
          <c:h val="0.8402269976125738"/>
        </c:manualLayout>
      </c:layout>
      <c:area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axId val="369728127"/>
        <c:axId val="186267087"/>
      </c:areaChart>
      <c:catAx>
        <c:axId val="3697281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67087"/>
        <c:crosses val="autoZero"/>
        <c:auto val="1"/>
        <c:lblAlgn val="ctr"/>
        <c:lblOffset val="100"/>
        <c:noMultiLvlLbl val="0"/>
      </c:catAx>
      <c:valAx>
        <c:axId val="186267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728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2C9E7-200F-452C-857E-F8B7901E52A8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87FF5-0BDB-4DCA-A36D-2E57606E0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8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5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3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gradFill flip="none" rotWithShape="1">
          <a:gsLst>
            <a:gs pos="58000">
              <a:schemeClr val="accent1"/>
            </a:gs>
            <a:gs pos="29000">
              <a:schemeClr val="accent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BD90B63-71A7-8B40-BF50-A7BCDCB9799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2717576"/>
              </p:ext>
            </p:extLst>
          </p:nvPr>
        </p:nvGraphicFramePr>
        <p:xfrm>
          <a:off x="0" y="921033"/>
          <a:ext cx="12192000" cy="288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B1F7188-AD07-2945-AFB2-48440166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05" y="159282"/>
            <a:ext cx="11511189" cy="52651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487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18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8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1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7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8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6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EBB0E32-0304-4451-ADB8-C044457D5B8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9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6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/>
            </a:gs>
            <a:gs pos="29000">
              <a:schemeClr val="accent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6A3426-75AF-5B40-8230-C4DE69BF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Dashboard for BA Reviews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28832-79DB-7581-C6D0-9B26AF72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49" y="1052737"/>
            <a:ext cx="2943339" cy="2559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6BD99-ED1B-CBCC-9DA5-2A44E450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94" y="1067871"/>
            <a:ext cx="2664197" cy="2559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45C552-2B6B-5CE0-5842-AF36AAA80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287" y="1069649"/>
            <a:ext cx="2736205" cy="2559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EA169A-5A4C-2E6A-D282-6B5CCCF5A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449" y="1067871"/>
            <a:ext cx="2923202" cy="25444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8B0B9B-0D74-2266-9B92-1602918C2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36" y="3861048"/>
            <a:ext cx="2927852" cy="24767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C22F1C-C1D0-45C9-6658-ABE932DAAAA7}"/>
              </a:ext>
            </a:extLst>
          </p:cNvPr>
          <p:cNvSpPr txBox="1"/>
          <p:nvPr/>
        </p:nvSpPr>
        <p:spPr>
          <a:xfrm>
            <a:off x="694798" y="6357035"/>
            <a:ext cx="269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solidFill>
                  <a:schemeClr val="bg2">
                    <a:lumMod val="95000"/>
                  </a:schemeClr>
                </a:solidFill>
              </a:rPr>
              <a:t>OVER ALL WORD CLOUD</a:t>
            </a:r>
            <a:endParaRPr lang="en-IN" sz="1200" dirty="0">
              <a:solidFill>
                <a:schemeClr val="bg2">
                  <a:lumMod val="9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B79C06-461E-167B-65F0-49A13D06E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668" y="3866056"/>
            <a:ext cx="2688324" cy="25061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0558DE-E57E-E074-9B10-F256B0F16483}"/>
              </a:ext>
            </a:extLst>
          </p:cNvPr>
          <p:cNvSpPr txBox="1"/>
          <p:nvPr/>
        </p:nvSpPr>
        <p:spPr>
          <a:xfrm>
            <a:off x="3647728" y="6357035"/>
            <a:ext cx="228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solidFill>
                  <a:schemeClr val="bg2">
                    <a:lumMod val="95000"/>
                  </a:schemeClr>
                </a:solidFill>
              </a:rPr>
              <a:t>POSITIVE WORD CLOUD</a:t>
            </a:r>
            <a:endParaRPr lang="en-IN" sz="1200" dirty="0">
              <a:solidFill>
                <a:schemeClr val="bg2">
                  <a:lumMod val="9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B6D3F9D-B222-AB65-E131-25D5B131BA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340" y="3876320"/>
            <a:ext cx="2642097" cy="24614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7D4372-1D79-D460-9864-C45BFFF2075D}"/>
              </a:ext>
            </a:extLst>
          </p:cNvPr>
          <p:cNvSpPr txBox="1"/>
          <p:nvPr/>
        </p:nvSpPr>
        <p:spPr>
          <a:xfrm>
            <a:off x="6456040" y="6357035"/>
            <a:ext cx="2355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solidFill>
                  <a:schemeClr val="bg2">
                    <a:lumMod val="95000"/>
                  </a:schemeClr>
                </a:solidFill>
              </a:rPr>
              <a:t>NEUTRAL WORD CLOUD</a:t>
            </a:r>
            <a:endParaRPr lang="en-IN" sz="1200" dirty="0">
              <a:solidFill>
                <a:schemeClr val="bg2">
                  <a:lumMod val="95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1478F74-6CFB-FDF7-9C86-B945EB5C3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4448" y="3831649"/>
            <a:ext cx="2923201" cy="25061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C0AB44E-D0A0-E5A2-1393-3B6689C557B0}"/>
              </a:ext>
            </a:extLst>
          </p:cNvPr>
          <p:cNvSpPr txBox="1"/>
          <p:nvPr/>
        </p:nvSpPr>
        <p:spPr>
          <a:xfrm>
            <a:off x="9280262" y="6380649"/>
            <a:ext cx="2355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>
                <a:solidFill>
                  <a:schemeClr val="bg2">
                    <a:lumMod val="95000"/>
                  </a:schemeClr>
                </a:solidFill>
              </a:rPr>
              <a:t>NEGATIVE WORD CLOUD</a:t>
            </a:r>
            <a:endParaRPr lang="en-IN" sz="1200" dirty="0">
              <a:solidFill>
                <a:schemeClr val="bg2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71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50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2</vt:lpstr>
      <vt:lpstr>Quotable</vt:lpstr>
      <vt:lpstr>Dashboard for BA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for BA Reviews</dc:title>
  <dc:subject/>
  <dc:creator>Rajak Ali</dc:creator>
  <cp:keywords/>
  <dc:description/>
  <cp:lastModifiedBy>Rajak Ali</cp:lastModifiedBy>
  <cp:revision>1</cp:revision>
  <dcterms:created xsi:type="dcterms:W3CDTF">2023-07-30T16:52:14Z</dcterms:created>
  <dcterms:modified xsi:type="dcterms:W3CDTF">2023-07-30T17:42:55Z</dcterms:modified>
  <cp:category/>
</cp:coreProperties>
</file>