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9DAAC-DCC2-4BB1-BD61-69AC2B2E03F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32BBB-4CF4-4A69-8CCE-8FD57706C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7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32BBB-4CF4-4A69-8CCE-8FD57706CEE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6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4853-8DF9-54D6-C44F-0AD83144B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EFE0-D20C-3626-6547-353E6B8E6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1187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C310-4BF3-DC4E-2246-DFBC287A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E483-F602-3C5F-5918-2526FE8E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  <a:p>
            <a:r>
              <a:rPr lang="en-IN" dirty="0"/>
              <a:t>Data From SQL</a:t>
            </a:r>
          </a:p>
          <a:p>
            <a:r>
              <a:rPr lang="en-IN" dirty="0"/>
              <a:t>Data Processing</a:t>
            </a:r>
          </a:p>
          <a:p>
            <a:r>
              <a:rPr lang="en-IN" dirty="0"/>
              <a:t>Dashboard</a:t>
            </a:r>
          </a:p>
          <a:p>
            <a:r>
              <a:rPr lang="en-IN" dirty="0"/>
              <a:t>Export</a:t>
            </a:r>
          </a:p>
          <a:p>
            <a:r>
              <a:rPr lang="en-IN" dirty="0"/>
              <a:t>Share Project</a:t>
            </a:r>
          </a:p>
        </p:txBody>
      </p:sp>
    </p:spTree>
    <p:extLst>
      <p:ext uri="{BB962C8B-B14F-4D97-AF65-F5344CB8AC3E}">
        <p14:creationId xmlns:p14="http://schemas.microsoft.com/office/powerpoint/2010/main" val="38885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78EB-50DA-908A-64D8-F111F444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CD12-0C4E-2C7B-E461-37DD40A0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develop a comprehensive credit card weekly dashboard that provides real-time insight into key performance metrics and trends, enabling stakeholder to monitor &amp; </a:t>
            </a:r>
            <a:r>
              <a:rPr lang="en-IN" dirty="0" err="1"/>
              <a:t>analyze</a:t>
            </a:r>
            <a:r>
              <a:rPr lang="en-IN" dirty="0"/>
              <a:t> credit card operations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6036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F68-1B0D-72BB-A1AE-0A1C2DE2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69C7-18A1-9996-613C-D07C632E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GITHUB:-  https://github.com/Akanksha98-08/Credit-Card-Operation.git</a:t>
            </a:r>
          </a:p>
        </p:txBody>
      </p:sp>
    </p:spTree>
    <p:extLst>
      <p:ext uri="{BB962C8B-B14F-4D97-AF65-F5344CB8AC3E}">
        <p14:creationId xmlns:p14="http://schemas.microsoft.com/office/powerpoint/2010/main" val="4034989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65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Credit card</vt:lpstr>
      <vt:lpstr>contents</vt:lpstr>
      <vt:lpstr>Project objective</vt:lpstr>
      <vt:lpstr>Download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Kumari</dc:creator>
  <cp:lastModifiedBy>Akanksha Kumari</cp:lastModifiedBy>
  <cp:revision>1</cp:revision>
  <dcterms:created xsi:type="dcterms:W3CDTF">2024-06-29T14:44:49Z</dcterms:created>
  <dcterms:modified xsi:type="dcterms:W3CDTF">2024-06-29T14:54:14Z</dcterms:modified>
</cp:coreProperties>
</file>