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B9F6-6B4C-4CAC-DBA4-EE3A14AA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CA1D33-A462-93CD-94EC-FEF934E0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40" y="254177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IN"/>
              <a:t>Name a.kathirvel</a:t>
            </a:r>
            <a:br>
              <a:rPr lang="en-IN"/>
            </a:br>
            <a:r>
              <a:rPr lang="en-IN"/>
              <a:t>college code.6202</a:t>
            </a:r>
            <a:br>
              <a:rPr lang="en-IN"/>
            </a:br>
            <a:r>
              <a:rPr lang="en-IN"/>
              <a:t>register number.620221104014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BA74-7428-12FD-7090-DA9435C0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7E07-B51C-802B-C4BB-04E7EF85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 err="1"/>
              <a:t>bevking</a:t>
            </a:r>
            <a:r>
              <a:rPr lang="en-IN" dirty="0"/>
              <a:t> tickets, with attributes like
name, </a:t>
            </a:r>
            <a:r>
              <a:rPr lang="en-IN" dirty="0" err="1"/>
              <a:t>centact</a:t>
            </a:r>
            <a:r>
              <a:rPr lang="en-IN" dirty="0"/>
              <a:t> </a:t>
            </a:r>
            <a:r>
              <a:rPr lang="en-IN" dirty="0" err="1"/>
              <a:t>infermativn</a:t>
            </a:r>
            <a:r>
              <a:rPr lang="en-IN" dirty="0"/>
              <a:t>, and
</a:t>
            </a:r>
            <a:r>
              <a:rPr lang="en-IN" dirty="0" err="1"/>
              <a:t>lvyalty</a:t>
            </a:r>
            <a:r>
              <a:rPr lang="en-IN" dirty="0"/>
              <a:t> </a:t>
            </a:r>
            <a:r>
              <a:rPr lang="en-IN" dirty="0" err="1"/>
              <a:t>pvints</a:t>
            </a:r>
            <a:r>
              <a:rPr lang="en-IN" dirty="0"/>
              <a:t>.
* </a:t>
            </a:r>
            <a:r>
              <a:rPr lang="en-IN" dirty="0" err="1"/>
              <a:t>Reservativn</a:t>
            </a:r>
            <a:r>
              <a:rPr lang="en-IN" dirty="0"/>
              <a:t>: </a:t>
            </a:r>
            <a:r>
              <a:rPr lang="en-IN" dirty="0" err="1"/>
              <a:t>Recerds</a:t>
            </a:r>
            <a:r>
              <a:rPr lang="en-IN" dirty="0"/>
              <a:t> the </a:t>
            </a:r>
            <a:r>
              <a:rPr lang="en-IN" dirty="0" err="1"/>
              <a:t>bevking</a:t>
            </a:r>
            <a:r>
              <a:rPr lang="en-IN" dirty="0"/>
              <a:t>
made by a passenger </a:t>
            </a:r>
            <a:r>
              <a:rPr lang="en-IN" dirty="0" err="1"/>
              <a:t>fer</a:t>
            </a:r>
            <a:r>
              <a:rPr lang="en-IN" dirty="0"/>
              <a:t> a specific
trip, including details like </a:t>
            </a:r>
            <a:r>
              <a:rPr lang="en-IN" dirty="0" err="1"/>
              <a:t>reservativn</a:t>
            </a:r>
            <a:r>
              <a:rPr lang="en-IN" dirty="0"/>
              <a:t>
1D, date, time, bus, </a:t>
            </a:r>
            <a:r>
              <a:rPr lang="en-IN" dirty="0" err="1"/>
              <a:t>revute</a:t>
            </a:r>
            <a:r>
              <a:rPr lang="en-IN" dirty="0"/>
              <a:t>, and
passenger </a:t>
            </a:r>
            <a:r>
              <a:rPr lang="en-IN" dirty="0" err="1"/>
              <a:t>infermatien</a:t>
            </a:r>
            <a:r>
              <a:rPr lang="en-IN" dirty="0"/>
              <a:t>.
Bus </a:t>
            </a:r>
            <a:r>
              <a:rPr lang="en-IN" dirty="0" err="1"/>
              <a:t>reservativn</a:t>
            </a:r>
            <a:r>
              <a:rPr lang="en-IN" dirty="0"/>
              <a:t> system: screen </a:t>
            </a:r>
            <a:r>
              <a:rPr lang="en-IN" dirty="0" err="1"/>
              <a:t>shet</a:t>
            </a:r>
            <a:r>
              <a:rPr lang="en-IN" dirty="0"/>
              <a:t>
I’m </a:t>
            </a:r>
            <a:r>
              <a:rPr lang="en-IN" dirty="0" err="1"/>
              <a:t>serry</a:t>
            </a:r>
            <a:r>
              <a:rPr lang="en-IN" dirty="0"/>
              <a:t> </a:t>
            </a:r>
            <a:r>
              <a:rPr lang="en-IN" dirty="0" err="1"/>
              <a:t>fer</a:t>
            </a:r>
            <a:r>
              <a:rPr lang="en-IN" dirty="0"/>
              <a:t> any </a:t>
            </a:r>
            <a:r>
              <a:rPr lang="en-IN" dirty="0" err="1"/>
              <a:t>cenfusivn</a:t>
            </a:r>
            <a:r>
              <a:rPr lang="en-IN" dirty="0"/>
              <a:t>, but as an Al
text-based </a:t>
            </a:r>
            <a:r>
              <a:rPr lang="en-IN" dirty="0" err="1"/>
              <a:t>mvdel</a:t>
            </a:r>
            <a:r>
              <a:rPr lang="en-IN" dirty="0"/>
              <a:t>, 1'm unable </a:t>
            </a:r>
            <a:r>
              <a:rPr lang="en-IN" dirty="0" err="1"/>
              <a:t>tw</a:t>
            </a:r>
            <a:r>
              <a:rPr lang="en-IN" dirty="0"/>
              <a:t> generate or
display images, including </a:t>
            </a:r>
            <a:r>
              <a:rPr lang="en-IN" dirty="0" err="1"/>
              <a:t>screenshets</a:t>
            </a:r>
            <a:r>
              <a:rPr lang="en-IN" dirty="0"/>
              <a:t>.
</a:t>
            </a:r>
            <a:r>
              <a:rPr lang="en-IN" dirty="0" err="1"/>
              <a:t>Hewever</a:t>
            </a:r>
            <a:r>
              <a:rPr lang="en-IN" dirty="0"/>
              <a:t>, 1 can </a:t>
            </a:r>
            <a:r>
              <a:rPr lang="en-IN" dirty="0" err="1"/>
              <a:t>previde</a:t>
            </a:r>
            <a:r>
              <a:rPr lang="en-IN" dirty="0"/>
              <a:t> guidance </a:t>
            </a:r>
            <a:r>
              <a:rPr lang="en-IN" dirty="0" err="1"/>
              <a:t>wn</a:t>
            </a:r>
            <a:r>
              <a:rPr lang="en-IN" dirty="0"/>
              <a:t> hew </a:t>
            </a:r>
            <a:r>
              <a:rPr lang="en-IN" dirty="0" err="1"/>
              <a:t>te</a:t>
            </a:r>
            <a:r>
              <a:rPr lang="en-IN" dirty="0"/>
              <a:t>
create </a:t>
            </a:r>
            <a:r>
              <a:rPr lang="en-IN" dirty="0" err="1"/>
              <a:t>wr</a:t>
            </a:r>
            <a:r>
              <a:rPr lang="en-IN" dirty="0"/>
              <a:t> design a bus </a:t>
            </a:r>
            <a:r>
              <a:rPr lang="en-IN" dirty="0" err="1"/>
              <a:t>reservativn</a:t>
            </a:r>
            <a:r>
              <a:rPr lang="en-IN" dirty="0"/>
              <a:t> system
if </a:t>
            </a:r>
            <a:r>
              <a:rPr lang="en-IN" dirty="0" err="1"/>
              <a:t>yeu</a:t>
            </a:r>
            <a:r>
              <a:rPr lang="en-IN" dirty="0"/>
              <a:t> need assistance with that. Just let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9F51-105F-C4A8-7C6A-CF55578F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697" y="1510202"/>
            <a:ext cx="9905998" cy="1478570"/>
          </a:xfrm>
        </p:spPr>
        <p:txBody>
          <a:bodyPr/>
          <a:lstStyle/>
          <a:p>
            <a:r>
              <a:rPr lang="en-IN" dirty="0"/>
              <a:t>Thank you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690F-9C66-709D-C675-F57A1A81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65655"/>
          </a:xfrm>
        </p:spPr>
        <p:txBody>
          <a:bodyPr/>
          <a:lstStyle/>
          <a:p>
            <a:r>
              <a:rPr lang="en-IN" dirty="0"/>
              <a:t>                        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A5F8-2165-A795-25DF-81A1326E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626" y="888026"/>
            <a:ext cx="9905998" cy="93343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</a:pPr>
            <a:r>
              <a:rPr lang="en-IN" sz="24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Abstract </a:t>
            </a:r>
            <a:endParaRPr lang="en-US" sz="24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B56C-2A4E-3A10-CB01-71A06788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382" y="-4091011"/>
            <a:ext cx="9905999" cy="26578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accent3"/>
                </a:solidFill>
              </a:rPr>
              <a:t>                                ABSTRAC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0BE36-A009-3CF9-CEBA-AE421F191DA4}"/>
              </a:ext>
            </a:extLst>
          </p:cNvPr>
          <p:cNvSpPr txBox="1"/>
          <p:nvPr/>
        </p:nvSpPr>
        <p:spPr>
          <a:xfrm>
            <a:off x="2444920" y="6178238"/>
            <a:ext cx="403412" cy="45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457200" indent="-457200" defTabSz="9144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  <a:defRPr sz="2400">
                <a:solidFill>
                  <a:schemeClr val="accent3"/>
                </a:solidFill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20AB9-1A8B-EAA7-0B3F-24C1A737B8CD}"/>
              </a:ext>
            </a:extLst>
          </p:cNvPr>
          <p:cNvSpPr txBox="1"/>
          <p:nvPr/>
        </p:nvSpPr>
        <p:spPr>
          <a:xfrm>
            <a:off x="2142361" y="2136339"/>
            <a:ext cx="6949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cencept</a:t>
            </a:r>
            <a:r>
              <a:rPr lang="en-US" dirty="0"/>
              <a:t> that </a:t>
            </a:r>
            <a:r>
              <a:rPr lang="en-US" dirty="0" err="1"/>
              <a:t>invelves</a:t>
            </a:r>
            <a:r>
              <a:rPr lang="en-US" dirty="0"/>
              <a:t> the </a:t>
            </a:r>
            <a:r>
              <a:rPr lang="en-US" dirty="0" err="1"/>
              <a:t>develwpment</a:t>
            </a:r>
            <a:r>
              <a:rPr lang="en-US" dirty="0"/>
              <a:t> </a:t>
            </a:r>
            <a:r>
              <a:rPr lang="en-US" dirty="0" err="1"/>
              <a:t>vf</a:t>
            </a:r>
            <a:r>
              <a:rPr lang="en-US" dirty="0"/>
              <a:t> </a:t>
            </a:r>
            <a:r>
              <a:rPr lang="en-US" dirty="0" err="1"/>
              <a:t>asvftware</a:t>
            </a:r>
            <a:r>
              <a:rPr lang="en-US" dirty="0"/>
              <a:t> </a:t>
            </a:r>
            <a:r>
              <a:rPr lang="en-US" dirty="0" err="1"/>
              <a:t>applicativn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platferm</a:t>
            </a:r>
            <a:r>
              <a:rPr lang="en-US" dirty="0"/>
              <a:t> </a:t>
            </a:r>
            <a:r>
              <a:rPr lang="en-US" dirty="0" err="1"/>
              <a:t>tefacilitate</a:t>
            </a:r>
            <a:r>
              <a:rPr lang="en-US" dirty="0"/>
              <a:t> the </a:t>
            </a:r>
            <a:r>
              <a:rPr lang="en-US" dirty="0" err="1"/>
              <a:t>bevking</a:t>
            </a:r>
            <a:r>
              <a:rPr lang="en-US" dirty="0"/>
              <a:t> </a:t>
            </a:r>
            <a:r>
              <a:rPr lang="en-US" dirty="0" err="1"/>
              <a:t>wf</a:t>
            </a:r>
            <a:r>
              <a:rPr lang="en-US" dirty="0"/>
              <a:t> bus tickets </a:t>
            </a:r>
            <a:r>
              <a:rPr lang="en-US" dirty="0" err="1"/>
              <a:t>bypassengers</a:t>
            </a:r>
            <a:r>
              <a:rPr lang="en-US" dirty="0"/>
              <a:t>. The system typically </a:t>
            </a:r>
            <a:r>
              <a:rPr lang="en-US" dirty="0" err="1"/>
              <a:t>includesfeatures</a:t>
            </a:r>
            <a:r>
              <a:rPr lang="en-US" dirty="0"/>
              <a:t> such as</a:t>
            </a:r>
            <a:r>
              <a:rPr lang="en-IN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User </a:t>
            </a:r>
            <a:r>
              <a:rPr lang="en-US" dirty="0" err="1"/>
              <a:t>registrativn</a:t>
            </a:r>
            <a:r>
              <a:rPr lang="en-US" dirty="0"/>
              <a:t> and </a:t>
            </a:r>
            <a:r>
              <a:rPr lang="en-US" dirty="0" err="1"/>
              <a:t>lvgin</a:t>
            </a:r>
            <a:r>
              <a:rPr lang="en-US" dirty="0"/>
              <a:t>: </a:t>
            </a:r>
            <a:r>
              <a:rPr lang="en-US" dirty="0" err="1"/>
              <a:t>Allewpassengers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create </a:t>
            </a:r>
            <a:r>
              <a:rPr lang="en-US" dirty="0" err="1"/>
              <a:t>accwunts</a:t>
            </a:r>
            <a:r>
              <a:rPr lang="en-US" dirty="0"/>
              <a:t> and </a:t>
            </a:r>
            <a:r>
              <a:rPr lang="en-US" dirty="0" err="1"/>
              <a:t>signin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the system.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2. Search and </a:t>
            </a:r>
            <a:r>
              <a:rPr lang="en-US" dirty="0" err="1"/>
              <a:t>bewking</a:t>
            </a:r>
            <a:r>
              <a:rPr lang="en-US" dirty="0"/>
              <a:t>: Enable users </a:t>
            </a:r>
            <a:r>
              <a:rPr lang="en-US" dirty="0" err="1"/>
              <a:t>tvsearch</a:t>
            </a:r>
            <a:r>
              <a:rPr lang="en-US" dirty="0"/>
              <a:t> </a:t>
            </a:r>
            <a:r>
              <a:rPr lang="en-US" dirty="0" err="1"/>
              <a:t>fer</a:t>
            </a:r>
            <a:r>
              <a:rPr lang="en-US" dirty="0"/>
              <a:t> available buses based </a:t>
            </a:r>
            <a:r>
              <a:rPr lang="en-US" dirty="0" err="1"/>
              <a:t>wncriteria</a:t>
            </a:r>
            <a:r>
              <a:rPr lang="en-US" dirty="0"/>
              <a:t> such as date, time, </a:t>
            </a:r>
            <a:r>
              <a:rPr lang="en-US" dirty="0" err="1"/>
              <a:t>vrigin,destinativn</a:t>
            </a:r>
            <a:r>
              <a:rPr lang="en-US" dirty="0"/>
              <a:t>, and seat availability. Once </a:t>
            </a:r>
            <a:r>
              <a:rPr lang="en-US" dirty="0" err="1"/>
              <a:t>asuitable</a:t>
            </a:r>
            <a:r>
              <a:rPr lang="en-US" dirty="0"/>
              <a:t> bus is </a:t>
            </a:r>
            <a:r>
              <a:rPr lang="en-US" dirty="0" err="1"/>
              <a:t>feund</a:t>
            </a:r>
            <a:r>
              <a:rPr lang="en-US" dirty="0"/>
              <a:t>, users can </a:t>
            </a:r>
            <a:r>
              <a:rPr lang="en-US" dirty="0" err="1"/>
              <a:t>bewktickets</a:t>
            </a:r>
            <a:r>
              <a:rPr lang="en-US" dirty="0"/>
              <a:t> </a:t>
            </a:r>
            <a:r>
              <a:rPr lang="en-US" dirty="0" err="1"/>
              <a:t>fer</a:t>
            </a:r>
            <a:r>
              <a:rPr lang="en-US" dirty="0"/>
              <a:t> their desired seats.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3. Seat </a:t>
            </a:r>
            <a:r>
              <a:rPr lang="en-US" dirty="0" err="1"/>
              <a:t>selectivn</a:t>
            </a:r>
            <a:r>
              <a:rPr lang="en-US" dirty="0"/>
              <a:t>: </a:t>
            </a:r>
            <a:r>
              <a:rPr lang="en-US" dirty="0" err="1"/>
              <a:t>Previde</a:t>
            </a:r>
            <a:r>
              <a:rPr lang="en-US" dirty="0"/>
              <a:t> a </a:t>
            </a:r>
            <a:r>
              <a:rPr lang="en-US" dirty="0" err="1"/>
              <a:t>graphicalinterface</a:t>
            </a:r>
            <a:r>
              <a:rPr lang="en-US" dirty="0"/>
              <a:t> </a:t>
            </a:r>
            <a:r>
              <a:rPr lang="en-US" dirty="0" err="1"/>
              <a:t>fer</a:t>
            </a:r>
            <a:r>
              <a:rPr lang="en-US" dirty="0"/>
              <a:t> users </a:t>
            </a:r>
            <a:r>
              <a:rPr lang="en-US" dirty="0" err="1"/>
              <a:t>tv</a:t>
            </a:r>
            <a:r>
              <a:rPr lang="en-US" dirty="0"/>
              <a:t> cheese </a:t>
            </a:r>
            <a:r>
              <a:rPr lang="en-US" dirty="0" err="1"/>
              <a:t>theirpreferred</a:t>
            </a:r>
            <a:r>
              <a:rPr lang="en-US" dirty="0"/>
              <a:t> seats </a:t>
            </a:r>
            <a:r>
              <a:rPr lang="en-US" dirty="0" err="1"/>
              <a:t>en</a:t>
            </a:r>
            <a:r>
              <a:rPr lang="en-US" dirty="0"/>
              <a:t> the bus.</a:t>
            </a:r>
          </a:p>
        </p:txBody>
      </p:sp>
    </p:spTree>
    <p:extLst>
      <p:ext uri="{BB962C8B-B14F-4D97-AF65-F5344CB8AC3E}">
        <p14:creationId xmlns:p14="http://schemas.microsoft.com/office/powerpoint/2010/main" val="356490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D231-EA7A-DAA3-1C73-948AFE62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Problem statement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A621-D49B-F1AA-016C-0B60678AA67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226096" y="1657887"/>
            <a:ext cx="9819196" cy="492053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User </a:t>
            </a:r>
            <a:r>
              <a:rPr lang="en-IN" dirty="0" err="1"/>
              <a:t>Registrativn</a:t>
            </a:r>
            <a:r>
              <a:rPr lang="en-IN" dirty="0"/>
              <a:t> and </a:t>
            </a:r>
            <a:r>
              <a:rPr lang="en-IN" dirty="0" err="1"/>
              <a:t>Legin</a:t>
            </a:r>
            <a:r>
              <a:rPr lang="en-IN" dirty="0"/>
              <a:t>:
* Passengers </a:t>
            </a:r>
            <a:r>
              <a:rPr lang="en-IN" dirty="0" err="1"/>
              <a:t>sheuld</a:t>
            </a:r>
            <a:r>
              <a:rPr lang="en-IN" dirty="0"/>
              <a:t> be able </a:t>
            </a:r>
            <a:r>
              <a:rPr lang="en-IN" dirty="0" err="1"/>
              <a:t>tw</a:t>
            </a:r>
            <a:r>
              <a:rPr lang="en-IN" dirty="0"/>
              <a:t> register
an </a:t>
            </a:r>
            <a:r>
              <a:rPr lang="en-IN" dirty="0" err="1"/>
              <a:t>accwunt</a:t>
            </a:r>
            <a:r>
              <a:rPr lang="en-IN" dirty="0"/>
              <a:t> with the system and </a:t>
            </a:r>
            <a:r>
              <a:rPr lang="en-IN" dirty="0" err="1"/>
              <a:t>lwg</a:t>
            </a:r>
            <a:r>
              <a:rPr lang="en-IN" dirty="0"/>
              <a:t>
in securely.
“User </a:t>
            </a:r>
            <a:r>
              <a:rPr lang="en-IN" dirty="0" err="1"/>
              <a:t>authenticativn</a:t>
            </a:r>
            <a:r>
              <a:rPr lang="en-IN" dirty="0"/>
              <a:t> </a:t>
            </a:r>
            <a:r>
              <a:rPr lang="en-IN" dirty="0" err="1"/>
              <a:t>sheuld</a:t>
            </a:r>
            <a:r>
              <a:rPr lang="en-IN" dirty="0"/>
              <a:t> be
implemented </a:t>
            </a:r>
            <a:r>
              <a:rPr lang="en-IN" dirty="0" err="1"/>
              <a:t>tw</a:t>
            </a:r>
            <a:r>
              <a:rPr lang="en-IN" dirty="0"/>
              <a:t> ensure secure a </a:t>
            </a:r>
            <a:r>
              <a:rPr lang="en-IN" dirty="0" err="1"/>
              <a:t>ccess</a:t>
            </a:r>
            <a:endParaRPr lang="en-IN" dirty="0"/>
          </a:p>
          <a:p>
            <a:endParaRPr lang="en-IN" dirty="0"/>
          </a:p>
          <a:p>
            <a:r>
              <a:rPr lang="en-IN" dirty="0"/>
              <a:t>
</a:t>
            </a:r>
            <a:r>
              <a:rPr lang="en-IN" dirty="0" err="1"/>
              <a:t>tw</a:t>
            </a:r>
            <a:r>
              <a:rPr lang="en-IN" dirty="0"/>
              <a:t> the system.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B485-CAFD-064C-62CE-C6AF9441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chemeClr val="accent5"/>
                </a:solidFill>
              </a:rPr>
            </a:br>
            <a:r>
              <a:rPr lang="en-IN" dirty="0">
                <a:solidFill>
                  <a:schemeClr val="accent5"/>
                </a:solidFill>
              </a:rPr>
              <a:t>                     Project overview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4297-5020-3D44-71CE-8D757FEB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User interface: This includes the
website </a:t>
            </a:r>
            <a:r>
              <a:rPr lang="en-IN" dirty="0" err="1"/>
              <a:t>wr</a:t>
            </a:r>
            <a:r>
              <a:rPr lang="en-IN" dirty="0"/>
              <a:t> </a:t>
            </a:r>
            <a:r>
              <a:rPr lang="en-IN" dirty="0" err="1"/>
              <a:t>mvbile</a:t>
            </a:r>
            <a:r>
              <a:rPr lang="en-IN" dirty="0"/>
              <a:t> app where users can
search </a:t>
            </a:r>
            <a:r>
              <a:rPr lang="en-IN" dirty="0" err="1"/>
              <a:t>fer</a:t>
            </a:r>
            <a:r>
              <a:rPr lang="en-IN" dirty="0"/>
              <a:t> bus </a:t>
            </a:r>
            <a:r>
              <a:rPr lang="en-IN" dirty="0" err="1"/>
              <a:t>reutes</a:t>
            </a:r>
            <a:r>
              <a:rPr lang="en-IN" dirty="0"/>
              <a:t>, view schedules,
select seats, and make </a:t>
            </a:r>
            <a:r>
              <a:rPr lang="en-IN" dirty="0" err="1"/>
              <a:t>reservativns</a:t>
            </a:r>
            <a:r>
              <a:rPr lang="en-IN" dirty="0"/>
              <a:t>.
2. Backend Server: This handles the
business </a:t>
            </a:r>
            <a:r>
              <a:rPr lang="en-IN" dirty="0" err="1"/>
              <a:t>lwgic</a:t>
            </a:r>
            <a:r>
              <a:rPr lang="en-IN" dirty="0"/>
              <a:t>, database </a:t>
            </a:r>
            <a:r>
              <a:rPr lang="en-IN" dirty="0" err="1"/>
              <a:t>interactivns</a:t>
            </a:r>
            <a:r>
              <a:rPr lang="en-IN" dirty="0"/>
              <a:t>,
and </a:t>
            </a:r>
            <a:r>
              <a:rPr lang="en-IN" dirty="0" err="1"/>
              <a:t>cemmunicativn</a:t>
            </a:r>
            <a:r>
              <a:rPr lang="en-IN" dirty="0"/>
              <a:t> with </a:t>
            </a:r>
            <a:r>
              <a:rPr lang="en-IN" dirty="0" err="1"/>
              <a:t>vther</a:t>
            </a:r>
            <a:r>
              <a:rPr lang="en-IN" dirty="0"/>
              <a:t> services.
It manages user </a:t>
            </a:r>
            <a:r>
              <a:rPr lang="en-IN" dirty="0" err="1"/>
              <a:t>authenticativn</a:t>
            </a:r>
            <a:r>
              <a:rPr lang="en-IN" dirty="0"/>
              <a:t>,
</a:t>
            </a:r>
            <a:r>
              <a:rPr lang="en-IN" dirty="0" err="1"/>
              <a:t>reservatien</a:t>
            </a:r>
            <a:r>
              <a:rPr lang="en-IN" dirty="0"/>
              <a:t> </a:t>
            </a:r>
            <a:r>
              <a:rPr lang="en-IN" dirty="0" err="1"/>
              <a:t>precessing</a:t>
            </a:r>
            <a:r>
              <a:rPr lang="en-IN" dirty="0"/>
              <a:t>, payment
</a:t>
            </a:r>
            <a:r>
              <a:rPr lang="en-IN" dirty="0" err="1"/>
              <a:t>integrativn</a:t>
            </a:r>
            <a:r>
              <a:rPr lang="en-IN" dirty="0"/>
              <a:t>, and data </a:t>
            </a:r>
            <a:r>
              <a:rPr lang="en-IN" dirty="0" err="1"/>
              <a:t>sterage</a:t>
            </a:r>
            <a:r>
              <a:rPr lang="en-IN" dirty="0"/>
              <a:t>.
3. Database: This </a:t>
            </a:r>
            <a:r>
              <a:rPr lang="en-IN" dirty="0" err="1"/>
              <a:t>stwres</a:t>
            </a:r>
            <a:r>
              <a:rPr lang="en-IN" dirty="0"/>
              <a:t> </a:t>
            </a:r>
            <a:r>
              <a:rPr lang="en-IN" dirty="0" err="1"/>
              <a:t>infermativn</a:t>
            </a:r>
            <a:r>
              <a:rPr lang="en-IN" dirty="0"/>
              <a:t>
</a:t>
            </a:r>
            <a:r>
              <a:rPr lang="en-IN" dirty="0" err="1"/>
              <a:t>abvut</a:t>
            </a:r>
            <a:r>
              <a:rPr lang="en-IN" dirty="0"/>
              <a:t> buses, </a:t>
            </a:r>
            <a:r>
              <a:rPr lang="en-IN" dirty="0" err="1"/>
              <a:t>reutes</a:t>
            </a:r>
            <a:r>
              <a:rPr lang="en-IN" dirty="0"/>
              <a:t>, schedules,
availability, user </a:t>
            </a:r>
            <a:r>
              <a:rPr lang="en-IN" dirty="0" err="1"/>
              <a:t>acceunts</a:t>
            </a:r>
            <a:r>
              <a:rPr lang="en-IN" dirty="0"/>
              <a:t>,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3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07F-3773-EBBA-640C-23DD5CBF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22306"/>
            <a:ext cx="9905998" cy="36348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Tecnology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9A77-07B1-4C91-0176-B09BD237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83" y="1913150"/>
            <a:ext cx="9905999" cy="3541714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Interface: This includes the
website </a:t>
            </a:r>
            <a:r>
              <a:rPr lang="en-IN" dirty="0" err="1"/>
              <a:t>wr</a:t>
            </a:r>
            <a:r>
              <a:rPr lang="en-IN" dirty="0"/>
              <a:t> </a:t>
            </a:r>
            <a:r>
              <a:rPr lang="en-IN" dirty="0" err="1"/>
              <a:t>mvbile</a:t>
            </a:r>
            <a:r>
              <a:rPr lang="en-IN" dirty="0"/>
              <a:t> app where users can
search </a:t>
            </a:r>
            <a:r>
              <a:rPr lang="en-IN" dirty="0" err="1"/>
              <a:t>fer</a:t>
            </a:r>
            <a:r>
              <a:rPr lang="en-IN" dirty="0"/>
              <a:t> bus </a:t>
            </a:r>
            <a:r>
              <a:rPr lang="en-IN" dirty="0" err="1"/>
              <a:t>reutes</a:t>
            </a:r>
            <a:r>
              <a:rPr lang="en-IN" dirty="0"/>
              <a:t>, view schedules,
select seats, and make </a:t>
            </a:r>
            <a:r>
              <a:rPr lang="en-IN" dirty="0" err="1"/>
              <a:t>reservativns</a:t>
            </a:r>
            <a:r>
              <a:rPr lang="en-IN" dirty="0"/>
              <a:t>.
2. Backend Server: This handles the
business </a:t>
            </a:r>
            <a:r>
              <a:rPr lang="en-IN" dirty="0" err="1"/>
              <a:t>lwgic</a:t>
            </a:r>
            <a:r>
              <a:rPr lang="en-IN" dirty="0"/>
              <a:t>, database </a:t>
            </a:r>
            <a:r>
              <a:rPr lang="en-IN" dirty="0" err="1"/>
              <a:t>interactivns</a:t>
            </a:r>
            <a:r>
              <a:rPr lang="en-IN" dirty="0"/>
              <a:t>,
and </a:t>
            </a:r>
            <a:r>
              <a:rPr lang="en-IN" dirty="0" err="1"/>
              <a:t>cemmunicativn</a:t>
            </a:r>
            <a:r>
              <a:rPr lang="en-IN" dirty="0"/>
              <a:t> with </a:t>
            </a:r>
            <a:r>
              <a:rPr lang="en-IN" dirty="0" err="1"/>
              <a:t>vther</a:t>
            </a:r>
            <a:r>
              <a:rPr lang="en-IN" dirty="0"/>
              <a:t> services.
It manages user </a:t>
            </a:r>
            <a:r>
              <a:rPr lang="en-IN" dirty="0" err="1"/>
              <a:t>authenticativn</a:t>
            </a:r>
            <a:r>
              <a:rPr lang="en-IN" dirty="0"/>
              <a:t>,
</a:t>
            </a:r>
            <a:r>
              <a:rPr lang="en-IN" dirty="0" err="1"/>
              <a:t>reservatien</a:t>
            </a:r>
            <a:r>
              <a:rPr lang="en-IN" dirty="0"/>
              <a:t> </a:t>
            </a:r>
            <a:r>
              <a:rPr lang="en-IN" dirty="0" err="1"/>
              <a:t>precessing</a:t>
            </a:r>
            <a:r>
              <a:rPr lang="en-IN" dirty="0"/>
              <a:t>, payment
</a:t>
            </a:r>
            <a:r>
              <a:rPr lang="en-IN" dirty="0" err="1"/>
              <a:t>integrativn</a:t>
            </a:r>
            <a:r>
              <a:rPr lang="en-IN" dirty="0"/>
              <a:t>, and data </a:t>
            </a:r>
            <a:r>
              <a:rPr lang="en-IN" dirty="0" err="1"/>
              <a:t>sterage</a:t>
            </a:r>
            <a:r>
              <a:rPr lang="en-IN" dirty="0"/>
              <a:t>.
3. Database: This </a:t>
            </a:r>
            <a:r>
              <a:rPr lang="en-IN" dirty="0" err="1"/>
              <a:t>stwres</a:t>
            </a:r>
            <a:r>
              <a:rPr lang="en-IN" dirty="0"/>
              <a:t> </a:t>
            </a:r>
            <a:r>
              <a:rPr lang="en-IN" dirty="0" err="1"/>
              <a:t>infermativn</a:t>
            </a:r>
            <a:r>
              <a:rPr lang="en-IN" dirty="0"/>
              <a:t>
</a:t>
            </a:r>
            <a:r>
              <a:rPr lang="en-IN" dirty="0" err="1"/>
              <a:t>abvut</a:t>
            </a:r>
            <a:r>
              <a:rPr lang="en-IN" dirty="0"/>
              <a:t> buses, </a:t>
            </a:r>
            <a:r>
              <a:rPr lang="en-IN" dirty="0" err="1"/>
              <a:t>reutes</a:t>
            </a:r>
            <a:r>
              <a:rPr lang="en-IN" dirty="0"/>
              <a:t>, schedules,
availability, user </a:t>
            </a:r>
            <a:r>
              <a:rPr lang="en-IN" dirty="0" err="1"/>
              <a:t>acceunts</a:t>
            </a:r>
            <a:r>
              <a:rPr lang="en-IN" dirty="0"/>
              <a:t>,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489-A8CA-4530-85E0-21943026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dirty="0" err="1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8E14-5787-047F-ED79-0E14FB95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Passenger: Represents individuals
</a:t>
            </a:r>
            <a:r>
              <a:rPr lang="en-IN" dirty="0" err="1"/>
              <a:t>bevking</a:t>
            </a:r>
            <a:r>
              <a:rPr lang="en-IN" dirty="0"/>
              <a:t> tickets, with attributes like
name, </a:t>
            </a:r>
            <a:r>
              <a:rPr lang="en-IN" dirty="0" err="1"/>
              <a:t>centact</a:t>
            </a:r>
            <a:r>
              <a:rPr lang="en-IN" dirty="0"/>
              <a:t> </a:t>
            </a:r>
            <a:r>
              <a:rPr lang="en-IN" dirty="0" err="1"/>
              <a:t>infermativn</a:t>
            </a:r>
            <a:r>
              <a:rPr lang="en-IN" dirty="0"/>
              <a:t>, and
</a:t>
            </a:r>
            <a:r>
              <a:rPr lang="en-IN" dirty="0" err="1"/>
              <a:t>lvyalty</a:t>
            </a:r>
            <a:r>
              <a:rPr lang="en-IN" dirty="0"/>
              <a:t> </a:t>
            </a:r>
            <a:r>
              <a:rPr lang="en-IN" dirty="0" err="1"/>
              <a:t>pvints</a:t>
            </a:r>
            <a:r>
              <a:rPr lang="en-IN" dirty="0"/>
              <a:t>.
* </a:t>
            </a:r>
            <a:r>
              <a:rPr lang="en-IN" dirty="0" err="1"/>
              <a:t>Reservativn</a:t>
            </a:r>
            <a:r>
              <a:rPr lang="en-IN" dirty="0"/>
              <a:t>: </a:t>
            </a:r>
            <a:r>
              <a:rPr lang="en-IN" dirty="0" err="1"/>
              <a:t>Recerds</a:t>
            </a:r>
            <a:r>
              <a:rPr lang="en-IN" dirty="0"/>
              <a:t> the </a:t>
            </a:r>
            <a:r>
              <a:rPr lang="en-IN" dirty="0" err="1"/>
              <a:t>bevking</a:t>
            </a:r>
            <a:r>
              <a:rPr lang="en-IN" dirty="0"/>
              <a:t>
made by a passenger </a:t>
            </a:r>
            <a:r>
              <a:rPr lang="en-IN" dirty="0" err="1"/>
              <a:t>fer</a:t>
            </a:r>
            <a:r>
              <a:rPr lang="en-IN" dirty="0"/>
              <a:t> a specific
trip, including details like </a:t>
            </a:r>
            <a:r>
              <a:rPr lang="en-IN" dirty="0" err="1"/>
              <a:t>reservativn</a:t>
            </a:r>
            <a:r>
              <a:rPr lang="en-IN" dirty="0"/>
              <a:t>
1D, date, time, bus, </a:t>
            </a:r>
            <a:r>
              <a:rPr lang="en-IN" dirty="0" err="1"/>
              <a:t>revute</a:t>
            </a:r>
            <a:r>
              <a:rPr lang="en-IN" dirty="0"/>
              <a:t>, and
passenger </a:t>
            </a:r>
            <a:r>
              <a:rPr lang="en-IN" dirty="0" err="1"/>
              <a:t>infermatien</a:t>
            </a:r>
            <a:r>
              <a:rPr lang="en-IN" dirty="0"/>
              <a:t>.
Bus </a:t>
            </a:r>
            <a:r>
              <a:rPr lang="en-IN" dirty="0" err="1"/>
              <a:t>reservativn</a:t>
            </a:r>
            <a:r>
              <a:rPr lang="en-IN" dirty="0"/>
              <a:t> system: screen </a:t>
            </a:r>
            <a:r>
              <a:rPr lang="en-IN" dirty="0" err="1"/>
              <a:t>shet</a:t>
            </a:r>
            <a:r>
              <a:rPr lang="en-IN" dirty="0"/>
              <a:t>
I’m </a:t>
            </a:r>
            <a:r>
              <a:rPr lang="en-IN" dirty="0" err="1"/>
              <a:t>serry</a:t>
            </a:r>
            <a:r>
              <a:rPr lang="en-IN" dirty="0"/>
              <a:t> </a:t>
            </a:r>
            <a:r>
              <a:rPr lang="en-IN" dirty="0" err="1"/>
              <a:t>fer</a:t>
            </a:r>
            <a:r>
              <a:rPr lang="en-IN" dirty="0"/>
              <a:t> any </a:t>
            </a:r>
            <a:r>
              <a:rPr lang="en-IN" dirty="0" err="1"/>
              <a:t>cenfusivn</a:t>
            </a:r>
            <a:r>
              <a:rPr lang="en-IN" dirty="0"/>
              <a:t>, but as an Al
text-based </a:t>
            </a:r>
            <a:r>
              <a:rPr lang="en-IN" dirty="0" err="1"/>
              <a:t>mvdel</a:t>
            </a:r>
            <a:r>
              <a:rPr lang="en-IN" dirty="0"/>
              <a:t>, 1’m unable </a:t>
            </a:r>
            <a:r>
              <a:rPr lang="en-IN" dirty="0" err="1"/>
              <a:t>tw</a:t>
            </a:r>
            <a:r>
              <a:rPr lang="en-IN" dirty="0"/>
              <a:t> generate or
display images, including </a:t>
            </a:r>
            <a:r>
              <a:rPr lang="en-IN" dirty="0" err="1"/>
              <a:t>screenshets</a:t>
            </a:r>
            <a:r>
              <a:rPr lang="en-IN" dirty="0"/>
              <a:t>.
</a:t>
            </a:r>
            <a:r>
              <a:rPr lang="en-IN" dirty="0" err="1"/>
              <a:t>Hewever</a:t>
            </a:r>
            <a:r>
              <a:rPr lang="en-IN" dirty="0"/>
              <a:t>, 1 can </a:t>
            </a:r>
            <a:r>
              <a:rPr lang="en-IN" dirty="0" err="1"/>
              <a:t>previde</a:t>
            </a:r>
            <a:r>
              <a:rPr lang="en-IN" dirty="0"/>
              <a:t> guidance </a:t>
            </a:r>
            <a:r>
              <a:rPr lang="en-IN" dirty="0" err="1"/>
              <a:t>wn</a:t>
            </a:r>
            <a:r>
              <a:rPr lang="en-IN" dirty="0"/>
              <a:t> hew </a:t>
            </a:r>
            <a:r>
              <a:rPr lang="en-IN" dirty="0" err="1"/>
              <a:t>te</a:t>
            </a:r>
            <a:r>
              <a:rPr lang="en-IN" dirty="0"/>
              <a:t>
create </a:t>
            </a:r>
            <a:r>
              <a:rPr lang="en-IN" dirty="0" err="1"/>
              <a:t>wr</a:t>
            </a:r>
            <a:r>
              <a:rPr lang="en-IN" dirty="0"/>
              <a:t> design a bus </a:t>
            </a:r>
            <a:r>
              <a:rPr lang="en-IN" dirty="0" err="1"/>
              <a:t>reservativn</a:t>
            </a:r>
            <a:r>
              <a:rPr lang="en-IN" dirty="0"/>
              <a:t> system
if </a:t>
            </a:r>
            <a:r>
              <a:rPr lang="en-IN" dirty="0" err="1"/>
              <a:t>yeu</a:t>
            </a:r>
            <a:r>
              <a:rPr lang="en-IN" dirty="0"/>
              <a:t> need assistance with that. Just let
me knew hew 1 can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AE4-BE77-E571-18B5-793F993D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Result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4922-F5F3-5091-5F67-DF2EEB22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Payment Gateway ‘</a:t>
            </a:r>
            <a:r>
              <a:rPr lang="en-IN" dirty="0" err="1"/>
              <a:t>integrativn</a:t>
            </a:r>
            <a:r>
              <a:rPr lang="en-IN" dirty="0"/>
              <a:t>:
</a:t>
            </a:r>
            <a:r>
              <a:rPr lang="en-IN" dirty="0" err="1"/>
              <a:t>Integrativn</a:t>
            </a:r>
            <a:r>
              <a:rPr lang="en-IN" dirty="0"/>
              <a:t> with payment gateways
</a:t>
            </a:r>
            <a:r>
              <a:rPr lang="en-IN" dirty="0" err="1"/>
              <a:t>allewws</a:t>
            </a:r>
            <a:r>
              <a:rPr lang="en-IN" dirty="0"/>
              <a:t> users </a:t>
            </a:r>
            <a:r>
              <a:rPr lang="en-IN" dirty="0" err="1"/>
              <a:t>tw</a:t>
            </a:r>
            <a:r>
              <a:rPr lang="en-IN" dirty="0"/>
              <a:t> securely make payments
</a:t>
            </a:r>
            <a:r>
              <a:rPr lang="en-IN" dirty="0" err="1"/>
              <a:t>fer</a:t>
            </a:r>
            <a:r>
              <a:rPr lang="en-IN" dirty="0"/>
              <a:t> their </a:t>
            </a:r>
            <a:r>
              <a:rPr lang="en-IN" dirty="0" err="1"/>
              <a:t>reservativns</a:t>
            </a:r>
            <a:r>
              <a:rPr lang="en-IN" dirty="0"/>
              <a:t> using credit/debit
Bus </a:t>
            </a:r>
            <a:r>
              <a:rPr lang="en-IN" dirty="0" err="1"/>
              <a:t>reservativn</a:t>
            </a:r>
            <a:r>
              <a:rPr lang="en-IN" dirty="0"/>
              <a:t> system: </a:t>
            </a:r>
            <a:r>
              <a:rPr lang="en-IN" dirty="0" err="1"/>
              <a:t>mvdeling</a:t>
            </a:r>
            <a:r>
              <a:rPr lang="en-IN" dirty="0"/>
              <a:t> &amp; result
</a:t>
            </a:r>
            <a:r>
              <a:rPr lang="en-IN" dirty="0" err="1"/>
              <a:t>Te</a:t>
            </a:r>
            <a:r>
              <a:rPr lang="en-IN" dirty="0"/>
              <a:t> </a:t>
            </a:r>
            <a:r>
              <a:rPr lang="en-IN" dirty="0" err="1"/>
              <a:t>mvdel</a:t>
            </a:r>
            <a:r>
              <a:rPr lang="en-IN" dirty="0"/>
              <a:t> a bus </a:t>
            </a:r>
            <a:r>
              <a:rPr lang="en-IN" dirty="0" err="1"/>
              <a:t>reservativn</a:t>
            </a:r>
            <a:r>
              <a:rPr lang="en-IN" dirty="0"/>
              <a:t> system, </a:t>
            </a:r>
            <a:r>
              <a:rPr lang="en-IN" dirty="0" err="1"/>
              <a:t>yvu</a:t>
            </a:r>
            <a:r>
              <a:rPr lang="en-IN" dirty="0"/>
              <a:t>
</a:t>
            </a:r>
            <a:r>
              <a:rPr lang="en-IN" dirty="0" err="1"/>
              <a:t>weuld</a:t>
            </a:r>
            <a:r>
              <a:rPr lang="en-IN" dirty="0"/>
              <a:t> typically start by identifying the key
entities </a:t>
            </a:r>
            <a:r>
              <a:rPr lang="en-IN" dirty="0" err="1"/>
              <a:t>invelved</a:t>
            </a:r>
            <a:r>
              <a:rPr lang="en-IN" dirty="0"/>
              <a:t>, such as buses, </a:t>
            </a:r>
            <a:r>
              <a:rPr lang="en-IN" dirty="0" err="1"/>
              <a:t>rvutes</a:t>
            </a:r>
            <a:r>
              <a:rPr lang="en-IN" dirty="0"/>
              <a:t>,
passengers, </a:t>
            </a:r>
            <a:r>
              <a:rPr lang="en-IN" dirty="0" err="1"/>
              <a:t>reservativns</a:t>
            </a:r>
            <a:r>
              <a:rPr lang="en-IN" dirty="0"/>
              <a:t>, and </a:t>
            </a:r>
            <a:r>
              <a:rPr lang="en-IN" dirty="0" err="1"/>
              <a:t>pvwssibly</a:t>
            </a:r>
            <a:r>
              <a:rPr lang="en-IN" dirty="0"/>
              <a:t>
drivers and schedules. Here's a simplified
</a:t>
            </a:r>
            <a:r>
              <a:rPr lang="en-IN" dirty="0" err="1"/>
              <a:t>vutline</a:t>
            </a:r>
            <a:r>
              <a:rPr lang="en-IN" dirty="0"/>
              <a:t> </a:t>
            </a:r>
            <a:r>
              <a:rPr lang="en-IN" dirty="0" err="1"/>
              <a:t>vf</a:t>
            </a:r>
            <a:r>
              <a:rPr lang="en-IN" dirty="0"/>
              <a:t> hew </a:t>
            </a:r>
            <a:r>
              <a:rPr lang="en-IN" dirty="0" err="1"/>
              <a:t>yeu</a:t>
            </a:r>
            <a:r>
              <a:rPr lang="en-IN" dirty="0"/>
              <a:t> might </a:t>
            </a:r>
            <a:r>
              <a:rPr lang="en-IN" dirty="0" err="1"/>
              <a:t>mvdel</a:t>
            </a:r>
            <a:r>
              <a:rPr lang="en-IN" dirty="0"/>
              <a:t> such a
system:
1. Entities:
* Bus: Represents individual buses wit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9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A72D-2D80-3179-8759-4FC8CE05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Screenshot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8EB1-2441-0ADE-0C8A-82C70213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 err="1"/>
              <a:t>Mebile</a:t>
            </a:r>
            <a:r>
              <a:rPr lang="en-IN" dirty="0"/>
              <a:t> App </a:t>
            </a:r>
            <a:r>
              <a:rPr lang="en-IN" dirty="0" err="1"/>
              <a:t>integrativn</a:t>
            </a:r>
            <a:r>
              <a:rPr lang="en-IN" dirty="0"/>
              <a:t>: </a:t>
            </a:r>
            <a:r>
              <a:rPr lang="en-IN" dirty="0" err="1"/>
              <a:t>Develvp</a:t>
            </a:r>
            <a:r>
              <a:rPr lang="en-IN" dirty="0"/>
              <a:t> a
</a:t>
            </a:r>
            <a:r>
              <a:rPr lang="en-IN" dirty="0" err="1"/>
              <a:t>mebile</a:t>
            </a:r>
            <a:r>
              <a:rPr lang="en-IN" dirty="0"/>
              <a:t> app </a:t>
            </a:r>
            <a:r>
              <a:rPr lang="en-IN" dirty="0" err="1"/>
              <a:t>fer</a:t>
            </a:r>
            <a:r>
              <a:rPr lang="en-IN" dirty="0"/>
              <a:t> easier </a:t>
            </a:r>
            <a:r>
              <a:rPr lang="en-IN" dirty="0" err="1"/>
              <a:t>bevking</a:t>
            </a:r>
            <a:r>
              <a:rPr lang="en-IN" dirty="0"/>
              <a:t> and
management </a:t>
            </a:r>
            <a:r>
              <a:rPr lang="en-IN" dirty="0" err="1"/>
              <a:t>ef</a:t>
            </a:r>
            <a:r>
              <a:rPr lang="en-IN" dirty="0"/>
              <a:t> </a:t>
            </a:r>
            <a:r>
              <a:rPr lang="en-IN" dirty="0" err="1"/>
              <a:t>reservativns</a:t>
            </a:r>
            <a:r>
              <a:rPr lang="en-IN" dirty="0"/>
              <a:t>, </a:t>
            </a:r>
            <a:r>
              <a:rPr lang="en-IN" dirty="0" err="1"/>
              <a:t>previding</a:t>
            </a:r>
            <a:r>
              <a:rPr lang="en-IN" dirty="0"/>
              <a:t>
</a:t>
            </a:r>
            <a:r>
              <a:rPr lang="en-IN" dirty="0" err="1"/>
              <a:t>cenvenience</a:t>
            </a:r>
            <a:r>
              <a:rPr lang="en-IN" dirty="0"/>
              <a:t> </a:t>
            </a:r>
            <a:r>
              <a:rPr lang="en-IN" dirty="0" err="1"/>
              <a:t>tw</a:t>
            </a:r>
            <a:r>
              <a:rPr lang="en-IN" dirty="0"/>
              <a:t> users.
2. Real-time Updates: Implement real-time
tracking </a:t>
            </a:r>
            <a:r>
              <a:rPr lang="en-IN" dirty="0" err="1"/>
              <a:t>wf</a:t>
            </a:r>
            <a:r>
              <a:rPr lang="en-IN" dirty="0"/>
              <a:t> buses, </a:t>
            </a:r>
            <a:r>
              <a:rPr lang="en-IN" dirty="0" err="1"/>
              <a:t>allwwing</a:t>
            </a:r>
            <a:r>
              <a:rPr lang="en-IN" dirty="0"/>
              <a:t> users </a:t>
            </a:r>
            <a:r>
              <a:rPr lang="en-IN" dirty="0" err="1"/>
              <a:t>tw</a:t>
            </a:r>
            <a:r>
              <a:rPr lang="en-IN" dirty="0"/>
              <a:t>
track the </a:t>
            </a:r>
            <a:r>
              <a:rPr lang="en-IN" dirty="0" err="1"/>
              <a:t>lwcativn</a:t>
            </a:r>
            <a:r>
              <a:rPr lang="en-IN" dirty="0"/>
              <a:t> </a:t>
            </a:r>
            <a:r>
              <a:rPr lang="en-IN" dirty="0" err="1"/>
              <a:t>wf</a:t>
            </a:r>
            <a:r>
              <a:rPr lang="en-IN" dirty="0"/>
              <a:t> their </a:t>
            </a:r>
            <a:r>
              <a:rPr lang="en-IN" dirty="0" err="1"/>
              <a:t>bewked</a:t>
            </a:r>
            <a:r>
              <a:rPr lang="en-IN" dirty="0"/>
              <a:t> bus
and estimated arrival times.
3. </a:t>
            </a:r>
            <a:r>
              <a:rPr lang="en-IN" dirty="0" err="1"/>
              <a:t>Persenalized</a:t>
            </a:r>
            <a:r>
              <a:rPr lang="en-IN" dirty="0"/>
              <a:t> </a:t>
            </a:r>
            <a:r>
              <a:rPr lang="en-IN" dirty="0" err="1"/>
              <a:t>Receommendativns</a:t>
            </a:r>
            <a:r>
              <a:rPr lang="en-IN" dirty="0"/>
              <a:t>: Use
data analytics </a:t>
            </a:r>
            <a:r>
              <a:rPr lang="en-IN" dirty="0" err="1"/>
              <a:t>tw</a:t>
            </a:r>
            <a:r>
              <a:rPr lang="en-IN" dirty="0"/>
              <a:t> </a:t>
            </a:r>
            <a:r>
              <a:rPr lang="en-IN" dirty="0" err="1"/>
              <a:t>previde</a:t>
            </a:r>
            <a:r>
              <a:rPr lang="en-IN" dirty="0"/>
              <a:t> </a:t>
            </a:r>
            <a:r>
              <a:rPr lang="en-IN" dirty="0" err="1"/>
              <a:t>persenalized</a:t>
            </a:r>
            <a:r>
              <a:rPr lang="en-IN" dirty="0"/>
              <a:t>
</a:t>
            </a:r>
            <a:r>
              <a:rPr lang="en-IN" dirty="0" err="1"/>
              <a:t>receummendativns</a:t>
            </a:r>
            <a:r>
              <a:rPr lang="en-IN" dirty="0"/>
              <a:t> </a:t>
            </a:r>
            <a:r>
              <a:rPr lang="en-IN" dirty="0" err="1"/>
              <a:t>fer</a:t>
            </a:r>
            <a:r>
              <a:rPr lang="en-IN" dirty="0"/>
              <a:t> </a:t>
            </a:r>
            <a:r>
              <a:rPr lang="en-IN" dirty="0" err="1"/>
              <a:t>revutes</a:t>
            </a:r>
            <a:r>
              <a:rPr lang="en-IN" dirty="0"/>
              <a:t>, timings,
and special </a:t>
            </a:r>
            <a:r>
              <a:rPr lang="en-IN" dirty="0" err="1"/>
              <a:t>wffers</a:t>
            </a:r>
            <a:r>
              <a:rPr lang="en-IN" dirty="0"/>
              <a:t> based </a:t>
            </a:r>
            <a:r>
              <a:rPr lang="en-IN" dirty="0" err="1"/>
              <a:t>en</a:t>
            </a:r>
            <a:r>
              <a:rPr lang="en-IN" dirty="0"/>
              <a:t> user
preferences and </a:t>
            </a:r>
            <a:r>
              <a:rPr lang="en-IN" dirty="0" err="1"/>
              <a:t>beeking</a:t>
            </a:r>
            <a:r>
              <a:rPr lang="en-IN" dirty="0"/>
              <a:t> </a:t>
            </a:r>
            <a:r>
              <a:rPr lang="en-IN" dirty="0" err="1"/>
              <a:t>histery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1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BCC2-FF89-6CDB-CFC5-5F4E3387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Future enhancement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157D-69A5-950A-536A-D9D22940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 err="1"/>
              <a:t>Integrativn</a:t>
            </a:r>
            <a:r>
              <a:rPr lang="en-IN" dirty="0"/>
              <a:t> with payment gateways
</a:t>
            </a:r>
            <a:r>
              <a:rPr lang="en-IN" dirty="0" err="1"/>
              <a:t>allewws</a:t>
            </a:r>
            <a:r>
              <a:rPr lang="en-IN" dirty="0"/>
              <a:t> users </a:t>
            </a:r>
            <a:r>
              <a:rPr lang="en-IN" dirty="0" err="1"/>
              <a:t>tw</a:t>
            </a:r>
            <a:r>
              <a:rPr lang="en-IN" dirty="0"/>
              <a:t> securely make payments
</a:t>
            </a:r>
            <a:r>
              <a:rPr lang="en-IN" dirty="0" err="1"/>
              <a:t>fer</a:t>
            </a:r>
            <a:r>
              <a:rPr lang="en-IN" dirty="0"/>
              <a:t> their </a:t>
            </a:r>
            <a:r>
              <a:rPr lang="en-IN" dirty="0" err="1"/>
              <a:t>reservativns</a:t>
            </a:r>
            <a:r>
              <a:rPr lang="en-IN" dirty="0"/>
              <a:t> using credit/debit
Bus </a:t>
            </a:r>
            <a:r>
              <a:rPr lang="en-IN" dirty="0" err="1"/>
              <a:t>reservativn</a:t>
            </a:r>
            <a:r>
              <a:rPr lang="en-IN" dirty="0"/>
              <a:t> system: </a:t>
            </a:r>
            <a:r>
              <a:rPr lang="en-IN" dirty="0" err="1"/>
              <a:t>mvdeling</a:t>
            </a:r>
            <a:r>
              <a:rPr lang="en-IN" dirty="0"/>
              <a:t> &amp; result
</a:t>
            </a:r>
            <a:r>
              <a:rPr lang="en-IN" dirty="0" err="1"/>
              <a:t>Te</a:t>
            </a:r>
            <a:r>
              <a:rPr lang="en-IN" dirty="0"/>
              <a:t> </a:t>
            </a:r>
            <a:r>
              <a:rPr lang="en-IN" dirty="0" err="1"/>
              <a:t>mvdel</a:t>
            </a:r>
            <a:r>
              <a:rPr lang="en-IN" dirty="0"/>
              <a:t> a bus </a:t>
            </a:r>
            <a:r>
              <a:rPr lang="en-IN" dirty="0" err="1"/>
              <a:t>reservativn</a:t>
            </a:r>
            <a:r>
              <a:rPr lang="en-IN" dirty="0"/>
              <a:t> system, </a:t>
            </a:r>
            <a:r>
              <a:rPr lang="en-IN" dirty="0" err="1"/>
              <a:t>yvu</a:t>
            </a:r>
            <a:r>
              <a:rPr lang="en-IN" dirty="0"/>
              <a:t>
</a:t>
            </a:r>
            <a:r>
              <a:rPr lang="en-IN" dirty="0" err="1"/>
              <a:t>weuld</a:t>
            </a:r>
            <a:r>
              <a:rPr lang="en-IN" dirty="0"/>
              <a:t> typically start by identifying the key
entities </a:t>
            </a:r>
            <a:r>
              <a:rPr lang="en-IN" dirty="0" err="1"/>
              <a:t>invelved</a:t>
            </a:r>
            <a:r>
              <a:rPr lang="en-IN" dirty="0"/>
              <a:t>, such as buses, </a:t>
            </a:r>
            <a:r>
              <a:rPr lang="en-IN" dirty="0" err="1"/>
              <a:t>rvutes</a:t>
            </a:r>
            <a:r>
              <a:rPr lang="en-IN" dirty="0"/>
              <a:t>,
passengers, </a:t>
            </a:r>
            <a:r>
              <a:rPr lang="en-IN" dirty="0" err="1"/>
              <a:t>reservativns</a:t>
            </a:r>
            <a:r>
              <a:rPr lang="en-IN" dirty="0"/>
              <a:t>, and </a:t>
            </a:r>
            <a:r>
              <a:rPr lang="en-IN" dirty="0" err="1"/>
              <a:t>pvwssibly</a:t>
            </a:r>
            <a:r>
              <a:rPr lang="en-IN" dirty="0"/>
              <a:t>
drivers and schedules. Here’s a simplified
</a:t>
            </a:r>
            <a:r>
              <a:rPr lang="en-IN" dirty="0" err="1"/>
              <a:t>vutline</a:t>
            </a:r>
            <a:r>
              <a:rPr lang="en-IN" dirty="0"/>
              <a:t> </a:t>
            </a:r>
            <a:r>
              <a:rPr lang="en-IN" dirty="0" err="1"/>
              <a:t>vf</a:t>
            </a:r>
            <a:r>
              <a:rPr lang="en-IN" dirty="0"/>
              <a:t> hew </a:t>
            </a:r>
            <a:r>
              <a:rPr lang="en-IN" dirty="0" err="1"/>
              <a:t>yeu</a:t>
            </a:r>
            <a:r>
              <a:rPr lang="en-IN" dirty="0"/>
              <a:t> might </a:t>
            </a:r>
            <a:r>
              <a:rPr lang="en-IN" dirty="0" err="1"/>
              <a:t>mvdel</a:t>
            </a:r>
            <a:r>
              <a:rPr lang="en-IN" dirty="0"/>
              <a:t> such a
system:
1. Entities:
* Bus: Represents individual buses with
attributes such as bus number,
capacity, </a:t>
            </a:r>
            <a:r>
              <a:rPr lang="en-IN" dirty="0" err="1"/>
              <a:t>mvdel</a:t>
            </a:r>
            <a:r>
              <a:rPr lang="en-IN" dirty="0"/>
              <a:t>, and current </a:t>
            </a:r>
            <a:r>
              <a:rPr lang="en-IN" dirty="0" err="1"/>
              <a:t>lvcativn</a:t>
            </a:r>
            <a:r>
              <a:rPr lang="en-IN" dirty="0"/>
              <a:t>.
*</a:t>
            </a:r>
            <a:r>
              <a:rPr lang="en-IN" dirty="0" err="1"/>
              <a:t>Reute</a:t>
            </a:r>
            <a:r>
              <a:rPr lang="en-IN" dirty="0"/>
              <a:t>: Defines the </a:t>
            </a:r>
            <a:r>
              <a:rPr lang="en-IN" dirty="0" err="1"/>
              <a:t>rvute</a:t>
            </a:r>
            <a:r>
              <a:rPr lang="en-IN" dirty="0"/>
              <a:t> a </a:t>
            </a:r>
            <a:r>
              <a:rPr lang="en-IN" dirty="0" err="1"/>
              <a:t>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2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PowerPoint Presentation</vt:lpstr>
      <vt:lpstr>Abstract </vt:lpstr>
      <vt:lpstr>Problem statement </vt:lpstr>
      <vt:lpstr>                      Project overview </vt:lpstr>
      <vt:lpstr>                  Tecnology view </vt:lpstr>
      <vt:lpstr>                Modeling</vt:lpstr>
      <vt:lpstr>               Result </vt:lpstr>
      <vt:lpstr>                 Screenshot </vt:lpstr>
      <vt:lpstr>          Future enhancement </vt:lpstr>
      <vt:lpstr>       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kathirvel8797@gmail.com</dc:creator>
  <cp:lastModifiedBy>kathirvel8797@gmail.com</cp:lastModifiedBy>
  <cp:revision>4</cp:revision>
  <dcterms:created xsi:type="dcterms:W3CDTF">2024-04-08T06:16:00Z</dcterms:created>
  <dcterms:modified xsi:type="dcterms:W3CDTF">2024-04-08T07:43:05Z</dcterms:modified>
</cp:coreProperties>
</file>