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7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M</a:t>
            </a:r>
            <a:r>
              <a:rPr altLang="en-GB" sz="2400" lang="en-US"/>
              <a:t>. </a:t>
            </a:r>
            <a:r>
              <a:rPr altLang="en-GB" sz="2400" lang="en-US"/>
              <a:t>R</a:t>
            </a:r>
            <a:r>
              <a:rPr altLang="en-GB" sz="2400" lang="en-US"/>
              <a:t>a</a:t>
            </a:r>
            <a:r>
              <a:rPr altLang="en-GB" sz="2400" lang="en-US"/>
              <a:t>j</a:t>
            </a:r>
            <a:r>
              <a:rPr altLang="en-GB" sz="2400" lang="en-US"/>
              <a:t>a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6</a:t>
            </a:r>
            <a:r>
              <a:rPr altLang="en-GB" dirty="0" sz="2400" lang="en-US"/>
              <a:t>7</a:t>
            </a:r>
            <a:r>
              <a:rPr altLang="en-GB" dirty="0" sz="2400" lang="en-US"/>
              <a:t>,</a:t>
            </a:r>
            <a:endParaRPr altLang="en-US" lang="zh-CN"/>
          </a:p>
          <a:p>
            <a:r>
              <a:rPr altLang="en-GB" dirty="0" sz="2400" lang="en-US"/>
              <a:t>702A47793A1ECD5A8A74641C04BE917C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3213734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5080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0673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86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817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394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813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3434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6172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2024-03-26T21:07:22Z</dcterms:created>
  <dcterms:modified xsi:type="dcterms:W3CDTF">2024-09-19T05:09:16Z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844af3b95c1140298cfdfb325f1e7fd5</vt:lpwstr>
  </property>
</Properties>
</file>