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20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3D4F91-979F-44CB-948E-B11C129DCC19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E0B9E-D8F4-4573-AFDC-F58748816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77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E0B9E-D8F4-4573-AFDC-F587488167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87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E0B9E-D8F4-4573-AFDC-F587488167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46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535E-7308-406F-9FE0-E61119142C31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51E27EA-844E-42A3-99B7-EFBE0CBDF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48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535E-7308-406F-9FE0-E61119142C31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51E27EA-844E-42A3-99B7-EFBE0CBDF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51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535E-7308-406F-9FE0-E61119142C31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51E27EA-844E-42A3-99B7-EFBE0CBDF37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6610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535E-7308-406F-9FE0-E61119142C31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51E27EA-844E-42A3-99B7-EFBE0CBDF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6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535E-7308-406F-9FE0-E61119142C31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51E27EA-844E-42A3-99B7-EFBE0CBDF37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1307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535E-7308-406F-9FE0-E61119142C31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51E27EA-844E-42A3-99B7-EFBE0CBDF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07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535E-7308-406F-9FE0-E61119142C31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27EA-844E-42A3-99B7-EFBE0CBDF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83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535E-7308-406F-9FE0-E61119142C31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27EA-844E-42A3-99B7-EFBE0CBDF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41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535E-7308-406F-9FE0-E61119142C31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27EA-844E-42A3-99B7-EFBE0CBDF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4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535E-7308-406F-9FE0-E61119142C31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51E27EA-844E-42A3-99B7-EFBE0CBDF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0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535E-7308-406F-9FE0-E61119142C31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51E27EA-844E-42A3-99B7-EFBE0CBDF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53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535E-7308-406F-9FE0-E61119142C31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51E27EA-844E-42A3-99B7-EFBE0CBDF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3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535E-7308-406F-9FE0-E61119142C31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27EA-844E-42A3-99B7-EFBE0CBDF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45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535E-7308-406F-9FE0-E61119142C31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27EA-844E-42A3-99B7-EFBE0CBDF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85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535E-7308-406F-9FE0-E61119142C31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27EA-844E-42A3-99B7-EFBE0CBDF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5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535E-7308-406F-9FE0-E61119142C31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51E27EA-844E-42A3-99B7-EFBE0CBDF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59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6535E-7308-406F-9FE0-E61119142C31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51E27EA-844E-42A3-99B7-EFBE0CBDF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65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859" r:id="rId15"/>
    <p:sldLayoutId id="214748386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Visualization of Bird Strikes between 2000 – 2011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4897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572" y="334978"/>
            <a:ext cx="2743279" cy="5851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Objective: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572" y="1176228"/>
            <a:ext cx="8915399" cy="8604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Build a dashboard </a:t>
            </a:r>
            <a:r>
              <a:rPr lang="en-US" dirty="0">
                <a:solidFill>
                  <a:schemeClr val="tx1"/>
                </a:solidFill>
              </a:rPr>
              <a:t>for Visualization of Bird Strikes between 2000 – </a:t>
            </a:r>
            <a:r>
              <a:rPr lang="en-US" dirty="0" smtClean="0">
                <a:solidFill>
                  <a:schemeClr val="tx1"/>
                </a:solidFill>
              </a:rPr>
              <a:t>2011 in US.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7572" y="2292704"/>
            <a:ext cx="2032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Benefits: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217572" y="3195111"/>
            <a:ext cx="71032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Gives better insight into Bird Strikes Data Visualization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Help in easy understanding of the data.</a:t>
            </a:r>
          </a:p>
        </p:txBody>
      </p:sp>
    </p:spTree>
    <p:extLst>
      <p:ext uri="{BB962C8B-B14F-4D97-AF65-F5344CB8AC3E}">
        <p14:creationId xmlns:p14="http://schemas.microsoft.com/office/powerpoint/2010/main" val="50130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572" y="334978"/>
            <a:ext cx="5880345" cy="585174"/>
          </a:xfrm>
        </p:spPr>
        <p:txBody>
          <a:bodyPr>
            <a:normAutofit fontScale="90000"/>
          </a:bodyPr>
          <a:lstStyle/>
          <a:p>
            <a:r>
              <a:rPr lang="en-US" dirty="0"/>
              <a:t>Data Sharing </a:t>
            </a:r>
            <a:r>
              <a:rPr lang="en-US" dirty="0" smtClean="0"/>
              <a:t>Agreement: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572" y="1176227"/>
            <a:ext cx="9800495" cy="529700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Sample File Name: </a:t>
            </a:r>
            <a:r>
              <a:rPr lang="en-US" dirty="0">
                <a:solidFill>
                  <a:schemeClr val="tx1"/>
                </a:solidFill>
              </a:rPr>
              <a:t>Bird </a:t>
            </a:r>
            <a:r>
              <a:rPr lang="en-US" dirty="0" smtClean="0">
                <a:solidFill>
                  <a:schemeClr val="tx1"/>
                </a:solidFill>
              </a:rPr>
              <a:t>Strikes_Final.xlsx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Number of Columns: 25559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Number of Rows: 26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Column </a:t>
            </a:r>
            <a:r>
              <a:rPr lang="en-US" dirty="0">
                <a:solidFill>
                  <a:schemeClr val="tx1"/>
                </a:solidFill>
              </a:rPr>
              <a:t>Names:1)Record ID 2)Aircraft: Type 3)Airport: Name 4)Altitude bin 5)Aircraft: Make/Model 6)Wildlife: Number struck 7)Wildlife: Number Struck Actual 8)Effect: Impact to flight 9)FlightDate 10)Effect: Indicated Damage 11)Aircraft: Number of engines? 12)Aircraft: Airline/Operator 13)Origin State 14)When: Phase of flight 15)Conditions: Precipitation 16)Remains of wildlife collected? 17)Remains of wildlife sent to Smithsonian </a:t>
            </a:r>
            <a:r>
              <a:rPr lang="en-US" dirty="0" smtClean="0">
                <a:solidFill>
                  <a:schemeClr val="tx1"/>
                </a:solidFill>
              </a:rPr>
              <a:t>18)Remarks19)Wildlife</a:t>
            </a:r>
            <a:r>
              <a:rPr lang="en-US" dirty="0">
                <a:solidFill>
                  <a:schemeClr val="tx1"/>
                </a:solidFill>
              </a:rPr>
              <a:t>: Size 20)Conditions: Sky 21)Wildlife: Species 22)Pilot warned of birds or wildlife? 23)Cost: Total $ 24)Feet above ground 25)Number of people injured 26)Is Aircraft Large?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54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572" y="334978"/>
            <a:ext cx="5880345" cy="585174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/>
              <a:t>Architecture 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66660" y="1493822"/>
            <a:ext cx="1620571" cy="6880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25218" y="1493821"/>
            <a:ext cx="1620571" cy="6880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VALIDATION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45939" y="1493822"/>
            <a:ext cx="1620571" cy="6880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DATA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38035" y="3120428"/>
            <a:ext cx="2249787" cy="7544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INSERTION INTO POWER BI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04497" y="1493821"/>
            <a:ext cx="2516865" cy="6880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TRANSFORMATION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495450" y="3120428"/>
            <a:ext cx="1880106" cy="7544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VISUALIZATION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217691" y="3120428"/>
            <a:ext cx="1880106" cy="7544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3"/>
            <a:endCxn id="6" idx="1"/>
          </p:cNvCxnSpPr>
          <p:nvPr/>
        </p:nvCxnSpPr>
        <p:spPr>
          <a:xfrm>
            <a:off x="3087231" y="1837854"/>
            <a:ext cx="458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5" idx="1"/>
          </p:cNvCxnSpPr>
          <p:nvPr/>
        </p:nvCxnSpPr>
        <p:spPr>
          <a:xfrm flipV="1">
            <a:off x="5166510" y="1837853"/>
            <a:ext cx="4587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8" idx="1"/>
          </p:cNvCxnSpPr>
          <p:nvPr/>
        </p:nvCxnSpPr>
        <p:spPr>
          <a:xfrm>
            <a:off x="7245789" y="1837853"/>
            <a:ext cx="458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2"/>
            <a:endCxn id="7" idx="0"/>
          </p:cNvCxnSpPr>
          <p:nvPr/>
        </p:nvCxnSpPr>
        <p:spPr>
          <a:xfrm flipH="1">
            <a:off x="8962929" y="2181884"/>
            <a:ext cx="1" cy="938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1"/>
            <a:endCxn id="9" idx="3"/>
          </p:cNvCxnSpPr>
          <p:nvPr/>
        </p:nvCxnSpPr>
        <p:spPr>
          <a:xfrm flipH="1">
            <a:off x="7375556" y="3497656"/>
            <a:ext cx="4624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1"/>
            <a:endCxn id="10" idx="3"/>
          </p:cNvCxnSpPr>
          <p:nvPr/>
        </p:nvCxnSpPr>
        <p:spPr>
          <a:xfrm flipH="1">
            <a:off x="5097797" y="3497656"/>
            <a:ext cx="397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91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572" y="334978"/>
            <a:ext cx="5880345" cy="585174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/>
              <a:t>Result  1/2 :</a:t>
            </a:r>
            <a:endParaRPr lang="en-US" dirty="0"/>
          </a:p>
        </p:txBody>
      </p:sp>
      <p:pic>
        <p:nvPicPr>
          <p:cNvPr id="17" name="Picture 1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572" y="1081625"/>
            <a:ext cx="10425184" cy="5165265"/>
          </a:xfrm>
          <a:prstGeom prst="rect">
            <a:avLst/>
          </a:prstGeom>
          <a:ln w="88900" cap="sq" cmpd="thickThin">
            <a:solidFill>
              <a:schemeClr val="bg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96473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572" y="334978"/>
            <a:ext cx="5880345" cy="585174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/>
              <a:t>Result  2/2 :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572" y="1037847"/>
            <a:ext cx="10289382" cy="5589289"/>
          </a:xfrm>
          <a:prstGeom prst="rect">
            <a:avLst/>
          </a:prstGeom>
          <a:ln w="88900" cap="sq" cmpd="thickThin">
            <a:solidFill>
              <a:schemeClr val="bg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5513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31684" y="262550"/>
            <a:ext cx="1790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Q &amp; A: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1684" y="908882"/>
            <a:ext cx="8048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Q1) What’s the source of data?</a:t>
            </a:r>
          </a:p>
          <a:p>
            <a:r>
              <a:rPr lang="en-US" sz="2000" dirty="0" smtClean="0">
                <a:sym typeface="Wingdings" panose="05000000000000000000" pitchFamily="2" charset="2"/>
              </a:rPr>
              <a:t> The data is provided by the ineuron.ai in (.xlsx) format.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131683" y="1903255"/>
            <a:ext cx="9768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Q2) What was the type of data?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000" dirty="0" smtClean="0"/>
              <a:t>The data was the combination of numerical and Categorical values.</a:t>
            </a:r>
            <a:endParaRPr lang="en-US" sz="2000" dirty="0" smtClean="0">
              <a:sym typeface="Wingdings" panose="05000000000000000000" pitchFamily="2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31682" y="2897628"/>
            <a:ext cx="9768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Q3) What’s the complete flow you followed in this Project?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000" dirty="0" smtClean="0"/>
              <a:t>Refer slide 4th for better Understanding.</a:t>
            </a:r>
            <a:endParaRPr lang="en-US" sz="2000" dirty="0" smtClean="0">
              <a:sym typeface="Wingdings" panose="05000000000000000000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1681" y="3892002"/>
            <a:ext cx="97686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Q4) What are the different stages of deployment?</a:t>
            </a:r>
          </a:p>
          <a:p>
            <a:r>
              <a:rPr lang="en-US" sz="2000" dirty="0" smtClean="0">
                <a:sym typeface="Wingdings" panose="05000000000000000000" pitchFamily="2" charset="2"/>
              </a:rPr>
              <a:t> </a:t>
            </a:r>
            <a:r>
              <a:rPr lang="en-US" sz="2000" dirty="0"/>
              <a:t>When the dashboard was ready I downloaded it inside my local system and then uploaded it on GitHub.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8360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31684" y="908882"/>
            <a:ext cx="804853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Q5) What techniques were you using for data pre-processing?</a:t>
            </a:r>
          </a:p>
          <a:p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000" dirty="0" smtClean="0">
                <a:sym typeface="Wingdings" panose="05000000000000000000" pitchFamily="2" charset="2"/>
              </a:rPr>
              <a:t>Removing unwanted attributes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sz="2000" dirty="0" smtClean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000" dirty="0" smtClean="0">
                <a:sym typeface="Wingdings" panose="05000000000000000000" pitchFamily="2" charset="2"/>
              </a:rPr>
              <a:t>Visualizing relation of independent variables with each other and output variables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sz="2000" dirty="0" smtClean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000" dirty="0" smtClean="0">
                <a:sym typeface="Wingdings" panose="05000000000000000000" pitchFamily="2" charset="2"/>
              </a:rPr>
              <a:t>Checking and changing Distribution of continuous values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sz="2000" dirty="0" smtClean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000" dirty="0" smtClean="0">
                <a:sym typeface="Wingdings" panose="05000000000000000000" pitchFamily="2" charset="2"/>
              </a:rPr>
              <a:t>Removing outliers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sz="2000" dirty="0" smtClean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000" dirty="0" smtClean="0">
                <a:sym typeface="Wingdings" panose="05000000000000000000" pitchFamily="2" charset="2"/>
              </a:rPr>
              <a:t>Cleaning data and imputing if null values are present.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sz="2000" dirty="0" smtClean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000" dirty="0" smtClean="0">
                <a:sym typeface="Wingdings" panose="05000000000000000000" pitchFamily="2" charset="2"/>
              </a:rPr>
              <a:t>Converting categorical data into numeric values.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sz="2000" dirty="0" smtClean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000" dirty="0" smtClean="0">
                <a:sym typeface="Wingdings" panose="05000000000000000000" pitchFamily="2" charset="2"/>
              </a:rPr>
              <a:t>Scaling the data</a:t>
            </a:r>
          </a:p>
        </p:txBody>
      </p:sp>
    </p:spTree>
    <p:extLst>
      <p:ext uri="{BB962C8B-B14F-4D97-AF65-F5344CB8AC3E}">
        <p14:creationId xmlns:p14="http://schemas.microsoft.com/office/powerpoint/2010/main" val="120767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230</TotalTime>
  <Words>330</Words>
  <Application>Microsoft Office PowerPoint</Application>
  <PresentationFormat>Widescreen</PresentationFormat>
  <Paragraphs>48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Wingdings</vt:lpstr>
      <vt:lpstr>Wingdings 3</vt:lpstr>
      <vt:lpstr>Wisp</vt:lpstr>
      <vt:lpstr>Data Visualization of Bird Strikes between 2000 – 2011</vt:lpstr>
      <vt:lpstr>Objective:</vt:lpstr>
      <vt:lpstr>Data Sharing Agreement:</vt:lpstr>
      <vt:lpstr>Architecture :</vt:lpstr>
      <vt:lpstr>Result  1/2 :</vt:lpstr>
      <vt:lpstr>Result  2/2 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of Bird Strikes between 2000 – 2011</dc:title>
  <dc:creator>Administrator</dc:creator>
  <cp:lastModifiedBy>Microsoft account</cp:lastModifiedBy>
  <cp:revision>23</cp:revision>
  <dcterms:created xsi:type="dcterms:W3CDTF">2022-06-23T10:21:19Z</dcterms:created>
  <dcterms:modified xsi:type="dcterms:W3CDTF">2023-07-30T11:33:03Z</dcterms:modified>
</cp:coreProperties>
</file>