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xmlns=""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xmlns=""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xmlns=""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err="1" smtClean="0"/>
              <a:t>Name:Rajakumar</a:t>
            </a:r>
            <a:r>
              <a:rPr lang="en-IN" dirty="0" smtClean="0"/>
              <a:t> V</a:t>
            </a:r>
            <a:endParaRPr lang="en-IN" dirty="0"/>
          </a:p>
          <a:p>
            <a:r>
              <a:rPr lang="en-IN" dirty="0"/>
              <a:t>Course: </a:t>
            </a:r>
            <a:r>
              <a:rPr lang="en-IN" dirty="0" smtClean="0"/>
              <a:t>B.ECSE-A(3</a:t>
            </a:r>
            <a:r>
              <a:rPr lang="en-IN" baseline="30000" dirty="0" smtClean="0"/>
              <a:t>rd</a:t>
            </a:r>
            <a:r>
              <a:rPr lang="en-IN" dirty="0" smtClean="0"/>
              <a:t> </a:t>
            </a:r>
            <a:r>
              <a:rPr lang="en-IN" dirty="0"/>
              <a:t>year)</a:t>
            </a:r>
          </a:p>
          <a:p>
            <a:r>
              <a:rPr lang="en-IN" dirty="0" err="1" smtClean="0"/>
              <a:t>Pavai</a:t>
            </a:r>
            <a:r>
              <a:rPr lang="en-IN" dirty="0" smtClean="0"/>
              <a:t> college of Technology</a:t>
            </a:r>
            <a:endParaRPr lang="en-IN" dirty="0"/>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xmlns=""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r>
              <a:rPr lang="en-IN" sz="2000" dirty="0"/>
              <a:t/>
            </a:r>
            <a:br>
              <a:rPr lang="en-IN" sz="2000" dirty="0"/>
            </a:br>
            <a:r>
              <a:rPr lang="en-IN" sz="2000" dirty="0"/>
              <a:t/>
            </a: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xmlns=""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r>
              <a:rPr lang="en-IN" sz="2000" dirty="0"/>
              <a:t/>
            </a:r>
            <a:br>
              <a:rPr lang="en-IN" sz="2000" dirty="0"/>
            </a:br>
            <a:r>
              <a:rPr lang="en-US" sz="2000" dirty="0"/>
              <a:t/>
            </a: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r>
              <a:rPr lang="en-IN" sz="2000" dirty="0"/>
              <a:t/>
            </a:r>
            <a:br>
              <a:rPr lang="en-IN" sz="2000" dirty="0"/>
            </a:br>
            <a:endParaRPr lang="en-IN" sz="2000" dirty="0"/>
          </a:p>
        </p:txBody>
      </p:sp>
      <p:pic>
        <p:nvPicPr>
          <p:cNvPr id="5" name="Content Placeholder 4">
            <a:extLst>
              <a:ext uri="{FF2B5EF4-FFF2-40B4-BE49-F238E27FC236}">
                <a16:creationId xmlns:a16="http://schemas.microsoft.com/office/drawing/2014/main" xmlns=""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r>
              <a:rPr lang="en-US" sz="2400" dirty="0"/>
              <a:t/>
            </a: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r>
              <a:rPr lang="en-IN" sz="2400" dirty="0"/>
              <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r>
              <a:rPr lang="en-IN" sz="2800" dirty="0"/>
              <a:t/>
            </a:r>
            <a:br>
              <a:rPr lang="en-IN" sz="2800" dirty="0"/>
            </a:br>
            <a:r>
              <a:rPr lang="en-US" sz="2800" dirty="0"/>
              <a:t>1. Descriptive statistics- SD, Min, Max </a:t>
            </a:r>
            <a:r>
              <a:rPr lang="en-US" sz="2800" dirty="0" err="1"/>
              <a:t>etc</a:t>
            </a:r>
            <a:r>
              <a:rPr lang="en-US" sz="2800" dirty="0"/>
              <a:t> .</a:t>
            </a:r>
            <a:br>
              <a:rPr lang="en-US" sz="2800" dirty="0"/>
            </a:br>
            <a:r>
              <a:rPr lang="en-US" sz="2800" dirty="0"/>
              <a:t/>
            </a:r>
            <a:br>
              <a:rPr lang="en-US" sz="2800" dirty="0"/>
            </a:br>
            <a:r>
              <a:rPr lang="en-US" sz="2800" dirty="0"/>
              <a:t>2. Class Distribution (Species counts are balanced or imbalanced) – Balanced.</a:t>
            </a:r>
            <a:br>
              <a:rPr lang="en-US" sz="2800" dirty="0"/>
            </a:br>
            <a:r>
              <a:rPr lang="en-US" sz="2800" dirty="0"/>
              <a:t/>
            </a: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r>
              <a:rPr lang="en-US" sz="2400" dirty="0"/>
              <a:t/>
            </a:r>
            <a:br>
              <a:rPr lang="en-US" sz="2400" dirty="0"/>
            </a:br>
            <a:endParaRPr lang="en-IN" sz="2400" dirty="0"/>
          </a:p>
        </p:txBody>
      </p:sp>
      <p:pic>
        <p:nvPicPr>
          <p:cNvPr id="5" name="Content Placeholder 4">
            <a:extLst>
              <a:ext uri="{FF2B5EF4-FFF2-40B4-BE49-F238E27FC236}">
                <a16:creationId xmlns:a16="http://schemas.microsoft.com/office/drawing/2014/main" xmlns=""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xmlns=""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xmlns=""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r>
              <a:rPr lang="en-IN" dirty="0"/>
              <a:t/>
            </a: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r>
              <a:rPr lang="en-US" sz="2800" dirty="0"/>
              <a:t/>
            </a: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xmlns=""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r>
              <a:rPr lang="en-US" dirty="0"/>
              <a:t/>
            </a: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xmlns=""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r>
              <a:rPr lang="en-US" dirty="0"/>
              <a:t/>
            </a:r>
            <a:br>
              <a:rPr lang="en-US" dirty="0"/>
            </a:br>
            <a:r>
              <a:rPr lang="en-US" sz="3100" dirty="0"/>
              <a:t>1. Import Library </a:t>
            </a:r>
            <a:br>
              <a:rPr lang="en-US" sz="3100" dirty="0"/>
            </a:br>
            <a:r>
              <a:rPr lang="en-US" sz="3100" dirty="0"/>
              <a:t/>
            </a:r>
            <a:br>
              <a:rPr lang="en-US" sz="3100" dirty="0"/>
            </a:br>
            <a:r>
              <a:rPr lang="en-US" sz="3100" dirty="0"/>
              <a:t>2. Analyze Data </a:t>
            </a:r>
            <a:br>
              <a:rPr lang="en-US" sz="3100" dirty="0"/>
            </a:br>
            <a:r>
              <a:rPr lang="en-US" sz="3100" dirty="0"/>
              <a:t/>
            </a:r>
            <a:br>
              <a:rPr lang="en-US" sz="3100" dirty="0"/>
            </a:br>
            <a:r>
              <a:rPr lang="en-US" sz="3100" dirty="0"/>
              <a:t>3. </a:t>
            </a:r>
            <a:r>
              <a:rPr lang="en-US" sz="3100" dirty="0" err="1"/>
              <a:t>Spliting</a:t>
            </a:r>
            <a:r>
              <a:rPr lang="en-US" sz="3100" dirty="0"/>
              <a:t> the Data Set into train and test</a:t>
            </a:r>
            <a:br>
              <a:rPr lang="en-US" sz="3100" dirty="0"/>
            </a:br>
            <a:r>
              <a:rPr lang="en-US" sz="3100" dirty="0"/>
              <a:t/>
            </a:r>
            <a:br>
              <a:rPr lang="en-US" sz="3100" dirty="0"/>
            </a:br>
            <a:r>
              <a:rPr lang="en-US" sz="3100" dirty="0"/>
              <a:t>4. </a:t>
            </a:r>
            <a:r>
              <a:rPr lang="en-US" sz="3100" dirty="0" err="1"/>
              <a:t>Chossing</a:t>
            </a:r>
            <a:r>
              <a:rPr lang="en-US" sz="3100" dirty="0"/>
              <a:t> right algorithm for training model</a:t>
            </a:r>
            <a:br>
              <a:rPr lang="en-US" sz="3100" dirty="0"/>
            </a:br>
            <a:r>
              <a:rPr lang="en-US" sz="3100" dirty="0"/>
              <a:t/>
            </a: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r>
              <a:rPr lang="en-IN" dirty="0"/>
              <a:t/>
            </a:r>
            <a:br>
              <a:rPr lang="en-IN" dirty="0"/>
            </a:br>
            <a:r>
              <a:rPr lang="en-IN" sz="3100" dirty="0"/>
              <a:t>1. Logistic Regression</a:t>
            </a:r>
            <a:br>
              <a:rPr lang="en-IN" sz="3100" dirty="0"/>
            </a:br>
            <a:r>
              <a:rPr lang="en-IN" sz="3100" dirty="0"/>
              <a:t/>
            </a:r>
            <a:br>
              <a:rPr lang="en-IN" sz="3100" dirty="0"/>
            </a:br>
            <a:r>
              <a:rPr lang="en-IN" sz="3100" dirty="0"/>
              <a:t>2. Support Vector Machine</a:t>
            </a:r>
            <a:br>
              <a:rPr lang="en-IN" sz="3100" dirty="0"/>
            </a:br>
            <a:r>
              <a:rPr lang="en-IN" sz="3100" dirty="0"/>
              <a:t/>
            </a:r>
            <a:br>
              <a:rPr lang="en-IN" sz="3100" dirty="0"/>
            </a:br>
            <a:r>
              <a:rPr lang="en-IN" sz="3100" dirty="0"/>
              <a:t>3. Classification and Regression Tree(CART) </a:t>
            </a:r>
            <a:br>
              <a:rPr lang="en-IN" sz="3100" dirty="0"/>
            </a:br>
            <a:r>
              <a:rPr lang="en-IN" sz="3100" dirty="0"/>
              <a:t/>
            </a:r>
            <a:br>
              <a:rPr lang="en-IN" sz="3100" dirty="0"/>
            </a:br>
            <a:r>
              <a:rPr lang="en-IN" sz="3100" dirty="0"/>
              <a:t>4. </a:t>
            </a:r>
            <a:r>
              <a:rPr lang="en-IN" sz="3100" dirty="0" err="1"/>
              <a:t>Gaussion</a:t>
            </a:r>
            <a:r>
              <a:rPr lang="en-IN" sz="3100" dirty="0"/>
              <a:t> Naive Bayes(NB) </a:t>
            </a:r>
            <a:br>
              <a:rPr lang="en-IN" sz="3100" dirty="0"/>
            </a:br>
            <a:r>
              <a:rPr lang="en-IN" sz="3100" dirty="0"/>
              <a:t/>
            </a: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xmlns=""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r>
              <a:rPr lang="en-IN" dirty="0"/>
              <a:t/>
            </a: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r>
              <a:rPr lang="en-IN" sz="2800" dirty="0"/>
              <a:t/>
            </a: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xmlns=""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r>
              <a:rPr lang="en-US" sz="3100" dirty="0"/>
              <a:t/>
            </a:r>
            <a:br>
              <a:rPr lang="en-US" sz="3100" dirty="0"/>
            </a:br>
            <a:r>
              <a:rPr lang="en-US" sz="3100" dirty="0"/>
              <a:t>•Supervised (inductive) learning–Given: training data + desired outputs (labels).</a:t>
            </a:r>
            <a:br>
              <a:rPr lang="en-US" sz="3100" dirty="0"/>
            </a:br>
            <a:r>
              <a:rPr lang="en-US" sz="3100" dirty="0"/>
              <a:t/>
            </a:r>
            <a:br>
              <a:rPr lang="en-US" sz="3100" dirty="0"/>
            </a:br>
            <a:r>
              <a:rPr lang="en-US" sz="3100" dirty="0"/>
              <a:t>•Unsupervised learning–Given: training data (without desired outputs).</a:t>
            </a:r>
            <a:br>
              <a:rPr lang="en-US" sz="3100" dirty="0"/>
            </a:br>
            <a:r>
              <a:rPr lang="en-US" sz="3100" dirty="0"/>
              <a:t/>
            </a: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r>
              <a:rPr lang="en-US" sz="2800" dirty="0"/>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xmlns=""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xmlns=""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r>
              <a:rPr lang="en-IN" dirty="0"/>
              <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xmlns=""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r>
              <a:rPr lang="en-IN" dirty="0"/>
              <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r>
              <a:rPr lang="en-IN" dirty="0"/>
              <a:t/>
            </a:r>
            <a:br>
              <a:rPr lang="en-IN" dirty="0"/>
            </a:br>
            <a:r>
              <a:rPr lang="en-IN" dirty="0"/>
              <a:t>7)</a:t>
            </a:r>
            <a:r>
              <a:rPr lang="en-IN" dirty="0" err="1"/>
              <a:t>PyTorch</a:t>
            </a:r>
            <a:r>
              <a:rPr lang="en-IN" dirty="0"/>
              <a:t/>
            </a:r>
            <a:br>
              <a:rPr lang="en-IN" dirty="0"/>
            </a:br>
            <a:r>
              <a:rPr lang="en-IN" dirty="0"/>
              <a:t>8)</a:t>
            </a:r>
            <a:r>
              <a:rPr lang="en-IN" dirty="0" err="1"/>
              <a:t>Scipy</a:t>
            </a:r>
            <a:r>
              <a:rPr lang="en-IN" dirty="0"/>
              <a:t/>
            </a:r>
            <a:br>
              <a:rPr lang="en-IN" dirty="0"/>
            </a:br>
            <a:r>
              <a:rPr lang="en-IN" dirty="0"/>
              <a:t>9)Seaborn</a:t>
            </a:r>
            <a:br>
              <a:rPr lang="en-IN" dirty="0"/>
            </a:br>
            <a:r>
              <a:rPr lang="en-US" b="1" dirty="0"/>
              <a:t/>
            </a: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143</TotalTime>
  <Words>130</Words>
  <Application>Microsoft Office PowerPoint</Application>
  <PresentationFormat>Widescreen</PresentationFormat>
  <Paragraphs>29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YK</cp:lastModifiedBy>
  <cp:revision>20</cp:revision>
  <dcterms:created xsi:type="dcterms:W3CDTF">2020-08-08T04:12:07Z</dcterms:created>
  <dcterms:modified xsi:type="dcterms:W3CDTF">2023-11-08T16:19:22Z</dcterms:modified>
</cp:coreProperties>
</file>