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937FAD-A822-49B6-BC88-F1BD3C98810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Telecom Churm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C7601D-B481-4589-9EBD-2DA11832BB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05-03-2023 05:32:14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2" name="slide2">
            <a:extLst>
              <a:ext uri="{FF2B5EF4-FFF2-40B4-BE49-F238E27FC236}">
                <a16:creationId xmlns:a16="http://schemas.microsoft.com/office/drawing/2014/main" id="{154A3558-D9C2-4033-9279-721019457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2023-03-05T12:02:15Z</dcterms:created>
  <dcterms:modified xsi:type="dcterms:W3CDTF">2023-03-05T12:02:15Z</dcterms:modified>
</cp:coreProperties>
</file>