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CADE4"/>
    <a:srgbClr val="CCFFFF"/>
    <a:srgbClr val="FFCCFF"/>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6</a:t>
            </a:fld>
            <a:endParaRPr lang="en-IN"/>
          </a:p>
        </p:txBody>
      </p:sp>
    </p:spTree>
    <p:extLst>
      <p:ext uri="{BB962C8B-B14F-4D97-AF65-F5344CB8AC3E}">
        <p14:creationId xmlns:p14="http://schemas.microsoft.com/office/powerpoint/2010/main" xmlns=""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50844" y="3966071"/>
            <a:ext cx="11080718"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R.Rajakumaran</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nnapackiam</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CSI </a:t>
            </a:r>
            <a:r>
              <a:rPr lang="en-US" sz="2600" b="1" dirty="0">
                <a:solidFill>
                  <a:schemeClr val="accent1">
                    <a:lumMod val="75000"/>
                  </a:schemeClr>
                </a:solidFill>
                <a:latin typeface="Times New Roman" panose="02020603050405020304" pitchFamily="18" charset="0"/>
                <a:cs typeface="Times New Roman" panose="02020603050405020304" pitchFamily="18" charset="0"/>
              </a:rPr>
              <a:t>C</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ollege </a:t>
            </a:r>
            <a:r>
              <a:rPr lang="en-US" sz="2600" b="1" dirty="0">
                <a:solidFill>
                  <a:schemeClr val="accent1">
                    <a:lumMod val="75000"/>
                  </a:schemeClr>
                </a:solidFill>
                <a:latin typeface="Times New Roman" panose="02020603050405020304" pitchFamily="18" charset="0"/>
                <a:cs typeface="Times New Roman" panose="02020603050405020304" pitchFamily="18" charset="0"/>
              </a:rPr>
              <a:t>O</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f </a:t>
            </a:r>
            <a:r>
              <a:rPr lang="en-US" sz="2600" b="1" dirty="0">
                <a:solidFill>
                  <a:schemeClr val="accent1">
                    <a:lumMod val="75000"/>
                  </a:schemeClr>
                </a:solidFill>
                <a:latin typeface="Times New Roman" panose="02020603050405020304" pitchFamily="18" charset="0"/>
                <a:cs typeface="Times New Roman" panose="02020603050405020304" pitchFamily="18" charset="0"/>
              </a:rPr>
              <a:t>E</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ngineering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xmlns=""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x-none"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xmlns=""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x-none"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xmlns=""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x-none"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xmlns=""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x-none"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xmlns=""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x-none"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xmlns=""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xmlns=""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6" name="Picture 5" descr="Screenshot (478).png"/>
          <p:cNvPicPr>
            <a:picLocks noChangeAspect="1"/>
          </p:cNvPicPr>
          <p:nvPr/>
        </p:nvPicPr>
        <p:blipFill>
          <a:blip r:embed="rId2"/>
          <a:stretch>
            <a:fillRect/>
          </a:stretch>
        </p:blipFill>
        <p:spPr>
          <a:xfrm>
            <a:off x="716096" y="1211856"/>
            <a:ext cx="10917716" cy="511182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6" name="Content Placeholder 5" descr="Screenshot (483).png"/>
          <p:cNvPicPr>
            <a:picLocks noGrp="1" noChangeAspect="1"/>
          </p:cNvPicPr>
          <p:nvPr>
            <p:ph idx="1"/>
          </p:nvPr>
        </p:nvPicPr>
        <p:blipFill>
          <a:blip r:embed="rId2"/>
          <a:stretch>
            <a:fillRect/>
          </a:stretch>
        </p:blipFill>
        <p:spPr>
          <a:xfrm>
            <a:off x="1377108" y="1191392"/>
            <a:ext cx="9120059" cy="5130033"/>
          </a:xfrm>
        </p:spPr>
      </p:pic>
    </p:spTree>
    <p:extLst>
      <p:ext uri="{BB962C8B-B14F-4D97-AF65-F5344CB8AC3E}">
        <p14:creationId xmlns:p14="http://schemas.microsoft.com/office/powerpoint/2010/main" xmlns=""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1027</Words>
  <Application>Microsoft Office PowerPoint</Application>
  <PresentationFormat>Custom</PresentationFormat>
  <Paragraphs>97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35</cp:revision>
  <dcterms:created xsi:type="dcterms:W3CDTF">2021-05-26T16:50:10Z</dcterms:created>
  <dcterms:modified xsi:type="dcterms:W3CDTF">2024-04-04T15:57:15Z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