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973A-98B3-1E7E-6EE2-50417F845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38F1E-21E5-5723-C65D-DD07F2BE6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A2C2-87DB-AFEE-004C-BB966350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1DFD-97EC-F853-3237-E5732BF7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26CF-C37F-AAB1-F1C9-47F0D65D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5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2D55-5383-A278-B328-C02F5EEE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32BEA-2A25-2BC5-45B6-B419A0B1F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5EF12-D05A-F07E-ED21-4AD62D08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DE2B0-5BBB-BF6B-193D-07D69611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3E4B2-5E80-A63E-18B6-59AB83ED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85F3B-647E-D605-5D58-1A484114F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78A6B-BDCA-4747-2EEF-68E815D3A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86EC-58A8-CBA2-2C96-DA2C540A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12D0-38EF-7ABB-78F1-9F4CCB7E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15C4-9C3D-B0A8-230C-8214B467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FEA2-FB13-3630-4697-2566F889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6089-29A3-5C7D-DD09-E6A12AA8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99E7-6E69-A75D-C82A-DBB021C8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E941-70FC-2748-F546-6BF3F3E2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0FCA-8EED-AF15-95E8-E332DB81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82CF-794A-D896-748A-C328744D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AE029-9DE7-DD09-1C9E-6D096EF1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5A14-A999-485F-44D4-7C586542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160A-0275-0DCF-9FB1-3E42E760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0DF39-465A-5FD1-C087-7439AE90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E580-62F0-CF53-8DDE-56EA9183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2C3D-0E81-B2E0-B779-4B003CAA8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6FB6-AFC5-BBC1-704D-73FB1E22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0054-9F8F-E09A-3E8C-42B31C8B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54B9-D596-B15A-9A20-B6F43DE5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98D0-6ED2-CE4E-7392-3E5F6DAD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E6A3-D6C7-6187-E257-CC20F1CF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1B4AD-4DD9-0A2F-492A-23951285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61F6-E935-E27C-E025-558830C58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A7D61-83FE-D16C-EE57-162FBEB6A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948A3-885D-8DB6-D7BA-3CF5F56C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F7326-D124-613D-4F26-CE96F992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75DDA-4174-02F6-1E85-7B4A7050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20732-ADDB-979B-79AB-73255008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5622-059F-2AED-3CD6-805D7BDA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9CD17-E988-FBAF-91A9-51F9F986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A2523-B99A-FD9C-BC4E-0343CA23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66DCC-D995-68C0-7B08-605647B4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B0626-F367-3795-66A5-20D12F9D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97D81-B510-275A-F0AC-151FA439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3BD34-E275-5063-AA01-2E858BEC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85E9-E024-712E-3D66-0A8B771B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825E-1DAF-87C9-5858-F60B0F819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945C1-2C09-4D76-0B5A-B13CE3D5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81D53-857C-6DC1-6500-BF218D2C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52911-09A2-26A6-D65C-C48049BE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135EE-1F5F-4821-1690-66794C62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6E2F-E8B7-38C4-E0D8-4A69A25E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C5D02-6228-8094-EA51-3B46ED5D5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1273B-9391-D797-BE61-AF8943E93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1E44-D4E9-983E-0432-73DB8B7B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8FCBD-F87B-AB82-E85F-5695C280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CF5DE-940A-55FE-8108-D9F0D91C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F04A8-CCC6-D496-5E46-103EBCBF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F5B4-DF7C-FC0E-77CD-6B31B6EB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A02D-0C4B-FB7B-650B-2CDD52E8B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31BDC-3477-E449-A861-E280C9FD70C2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5757C-DF58-2D2F-FE11-C3590A8EC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7E9D-9BFB-AFE8-8F6E-E5A5A0BDA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B294F-CD68-3643-A315-60D1AFA5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2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9EFF-2B0D-B0E1-D158-5E523692F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C7A01-B981-EC3D-9194-FE3BBBD83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A0049-FA22-2D80-3019-985CACEA0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5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3E9D-AF7B-2A5A-5173-B64D335B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AD56DC-1293-E83F-87C8-4F42A2191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0828" cy="6858000"/>
          </a:xfrm>
        </p:spPr>
      </p:pic>
    </p:spTree>
    <p:extLst>
      <p:ext uri="{BB962C8B-B14F-4D97-AF65-F5344CB8AC3E}">
        <p14:creationId xmlns:p14="http://schemas.microsoft.com/office/powerpoint/2010/main" val="30459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F69E-9616-999F-3297-684BE326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42C849-17FA-A8ED-4DCB-3DFBB3B50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172" y="0"/>
            <a:ext cx="12424172" cy="6858000"/>
          </a:xfrm>
        </p:spPr>
      </p:pic>
    </p:spTree>
    <p:extLst>
      <p:ext uri="{BB962C8B-B14F-4D97-AF65-F5344CB8AC3E}">
        <p14:creationId xmlns:p14="http://schemas.microsoft.com/office/powerpoint/2010/main" val="82295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6B0A-5F29-A8B6-2449-BF9E6AEE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BC80BB-600A-30D7-0DB1-2170B73AF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9177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1222-6748-3FA9-D475-768ECB4C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7BDADB-53A6-6389-D7B2-D105EB97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23630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3C0-579D-9F30-FFBB-3F7DF8F6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2EA9A9-6610-BB01-30F2-4B24D6291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4354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BE1-F842-FD34-E69A-530A64AD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395AC-4379-B315-192B-0BF1D3009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782" y="1027906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6314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1DDE-D6B8-54E7-CFAC-525F57A2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C1736-FF9C-5FD8-F628-DD8E6EFFE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3133" y="0"/>
            <a:ext cx="13836774" cy="6858000"/>
          </a:xfrm>
        </p:spPr>
      </p:pic>
    </p:spTree>
    <p:extLst>
      <p:ext uri="{BB962C8B-B14F-4D97-AF65-F5344CB8AC3E}">
        <p14:creationId xmlns:p14="http://schemas.microsoft.com/office/powerpoint/2010/main" val="255151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2F1D-0866-4CA5-6F2A-81C274CA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60C3F5-B88A-52C5-E6E5-6DD661779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185962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28CE-5BD3-99A0-27FC-D20E4735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F0F16E-22C7-20E8-D0E2-6D8083DBF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016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DE03-9791-1F89-CC9B-37FF6BA6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2E33F6-F0FF-7152-5321-8F58AB835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6961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AB31-7EAE-0D35-39DB-C485AD15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193D62-F8C7-6808-2A2C-EF073E7CD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780" y="0"/>
            <a:ext cx="15013780" cy="6858000"/>
          </a:xfrm>
        </p:spPr>
      </p:pic>
    </p:spTree>
    <p:extLst>
      <p:ext uri="{BB962C8B-B14F-4D97-AF65-F5344CB8AC3E}">
        <p14:creationId xmlns:p14="http://schemas.microsoft.com/office/powerpoint/2010/main" val="110986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4532-1B44-A0AF-6415-4B771040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22BE79-06D3-7D79-AFD0-F3D310A8D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4116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104C-5741-CAB6-F521-7130282F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C8A192-58BA-3189-9901-3A680899B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0892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E0C6-9C8C-DFBD-41D1-4F43B819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C9954F-4EA3-CB2B-6DB1-6AAB1086F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9627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1</cp:revision>
  <dcterms:created xsi:type="dcterms:W3CDTF">2024-04-06T10:01:12Z</dcterms:created>
  <dcterms:modified xsi:type="dcterms:W3CDTF">2024-04-06T10:52:35Z</dcterms:modified>
</cp:coreProperties>
</file>