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80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(expressions vs. statements)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Expressions, Statements in JS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29840" y="1728592"/>
            <a:ext cx="3018773" cy="10271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Expression</a:t>
            </a:r>
            <a:endParaRPr lang="en-IN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6916454" y="1743206"/>
            <a:ext cx="3018773" cy="10271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Statement</a:t>
            </a:r>
            <a:endParaRPr lang="en-IN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2329839" y="3609584"/>
            <a:ext cx="3018773" cy="10271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Expression statement</a:t>
            </a:r>
            <a:endParaRPr lang="en-IN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7068853" y="3576182"/>
            <a:ext cx="3018773" cy="1027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Statement expression </a:t>
            </a:r>
            <a:endParaRPr lang="en-IN" sz="3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068853" y="3609584"/>
            <a:ext cx="3018773" cy="99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68853" y="3609584"/>
            <a:ext cx="3018773" cy="99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Expressions in JS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578" y="1004790"/>
            <a:ext cx="11584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 smtClean="0"/>
              <a:t>Expression:</a:t>
            </a:r>
            <a:r>
              <a:rPr lang="en-US" sz="3600" dirty="0" smtClean="0"/>
              <a:t> </a:t>
            </a:r>
            <a:r>
              <a:rPr lang="en-US" sz="3600" b="1" dirty="0" smtClean="0"/>
              <a:t>A piece of code that produces a value</a:t>
            </a:r>
            <a:endParaRPr lang="en-IN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48564" y="1921278"/>
            <a:ext cx="115843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en-US" sz="3600" dirty="0" smtClean="0"/>
              <a:t>“</a:t>
            </a:r>
            <a:r>
              <a:rPr lang="en-US" sz="3600" dirty="0" err="1" smtClean="0"/>
              <a:t>abc</a:t>
            </a:r>
            <a:r>
              <a:rPr lang="en-US" sz="3600" dirty="0" smtClean="0"/>
              <a:t>”				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dirty="0" err="1" smtClean="0">
                <a:sym typeface="Wingdings" pitchFamily="2" charset="2"/>
              </a:rPr>
              <a:t>abc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ü"/>
            </a:pPr>
            <a:r>
              <a:rPr lang="en-US" sz="3600" dirty="0" smtClean="0"/>
              <a:t>10				</a:t>
            </a:r>
            <a:r>
              <a:rPr lang="en-US" sz="3600" dirty="0" smtClean="0">
                <a:sym typeface="Wingdings" pitchFamily="2" charset="2"/>
              </a:rPr>
              <a:t>10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ü"/>
            </a:pPr>
            <a:r>
              <a:rPr lang="en-US" sz="3600" dirty="0" err="1" smtClean="0"/>
              <a:t>a+b</a:t>
            </a:r>
            <a:r>
              <a:rPr lang="en-US" sz="3600" dirty="0" smtClean="0"/>
              <a:t>				</a:t>
            </a:r>
            <a:r>
              <a:rPr lang="en-US" sz="3600" dirty="0" smtClean="0">
                <a:sym typeface="Wingdings" pitchFamily="2" charset="2"/>
              </a:rPr>
              <a:t>sum of </a:t>
            </a:r>
            <a:r>
              <a:rPr lang="en-US" sz="3600" dirty="0" err="1" smtClean="0">
                <a:sym typeface="Wingdings" pitchFamily="2" charset="2"/>
              </a:rPr>
              <a:t>a+b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ü"/>
            </a:pPr>
            <a:r>
              <a:rPr lang="en-US" sz="3600" dirty="0" smtClean="0"/>
              <a:t>“good” + “morning”	</a:t>
            </a:r>
            <a:r>
              <a:rPr lang="en-US" sz="3600" dirty="0" smtClean="0">
                <a:sym typeface="Wingdings" pitchFamily="2" charset="2"/>
              </a:rPr>
              <a:t></a:t>
            </a:r>
            <a:r>
              <a:rPr lang="en-US" sz="3600" dirty="0" err="1" smtClean="0">
                <a:sym typeface="Wingdings" pitchFamily="2" charset="2"/>
              </a:rPr>
              <a:t>goodmorning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ü"/>
            </a:pPr>
            <a:r>
              <a:rPr lang="en-US" sz="3600" dirty="0" smtClean="0"/>
              <a:t>a&lt;=b       			</a:t>
            </a:r>
            <a:r>
              <a:rPr lang="en-US" sz="3600" dirty="0" smtClean="0">
                <a:sym typeface="Wingdings" pitchFamily="2" charset="2"/>
              </a:rPr>
              <a:t>true or false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ü"/>
            </a:pPr>
            <a:r>
              <a:rPr lang="en-US" sz="3600" dirty="0" smtClean="0"/>
              <a:t>a&lt;b ||c&lt;d			</a:t>
            </a:r>
            <a:r>
              <a:rPr lang="en-US" sz="3600" dirty="0" smtClean="0">
                <a:sym typeface="Wingdings" pitchFamily="2" charset="2"/>
              </a:rPr>
              <a:t>true or false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ü"/>
            </a:pPr>
            <a:r>
              <a:rPr lang="en-US" sz="3600" dirty="0" err="1" smtClean="0"/>
              <a:t>myFun</a:t>
            </a:r>
            <a:r>
              <a:rPr lang="en-US" sz="3600" dirty="0" smtClean="0"/>
              <a:t>()			</a:t>
            </a:r>
            <a:r>
              <a:rPr lang="en-US" sz="3600" dirty="0" smtClean="0">
                <a:sym typeface="Wingdings" pitchFamily="2" charset="2"/>
              </a:rPr>
              <a:t>function result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ü"/>
            </a:pPr>
            <a:r>
              <a:rPr lang="en-US" sz="3600" dirty="0" smtClean="0"/>
              <a:t>a = 20 				</a:t>
            </a:r>
            <a:r>
              <a:rPr lang="en-US" sz="3600" dirty="0" smtClean="0">
                <a:sym typeface="Wingdings" pitchFamily="2" charset="2"/>
              </a:rPr>
              <a:t>20 (assignment expression)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9685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Assignment expression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6531" y="1615858"/>
            <a:ext cx="3031299" cy="951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</a:t>
            </a:r>
            <a:r>
              <a:rPr lang="en-US" sz="5400" dirty="0" smtClean="0">
                <a:solidFill>
                  <a:schemeClr val="bg1"/>
                </a:solidFill>
              </a:rPr>
              <a:t> = 20</a:t>
            </a:r>
            <a:endParaRPr lang="en-IN" sz="5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34214" y="2417523"/>
            <a:ext cx="663879" cy="13027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365309" y="2455101"/>
            <a:ext cx="1012521" cy="12651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97181" y="3723455"/>
            <a:ext cx="1127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Lvalue</a:t>
            </a:r>
            <a:endParaRPr lang="en-I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28480" y="3700842"/>
            <a:ext cx="1187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</a:t>
            </a:r>
            <a:r>
              <a:rPr lang="en-US" sz="2800" b="1" dirty="0" err="1" smtClean="0"/>
              <a:t>value</a:t>
            </a:r>
            <a:endParaRPr lang="en-IN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290393" y="4444626"/>
            <a:ext cx="3571787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/>
              <a:t>a variable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/>
              <a:t>Object’s property (</a:t>
            </a:r>
            <a:r>
              <a:rPr lang="en-US" b="1" dirty="0" err="1"/>
              <a:t>myObj.a</a:t>
            </a:r>
            <a:r>
              <a:rPr lang="en-US" b="1" dirty="0"/>
              <a:t> = </a:t>
            </a:r>
            <a:r>
              <a:rPr lang="en-US" b="1" dirty="0" smtClean="0"/>
              <a:t>10)</a:t>
            </a:r>
          </a:p>
        </p:txBody>
      </p:sp>
    </p:spTree>
    <p:extLst>
      <p:ext uri="{BB962C8B-B14F-4D97-AF65-F5344CB8AC3E}">
        <p14:creationId xmlns:p14="http://schemas.microsoft.com/office/powerpoint/2010/main" val="148281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Expression with side effects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9974" y="1568712"/>
            <a:ext cx="10396602" cy="280076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/>
              <a:t>some expressions not only return a value but also perform other actions.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800" b="1" dirty="0"/>
          </a:p>
          <a:p>
            <a:pPr marL="2743200" lvl="5" indent="-457200" algn="just">
              <a:buFont typeface="Wingdings" pitchFamily="2" charset="2"/>
              <a:buChar char="ü"/>
            </a:pPr>
            <a:r>
              <a:rPr lang="en-US" sz="2800" b="1" dirty="0"/>
              <a:t>a</a:t>
            </a:r>
            <a:r>
              <a:rPr lang="en-US" sz="2800" b="1" dirty="0" smtClean="0"/>
              <a:t> = 5</a:t>
            </a:r>
          </a:p>
          <a:p>
            <a:pPr marL="2743200" lvl="5" indent="-457200" algn="just">
              <a:buFont typeface="Wingdings" pitchFamily="2" charset="2"/>
              <a:buChar char="ü"/>
            </a:pPr>
            <a:r>
              <a:rPr lang="en-US" sz="2800" b="1" dirty="0"/>
              <a:t>b</a:t>
            </a:r>
            <a:r>
              <a:rPr lang="en-US" sz="2800" b="1" dirty="0" smtClean="0"/>
              <a:t>++</a:t>
            </a:r>
          </a:p>
          <a:p>
            <a:pPr marL="2743200" lvl="5" indent="-457200" algn="just">
              <a:buFont typeface="Wingdings" pitchFamily="2" charset="2"/>
              <a:buChar char="ü"/>
            </a:pPr>
            <a:r>
              <a:rPr lang="en-US" sz="2800" b="1" dirty="0" err="1" smtClean="0"/>
              <a:t>myFunc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c,d</a:t>
            </a:r>
            <a:r>
              <a:rPr lang="en-US" sz="2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836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Expression </a:t>
            </a:r>
            <a:r>
              <a:rPr lang="en-US" sz="6000" b="1" dirty="0" smtClean="0">
                <a:solidFill>
                  <a:srgbClr val="FF0000"/>
                </a:solidFill>
              </a:rPr>
              <a:t>check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2636" y="1771999"/>
            <a:ext cx="6096000" cy="34187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800" b="1" dirty="0" err="1" smtClean="0"/>
              <a:t>myFunc</a:t>
            </a:r>
            <a:r>
              <a:rPr lang="en-US" sz="2800" b="1" dirty="0" smtClean="0"/>
              <a:t>(2+3)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800" b="1" dirty="0" err="1" smtClean="0"/>
              <a:t>myFunc</a:t>
            </a:r>
            <a:r>
              <a:rPr lang="en-US" sz="2800" b="1" dirty="0" smtClean="0"/>
              <a:t>(c = c+1)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800" b="1" dirty="0" err="1" smtClean="0"/>
              <a:t>myFunc</a:t>
            </a:r>
            <a:r>
              <a:rPr lang="en-US" sz="2800" b="1" dirty="0" smtClean="0"/>
              <a:t>(c= c+1;)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800" b="1" dirty="0" err="1" smtClean="0"/>
              <a:t>myFunc</a:t>
            </a:r>
            <a:r>
              <a:rPr lang="en-US" sz="2800" b="1" dirty="0" smtClean="0"/>
              <a:t>(let d)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774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Statements in JS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578" y="1004790"/>
            <a:ext cx="11584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 smtClean="0"/>
              <a:t>Statement:</a:t>
            </a:r>
            <a:r>
              <a:rPr lang="en-US" sz="3600" dirty="0" smtClean="0"/>
              <a:t> </a:t>
            </a:r>
            <a:r>
              <a:rPr lang="en-US" sz="3600" b="1" dirty="0" smtClean="0"/>
              <a:t>A statement end with semi colon.</a:t>
            </a:r>
            <a:endParaRPr lang="en-IN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3469706" y="1368296"/>
            <a:ext cx="4997884" cy="4524315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let a;</a:t>
            </a:r>
          </a:p>
          <a:p>
            <a:pPr algn="just">
              <a:lnSpc>
                <a:spcPct val="150000"/>
              </a:lnSpc>
            </a:pPr>
            <a:r>
              <a:rPr lang="en-US" sz="3200" b="1" dirty="0" err="1"/>
              <a:t>c</a:t>
            </a:r>
            <a:r>
              <a:rPr lang="en-US" sz="3200" b="1" dirty="0" err="1" smtClean="0"/>
              <a:t>onst</a:t>
            </a:r>
            <a:r>
              <a:rPr lang="en-US" sz="3200" b="1" dirty="0" smtClean="0"/>
              <a:t> b = 5;</a:t>
            </a:r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if statement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	</a:t>
            </a:r>
            <a:r>
              <a:rPr lang="en-US" sz="3200" b="1" dirty="0" smtClean="0"/>
              <a:t>if () {};</a:t>
            </a:r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for statement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	</a:t>
            </a:r>
            <a:r>
              <a:rPr lang="en-US" sz="3200" b="1" dirty="0" smtClean="0"/>
              <a:t>for (;;) {};	  </a:t>
            </a:r>
            <a:endParaRPr lang="en-US" sz="28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46597" y="5944161"/>
            <a:ext cx="10229589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Variable declarations are always statements in JS</a:t>
            </a:r>
            <a:endParaRPr lang="en-IN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8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Expressions </a:t>
            </a:r>
            <a:r>
              <a:rPr lang="en-US" sz="6000" b="1" dirty="0" smtClean="0">
                <a:solidFill>
                  <a:srgbClr val="FF0000"/>
                </a:solidFill>
                <a:sym typeface="Wingdings" pitchFamily="2" charset="2"/>
              </a:rPr>
              <a:t> statements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3163" y="1229535"/>
            <a:ext cx="10116424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3200" b="1" dirty="0" smtClean="0">
                <a:solidFill>
                  <a:prstClr val="black"/>
                </a:solidFill>
              </a:rPr>
              <a:t>Expression is used as a standalone, convert it to statement</a:t>
            </a:r>
          </a:p>
          <a:p>
            <a:pPr lvl="0" algn="just">
              <a:lnSpc>
                <a:spcPct val="150000"/>
              </a:lnSpc>
            </a:pPr>
            <a:r>
              <a:rPr lang="en-US" sz="3200" b="1" dirty="0" smtClean="0">
                <a:solidFill>
                  <a:prstClr val="black"/>
                </a:solidFill>
              </a:rPr>
              <a:t>		</a:t>
            </a:r>
            <a:r>
              <a:rPr lang="en-US" sz="3200" b="1" dirty="0" err="1" smtClean="0">
                <a:solidFill>
                  <a:prstClr val="black"/>
                </a:solidFill>
              </a:rPr>
              <a:t>myFunc</a:t>
            </a:r>
            <a:r>
              <a:rPr lang="en-US" sz="3200" b="1" dirty="0" smtClean="0">
                <a:solidFill>
                  <a:prstClr val="black"/>
                </a:solidFill>
              </a:rPr>
              <a:t>();</a:t>
            </a:r>
          </a:p>
          <a:p>
            <a:pPr lvl="0" algn="just">
              <a:lnSpc>
                <a:spcPct val="150000"/>
              </a:lnSpc>
            </a:pPr>
            <a:r>
              <a:rPr lang="en-US" sz="3200" b="1" dirty="0">
                <a:solidFill>
                  <a:prstClr val="black"/>
                </a:solidFill>
              </a:rPr>
              <a:t>	</a:t>
            </a:r>
            <a:r>
              <a:rPr lang="en-US" sz="3200" b="1" dirty="0" smtClean="0">
                <a:solidFill>
                  <a:prstClr val="black"/>
                </a:solidFill>
              </a:rPr>
              <a:t>	</a:t>
            </a:r>
            <a:endParaRPr lang="en-US" sz="3200" b="1" dirty="0">
              <a:solidFill>
                <a:prstClr val="black"/>
              </a:solidFill>
            </a:endParaRPr>
          </a:p>
          <a:p>
            <a:pPr lvl="0" algn="just">
              <a:lnSpc>
                <a:spcPct val="150000"/>
              </a:lnSpc>
            </a:pPr>
            <a:endParaRPr lang="en-US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  <a:sym typeface="Wingdings" pitchFamily="2" charset="2"/>
              </a:rPr>
              <a:t>Statements  </a:t>
            </a:r>
            <a:r>
              <a:rPr lang="en-US" sz="6000" b="1" dirty="0" smtClean="0">
                <a:solidFill>
                  <a:srgbClr val="FF0000"/>
                </a:solidFill>
              </a:rPr>
              <a:t>Expressions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6310" y="2011419"/>
            <a:ext cx="583371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4000" b="1" dirty="0" err="1" smtClean="0">
                <a:solidFill>
                  <a:prstClr val="black"/>
                </a:solidFill>
              </a:rPr>
              <a:t>myFunc</a:t>
            </a:r>
            <a:r>
              <a:rPr lang="en-US" sz="4000" b="1" dirty="0" smtClean="0">
                <a:solidFill>
                  <a:prstClr val="black"/>
                </a:solidFill>
              </a:rPr>
              <a:t> (</a:t>
            </a:r>
            <a:r>
              <a:rPr lang="en-US" sz="4000" b="1" dirty="0" err="1" smtClean="0">
                <a:solidFill>
                  <a:prstClr val="black"/>
                </a:solidFill>
              </a:rPr>
              <a:t>var</a:t>
            </a:r>
            <a:r>
              <a:rPr lang="en-US" sz="4000" b="1" dirty="0" smtClean="0">
                <a:solidFill>
                  <a:prstClr val="black"/>
                </a:solidFill>
              </a:rPr>
              <a:t> a); // error </a:t>
            </a:r>
          </a:p>
          <a:p>
            <a:pPr lvl="0" algn="just">
              <a:lnSpc>
                <a:spcPct val="150000"/>
              </a:lnSpc>
            </a:pPr>
            <a:r>
              <a:rPr lang="en-US" sz="4000" b="1" dirty="0" smtClean="0">
                <a:solidFill>
                  <a:prstClr val="black"/>
                </a:solidFill>
              </a:rPr>
              <a:t>console.log (</a:t>
            </a:r>
            <a:r>
              <a:rPr lang="en-US" sz="4000" b="1" dirty="0" err="1" smtClean="0">
                <a:solidFill>
                  <a:prstClr val="black"/>
                </a:solidFill>
              </a:rPr>
              <a:t>var</a:t>
            </a:r>
            <a:r>
              <a:rPr lang="en-US" sz="4000" b="1" dirty="0" smtClean="0">
                <a:solidFill>
                  <a:prstClr val="black"/>
                </a:solidFill>
              </a:rPr>
              <a:t> a); //error</a:t>
            </a:r>
            <a:endParaRPr lang="en-US" sz="400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7721" y="139700"/>
            <a:ext cx="876822" cy="86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(X)</a:t>
            </a:r>
            <a:endParaRPr lang="en-IN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9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176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VINODKUMAR</cp:lastModifiedBy>
  <cp:revision>162</cp:revision>
  <dcterms:created xsi:type="dcterms:W3CDTF">2020-08-07T16:48:13Z</dcterms:created>
  <dcterms:modified xsi:type="dcterms:W3CDTF">2020-09-03T05:36:39Z</dcterms:modified>
</cp:coreProperties>
</file>