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1" r:id="rId4"/>
    <p:sldId id="272" r:id="rId5"/>
    <p:sldId id="273" r:id="rId6"/>
    <p:sldId id="275" r:id="rId7"/>
    <p:sldId id="276" r:id="rId8"/>
    <p:sldId id="274" r:id="rId9"/>
    <p:sldId id="278" r:id="rId10"/>
    <p:sldId id="281" r:id="rId11"/>
    <p:sldId id="283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28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8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50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6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6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EFD-93D8-4FA0-9384-904960C250FA}" type="datetimeFigureOut">
              <a:rPr lang="en-IN" smtClean="0"/>
              <a:t>20-09-2020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5FAF-B7DB-4424-9F32-72CB8DFCC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09995"/>
            <a:ext cx="12192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effectLst/>
                <a:latin typeface="Source Sans Pro"/>
              </a:rPr>
              <a:t>Sri </a:t>
            </a:r>
            <a:r>
              <a:rPr lang="en-IN" sz="2800" b="1" i="0" dirty="0" err="1" smtClean="0">
                <a:effectLst/>
                <a:latin typeface="Source Sans Pro"/>
              </a:rPr>
              <a:t>Ramachandra</a:t>
            </a:r>
            <a:r>
              <a:rPr lang="en-IN" sz="2800" b="1" i="0" dirty="0" smtClean="0">
                <a:effectLst/>
                <a:latin typeface="Source Sans Pro"/>
              </a:rPr>
              <a:t> Institute of Higher Education and Research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38272" y="5084495"/>
            <a:ext cx="63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cap="all" dirty="0" smtClean="0">
                <a:effectLst/>
                <a:latin typeface="Source Sans Pro"/>
              </a:rPr>
              <a:t>SRI RAMACHANDRA ENGINEERING AND TECHNOLOGY</a:t>
            </a:r>
            <a:endParaRPr lang="en-IN" b="1" i="0" cap="all" dirty="0">
              <a:effectLst/>
              <a:latin typeface="Source Sans Pro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60" y="1709763"/>
            <a:ext cx="2205028" cy="2115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131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 err="1" smtClean="0"/>
              <a:t>Javascript</a:t>
            </a:r>
            <a:r>
              <a:rPr lang="en-IN" sz="4400" b="1" dirty="0" smtClean="0"/>
              <a:t> Basics (Data types)</a:t>
            </a:r>
            <a:endParaRPr lang="en-IN" sz="4400" dirty="0"/>
          </a:p>
        </p:txBody>
      </p:sp>
      <p:sp>
        <p:nvSpPr>
          <p:cNvPr id="11" name="Rectangle 10"/>
          <p:cNvSpPr/>
          <p:nvPr/>
        </p:nvSpPr>
        <p:spPr>
          <a:xfrm>
            <a:off x="6096" y="88717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dirty="0" smtClean="0">
                <a:effectLst/>
                <a:latin typeface="Source Sans Pro"/>
              </a:rPr>
              <a:t>by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24385" y="3923353"/>
            <a:ext cx="12167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Source Sans Pro"/>
              </a:rPr>
              <a:t>M NAVEENKUMAR </a:t>
            </a:r>
          </a:p>
          <a:p>
            <a:pPr algn="ctr"/>
            <a:r>
              <a:rPr lang="en-US" b="1" dirty="0" smtClean="0">
                <a:latin typeface="Source Sans Pro"/>
              </a:rPr>
              <a:t>Assistant Professor</a:t>
            </a:r>
          </a:p>
          <a:p>
            <a:pPr algn="ctr"/>
            <a:r>
              <a:rPr lang="en-US" b="1" dirty="0" smtClean="0">
                <a:latin typeface="Source Sans Pro"/>
              </a:rPr>
              <a:t>Department of Computer Science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8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Static type </a:t>
            </a:r>
            <a:r>
              <a:rPr lang="en-US" sz="6000" b="1" dirty="0" err="1" smtClean="0">
                <a:solidFill>
                  <a:srgbClr val="FF0000"/>
                </a:solidFill>
              </a:rPr>
              <a:t>vs</a:t>
            </a:r>
            <a:r>
              <a:rPr lang="en-US" sz="6000" b="1" dirty="0" smtClean="0">
                <a:solidFill>
                  <a:srgbClr val="FF0000"/>
                </a:solidFill>
              </a:rPr>
              <a:t> Dynamic type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0117" y="1793866"/>
            <a:ext cx="6096000" cy="193899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/* C code */ 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/>
              <a:t>num</a:t>
            </a:r>
            <a:r>
              <a:rPr lang="en-US" sz="2400" b="1" dirty="0"/>
              <a:t>, sum; // explicit declaration </a:t>
            </a:r>
          </a:p>
          <a:p>
            <a:r>
              <a:rPr lang="en-US" sz="2400" b="1" dirty="0" err="1"/>
              <a:t>num</a:t>
            </a:r>
            <a:r>
              <a:rPr lang="en-US" sz="2400" b="1" dirty="0"/>
              <a:t> = 5; // now use the variables </a:t>
            </a:r>
          </a:p>
          <a:p>
            <a:r>
              <a:rPr lang="en-US" sz="2400" b="1" dirty="0"/>
              <a:t>sum = 10; </a:t>
            </a:r>
          </a:p>
          <a:p>
            <a:r>
              <a:rPr lang="en-US" sz="2400" b="1" dirty="0"/>
              <a:t>sum = sum + </a:t>
            </a:r>
            <a:r>
              <a:rPr lang="en-US" sz="2400" b="1" dirty="0" err="1"/>
              <a:t>num</a:t>
            </a:r>
            <a:r>
              <a:rPr lang="en-US" sz="2400" b="1" dirty="0"/>
              <a:t>;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7356608" y="1424534"/>
            <a:ext cx="12495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Static type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662517" y="4401577"/>
            <a:ext cx="6096000" cy="132343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/* </a:t>
            </a:r>
            <a:r>
              <a:rPr lang="en-US" sz="2400" b="1" dirty="0" smtClean="0">
                <a:solidFill>
                  <a:srgbClr val="FF0000"/>
                </a:solidFill>
              </a:rPr>
              <a:t>python  </a:t>
            </a:r>
            <a:r>
              <a:rPr lang="en-US" sz="2400" b="1" dirty="0">
                <a:solidFill>
                  <a:srgbClr val="FF0000"/>
                </a:solidFill>
              </a:rPr>
              <a:t>code */ </a:t>
            </a:r>
          </a:p>
          <a:p>
            <a:r>
              <a:rPr lang="en-US" sz="2800" b="1" dirty="0" err="1"/>
              <a:t>num</a:t>
            </a:r>
            <a:r>
              <a:rPr lang="en-US" sz="2800" b="1" dirty="0"/>
              <a:t> = 10 // directly using the </a:t>
            </a:r>
            <a:r>
              <a:rPr lang="en-US" sz="2800" b="1" dirty="0" smtClean="0"/>
              <a:t>variable</a:t>
            </a:r>
          </a:p>
          <a:p>
            <a:r>
              <a:rPr lang="en-US" sz="2800" b="1" dirty="0" err="1"/>
              <a:t>n</a:t>
            </a:r>
            <a:r>
              <a:rPr lang="en-US" sz="2800" b="1" dirty="0" err="1" smtClean="0"/>
              <a:t>um</a:t>
            </a:r>
            <a:r>
              <a:rPr lang="en-US" sz="2800" b="1" dirty="0" smtClean="0"/>
              <a:t> = “my number”</a:t>
            </a:r>
            <a:endParaRPr lang="en-IN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7204198" y="4032245"/>
            <a:ext cx="155042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Dynamic type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29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3691" y="2805064"/>
            <a:ext cx="9099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/>
              <a:t>Is JavaScript Static </a:t>
            </a:r>
            <a:r>
              <a:rPr lang="en-US" sz="4000" b="1" dirty="0"/>
              <a:t>type </a:t>
            </a:r>
            <a:r>
              <a:rPr lang="en-US" sz="4000" b="1" dirty="0" smtClean="0"/>
              <a:t>or </a:t>
            </a:r>
            <a:r>
              <a:rPr lang="en-US" sz="4000" b="1" dirty="0"/>
              <a:t>Dynamic </a:t>
            </a:r>
            <a:r>
              <a:rPr lang="en-US" sz="4000" b="1" dirty="0" smtClean="0"/>
              <a:t>type?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599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80364" y="94565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Challenge 3.1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1964" y="976530"/>
            <a:ext cx="10155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/>
              <a:t>Declare a variable </a:t>
            </a:r>
            <a:r>
              <a:rPr lang="en-US" sz="3600" b="1" i="1" dirty="0" smtClean="0"/>
              <a:t>x </a:t>
            </a:r>
            <a:r>
              <a:rPr lang="en-US" sz="3600" dirty="0" smtClean="0"/>
              <a:t>and assign value </a:t>
            </a:r>
            <a:r>
              <a:rPr lang="en-US" sz="3600" b="1" i="1" dirty="0" smtClean="0"/>
              <a:t>10</a:t>
            </a:r>
            <a:r>
              <a:rPr lang="en-US" sz="3600" dirty="0" smtClean="0"/>
              <a:t>.</a:t>
            </a:r>
          </a:p>
          <a:p>
            <a:pPr marL="1028700" lvl="1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Declare a variable </a:t>
            </a:r>
            <a:r>
              <a:rPr lang="en-US" sz="3600" b="1" i="1" dirty="0" smtClean="0"/>
              <a:t>y </a:t>
            </a:r>
            <a:r>
              <a:rPr lang="en-US" sz="3600" dirty="0"/>
              <a:t>and assign value </a:t>
            </a:r>
            <a:r>
              <a:rPr lang="en-US" sz="3600" b="1" i="1" dirty="0" smtClean="0"/>
              <a:t>5.2</a:t>
            </a:r>
            <a:r>
              <a:rPr lang="en-US" sz="3600" dirty="0" smtClean="0"/>
              <a:t>.</a:t>
            </a:r>
          </a:p>
          <a:p>
            <a:pPr marL="1028700" lvl="1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Declare a variable </a:t>
            </a:r>
            <a:r>
              <a:rPr lang="en-US" sz="3600" b="1" i="1" dirty="0" smtClean="0"/>
              <a:t>z </a:t>
            </a:r>
            <a:r>
              <a:rPr lang="en-US" sz="3600" dirty="0"/>
              <a:t>and assign value </a:t>
            </a:r>
            <a:r>
              <a:rPr lang="en-US" sz="3600" b="1" i="1" dirty="0" smtClean="0"/>
              <a:t>true</a:t>
            </a:r>
            <a:r>
              <a:rPr lang="en-US" sz="3600" dirty="0" smtClean="0"/>
              <a:t>.</a:t>
            </a:r>
          </a:p>
          <a:p>
            <a:pPr marL="1028700" lvl="1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/>
              <a:t>Declare a variable </a:t>
            </a:r>
            <a:r>
              <a:rPr lang="en-US" sz="3600" b="1" i="1" dirty="0" err="1" smtClean="0"/>
              <a:t>str</a:t>
            </a:r>
            <a:r>
              <a:rPr lang="en-US" sz="3600" dirty="0" smtClean="0"/>
              <a:t> and assign value </a:t>
            </a:r>
            <a:r>
              <a:rPr lang="en-US" sz="3600" b="1" i="1" dirty="0" smtClean="0"/>
              <a:t>“welcome”</a:t>
            </a:r>
            <a:endParaRPr lang="en-US" sz="3600" b="1" i="1" dirty="0"/>
          </a:p>
          <a:p>
            <a:pPr marL="1028700" lvl="1" indent="-5715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600" dirty="0" smtClean="0"/>
              <a:t>Print these variables to console.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688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42264" y="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Answer 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2713" y="1623188"/>
            <a:ext cx="8343902" cy="40318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&lt;script&gt;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I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x = 10, y = 5.2, z= true;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"welcome";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console.log(x);</a:t>
            </a:r>
          </a:p>
          <a:p>
            <a:pPr lvl="1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console.log(x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console.log(x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lvl="1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console.log(x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&lt;script&gt;	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16864" y="2824629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Data types in JS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0750" y="1181100"/>
            <a:ext cx="7823200" cy="939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v</a:t>
            </a:r>
            <a:r>
              <a:rPr lang="en-US" sz="6000" dirty="0" smtClean="0">
                <a:solidFill>
                  <a:srgbClr val="0070C0"/>
                </a:solidFill>
              </a:rPr>
              <a:t>ar</a:t>
            </a:r>
            <a:r>
              <a:rPr lang="en-US" sz="6000" dirty="0" smtClean="0">
                <a:solidFill>
                  <a:schemeClr val="accent6"/>
                </a:solidFill>
              </a:rPr>
              <a:t>  message  </a:t>
            </a:r>
            <a:r>
              <a:rPr lang="en-US" sz="6000" dirty="0" smtClean="0">
                <a:solidFill>
                  <a:srgbClr val="7030A0"/>
                </a:solidFill>
              </a:rPr>
              <a:t>=</a:t>
            </a:r>
            <a:r>
              <a:rPr lang="en-US" sz="6000" dirty="0" smtClean="0">
                <a:solidFill>
                  <a:schemeClr val="accent6"/>
                </a:solidFill>
              </a:rPr>
              <a:t> </a:t>
            </a:r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“hai” </a:t>
            </a:r>
            <a:r>
              <a:rPr lang="en-US" sz="6000" dirty="0" smtClean="0">
                <a:solidFill>
                  <a:schemeClr val="bg1"/>
                </a:solidFill>
              </a:rPr>
              <a:t>;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Variables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9463" y="3235686"/>
            <a:ext cx="10268901" cy="4185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/>
              <a:t>A variable is a </a:t>
            </a:r>
            <a:r>
              <a:rPr lang="en-US" altLang="en-US" sz="3600" b="1" dirty="0"/>
              <a:t>name</a:t>
            </a:r>
            <a:r>
              <a:rPr lang="en-US" altLang="en-US" sz="3600" dirty="0"/>
              <a:t> associated with a piece of </a:t>
            </a:r>
            <a:r>
              <a:rPr lang="en-US" altLang="en-US" sz="3600" dirty="0" smtClean="0"/>
              <a:t>data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Variable = information container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 smtClean="0"/>
              <a:t>In Js, Variable definition starts with </a:t>
            </a:r>
            <a:r>
              <a:rPr lang="en-US" altLang="en-US" sz="3600" b="1" dirty="0" smtClean="0"/>
              <a:t>‘var’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 err="1"/>
              <a:t>Js</a:t>
            </a:r>
            <a:r>
              <a:rPr lang="en-US" altLang="en-US" sz="3600" dirty="0"/>
              <a:t> is case sensitive </a:t>
            </a:r>
            <a:endParaRPr lang="en-US" altLang="en-US" sz="3600" dirty="0" smtClean="0"/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3600" dirty="0" err="1" smtClean="0"/>
              <a:t>Js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is </a:t>
            </a:r>
            <a:r>
              <a:rPr lang="en-US" altLang="en-US" sz="3600" b="1" dirty="0"/>
              <a:t>dynamically</a:t>
            </a:r>
            <a:r>
              <a:rPr lang="en-US" altLang="en-US" sz="3600" dirty="0"/>
              <a:t> typed language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en-US" sz="36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79900" y="1981200"/>
            <a:ext cx="622300" cy="632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432800" y="1981200"/>
            <a:ext cx="901700" cy="632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67786" y="2614136"/>
            <a:ext cx="211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Variable_name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91393" y="2557502"/>
            <a:ext cx="87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value</a:t>
            </a:r>
            <a:endParaRPr lang="en-IN" sz="24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01875" y="1966099"/>
            <a:ext cx="622300" cy="6329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8412" y="2563336"/>
            <a:ext cx="128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keyword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933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err="1" smtClean="0">
                <a:solidFill>
                  <a:srgbClr val="FF0000"/>
                </a:solidFill>
              </a:rPr>
              <a:t>Javascript</a:t>
            </a:r>
            <a:r>
              <a:rPr lang="en-US" sz="6000" b="1" dirty="0" smtClean="0">
                <a:solidFill>
                  <a:srgbClr val="FF0000"/>
                </a:solidFill>
              </a:rPr>
              <a:t> : Data types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5264" y="901700"/>
            <a:ext cx="10871200" cy="5283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Aft>
                <a:spcPts val="1200"/>
              </a:spcAft>
              <a:buNone/>
            </a:pPr>
            <a:r>
              <a:rPr lang="en-IN" sz="3600" dirty="0" smtClean="0">
                <a:latin typeface="Times New Roman" panose="02020603050405020304" pitchFamily="18" charset="0"/>
              </a:rPr>
              <a:t>The values we </a:t>
            </a:r>
            <a:r>
              <a:rPr lang="en-IN" sz="3600" dirty="0">
                <a:latin typeface="Times New Roman" panose="02020603050405020304" pitchFamily="18" charset="0"/>
              </a:rPr>
              <a:t>assign to variables fall under a few distinct data </a:t>
            </a:r>
            <a:r>
              <a:rPr lang="en-IN" sz="3600" dirty="0" smtClean="0">
                <a:latin typeface="Times New Roman" panose="02020603050405020304" pitchFamily="18" charset="0"/>
              </a:rPr>
              <a:t>types.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undefined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null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Numbers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Strings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Booleans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Array</a:t>
            </a: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3600" b="1" dirty="0" smtClean="0"/>
              <a:t>Object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3600" b="1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4927600" y="2159000"/>
            <a:ext cx="139700" cy="26797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4953000" y="4975225"/>
            <a:ext cx="122936" cy="10096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575300" y="3206462"/>
            <a:ext cx="1724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Primitive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8776" y="5187662"/>
            <a:ext cx="3803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Composite/reference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6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Data types :undefined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282700"/>
            <a:ext cx="4019370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&lt;script&gt;</a:t>
            </a:r>
          </a:p>
          <a:p>
            <a:r>
              <a:rPr lang="en-US" sz="4000" b="1" dirty="0" smtClean="0"/>
              <a:t>      var </a:t>
            </a:r>
            <a:r>
              <a:rPr lang="en-US" sz="4000" b="1" dirty="0" err="1" smtClean="0"/>
              <a:t>myvar</a:t>
            </a:r>
            <a:r>
              <a:rPr lang="en-US" sz="4000" b="1" dirty="0" smtClean="0"/>
              <a:t>;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alert(</a:t>
            </a:r>
            <a:r>
              <a:rPr lang="en-US" sz="4000" b="1" dirty="0" err="1" smtClean="0"/>
              <a:t>myvar</a:t>
            </a:r>
            <a:r>
              <a:rPr lang="en-US" sz="4000" b="1" dirty="0" smtClean="0"/>
              <a:t>);</a:t>
            </a:r>
            <a:endParaRPr lang="en-US" sz="4000" b="1" dirty="0"/>
          </a:p>
          <a:p>
            <a:r>
              <a:rPr lang="en-US" sz="4000" b="1" dirty="0" smtClean="0"/>
              <a:t>&lt;/script&gt;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1" y="1393824"/>
            <a:ext cx="3467098" cy="2154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065845"/>
            <a:ext cx="4019370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&lt;script&gt;</a:t>
            </a:r>
          </a:p>
          <a:p>
            <a:r>
              <a:rPr lang="en-US" sz="4000" b="1" dirty="0" smtClean="0"/>
              <a:t>      var </a:t>
            </a:r>
            <a:r>
              <a:rPr lang="en-US" sz="4000" b="1" dirty="0" err="1" smtClean="0"/>
              <a:t>myvar</a:t>
            </a:r>
            <a:r>
              <a:rPr lang="en-US" sz="4000" b="1" dirty="0" smtClean="0"/>
              <a:t> =10;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alert(</a:t>
            </a:r>
            <a:r>
              <a:rPr lang="en-US" sz="4000" b="1" dirty="0" err="1" smtClean="0"/>
              <a:t>myvar</a:t>
            </a:r>
            <a:r>
              <a:rPr lang="en-US" sz="4000" b="1" dirty="0" smtClean="0"/>
              <a:t>);</a:t>
            </a:r>
            <a:endParaRPr lang="en-US" sz="4000" b="1" dirty="0"/>
          </a:p>
          <a:p>
            <a:r>
              <a:rPr lang="en-US" sz="4000" b="1" dirty="0" smtClean="0"/>
              <a:t>&lt;/script&gt;</a:t>
            </a:r>
            <a:endParaRPr lang="en-IN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1" y="4343400"/>
            <a:ext cx="3467098" cy="1987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11707" y="1016000"/>
            <a:ext cx="8386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1706" y="3974068"/>
            <a:ext cx="8386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Data types :null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599" y="1282700"/>
            <a:ext cx="4304705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&lt;script&gt;</a:t>
            </a:r>
          </a:p>
          <a:p>
            <a:r>
              <a:rPr lang="en-US" sz="4000" b="1" dirty="0" smtClean="0"/>
              <a:t>      var </a:t>
            </a:r>
            <a:r>
              <a:rPr lang="en-US" sz="4000" b="1" dirty="0" err="1" smtClean="0"/>
              <a:t>myvar</a:t>
            </a:r>
            <a:r>
              <a:rPr lang="en-US" sz="4000" b="1" dirty="0" smtClean="0"/>
              <a:t>;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alert(</a:t>
            </a:r>
            <a:r>
              <a:rPr lang="en-US" sz="4000" b="1" dirty="0" err="1" smtClean="0"/>
              <a:t>myvar</a:t>
            </a:r>
            <a:r>
              <a:rPr lang="en-US" sz="4000" b="1" dirty="0" smtClean="0"/>
              <a:t>);</a:t>
            </a:r>
            <a:endParaRPr lang="en-US" sz="4000" b="1" dirty="0"/>
          </a:p>
          <a:p>
            <a:r>
              <a:rPr lang="en-US" sz="4000" b="1" dirty="0" smtClean="0"/>
              <a:t>&lt;/script&gt;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1" y="1393824"/>
            <a:ext cx="3467098" cy="2154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065845"/>
            <a:ext cx="4304705" cy="2554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&lt;script&gt;</a:t>
            </a:r>
          </a:p>
          <a:p>
            <a:r>
              <a:rPr lang="en-US" sz="4000" b="1" dirty="0" smtClean="0"/>
              <a:t>      var </a:t>
            </a:r>
            <a:r>
              <a:rPr lang="en-US" sz="4000" b="1" dirty="0" err="1" smtClean="0"/>
              <a:t>myvar</a:t>
            </a:r>
            <a:r>
              <a:rPr lang="en-US" sz="4000" b="1" dirty="0" smtClean="0"/>
              <a:t> =null;</a:t>
            </a:r>
          </a:p>
          <a:p>
            <a:r>
              <a:rPr lang="en-US" sz="4000" b="1" dirty="0"/>
              <a:t> </a:t>
            </a:r>
            <a:r>
              <a:rPr lang="en-US" sz="4000" b="1" dirty="0" smtClean="0"/>
              <a:t>     alert(</a:t>
            </a:r>
            <a:r>
              <a:rPr lang="en-US" sz="4000" b="1" dirty="0" err="1" smtClean="0"/>
              <a:t>myvar</a:t>
            </a:r>
            <a:r>
              <a:rPr lang="en-US" sz="4000" b="1" dirty="0" smtClean="0"/>
              <a:t>);</a:t>
            </a:r>
            <a:endParaRPr lang="en-US" sz="4000" b="1" dirty="0"/>
          </a:p>
          <a:p>
            <a:r>
              <a:rPr lang="en-US" sz="4000" b="1" dirty="0" smtClean="0"/>
              <a:t>&lt;/script&gt;</a:t>
            </a:r>
            <a:endParaRPr lang="en-IN" sz="4000" b="1" dirty="0"/>
          </a:p>
        </p:txBody>
      </p:sp>
      <p:sp>
        <p:nvSpPr>
          <p:cNvPr id="7" name="Rectangle 6"/>
          <p:cNvSpPr/>
          <p:nvPr/>
        </p:nvSpPr>
        <p:spPr>
          <a:xfrm>
            <a:off x="9711707" y="1016000"/>
            <a:ext cx="8386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1706" y="3974068"/>
            <a:ext cx="8386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1" y="4343401"/>
            <a:ext cx="3463796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Data types :Numbers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399" y="1193800"/>
            <a:ext cx="6629401" cy="50167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&lt;script&gt;</a:t>
            </a:r>
          </a:p>
          <a:p>
            <a:r>
              <a:rPr lang="en-US" sz="4000" b="1" dirty="0" smtClean="0"/>
              <a:t>      	</a:t>
            </a:r>
            <a:r>
              <a:rPr lang="pt-BR" sz="4000" b="1" dirty="0" smtClean="0"/>
              <a:t>var </a:t>
            </a:r>
            <a:r>
              <a:rPr lang="pt-BR" sz="4000" b="1" dirty="0"/>
              <a:t>num1,num2;</a:t>
            </a:r>
          </a:p>
          <a:p>
            <a:r>
              <a:rPr lang="pt-BR" sz="4000" b="1" dirty="0"/>
              <a:t>	var </a:t>
            </a:r>
            <a:r>
              <a:rPr lang="pt-BR" sz="4000" b="1" dirty="0" smtClean="0"/>
              <a:t>sum;</a:t>
            </a:r>
            <a:endParaRPr lang="pt-BR" sz="4000" b="1" dirty="0"/>
          </a:p>
          <a:p>
            <a:r>
              <a:rPr lang="pt-BR" sz="4000" b="1" dirty="0"/>
              <a:t>	num1 = 10;</a:t>
            </a:r>
          </a:p>
          <a:p>
            <a:r>
              <a:rPr lang="pt-BR" sz="4000" b="1" dirty="0"/>
              <a:t>	num2 = 20;</a:t>
            </a:r>
          </a:p>
          <a:p>
            <a:r>
              <a:rPr lang="pt-BR" sz="4000" b="1" dirty="0"/>
              <a:t>	sum = num1 + num2;</a:t>
            </a:r>
          </a:p>
          <a:p>
            <a:r>
              <a:rPr lang="pt-BR" sz="4000" b="1" dirty="0"/>
              <a:t>	</a:t>
            </a:r>
            <a:r>
              <a:rPr lang="pt-BR" sz="4000" b="1" dirty="0" smtClean="0"/>
              <a:t>alert(sum</a:t>
            </a:r>
            <a:r>
              <a:rPr lang="pt-BR" sz="4000" b="1" dirty="0"/>
              <a:t>);</a:t>
            </a:r>
            <a:r>
              <a:rPr lang="en-US" sz="4000" b="1" dirty="0" smtClean="0"/>
              <a:t>      </a:t>
            </a:r>
          </a:p>
          <a:p>
            <a:r>
              <a:rPr lang="en-US" sz="4000" b="1" dirty="0" smtClean="0"/>
              <a:t>&lt;/script&gt;</a:t>
            </a:r>
            <a:endParaRPr lang="en-IN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0" y="2565401"/>
            <a:ext cx="3001264" cy="1993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014473" y="2196069"/>
            <a:ext cx="8386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9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Data types : Strings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399" y="1193800"/>
            <a:ext cx="6629401" cy="4401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&lt;script&gt;</a:t>
            </a:r>
          </a:p>
          <a:p>
            <a:r>
              <a:rPr lang="en-US" sz="4000" b="1" dirty="0" smtClean="0"/>
              <a:t>	</a:t>
            </a:r>
            <a:r>
              <a:rPr lang="en-US" sz="4000" b="1" dirty="0" err="1" smtClean="0"/>
              <a:t>var</a:t>
            </a:r>
            <a:r>
              <a:rPr lang="en-US" sz="4000" b="1" dirty="0" smtClean="0"/>
              <a:t> </a:t>
            </a:r>
            <a:r>
              <a:rPr lang="en-US" sz="4000" b="1" dirty="0"/>
              <a:t>str1,str2,str3;</a:t>
            </a:r>
          </a:p>
          <a:p>
            <a:r>
              <a:rPr lang="en-US" sz="4000" b="1" dirty="0"/>
              <a:t>	str1 = "welcome </a:t>
            </a:r>
            <a:r>
              <a:rPr lang="en-US" sz="4000" b="1" dirty="0" smtClean="0"/>
              <a:t>to ";</a:t>
            </a:r>
            <a:endParaRPr lang="en-US" sz="4000" b="1" dirty="0"/>
          </a:p>
          <a:p>
            <a:r>
              <a:rPr lang="en-US" sz="4000" b="1" dirty="0"/>
              <a:t>	str2 = '</a:t>
            </a:r>
            <a:r>
              <a:rPr lang="en-US" sz="4000" b="1" dirty="0" err="1"/>
              <a:t>javascript</a:t>
            </a:r>
            <a:r>
              <a:rPr lang="en-US" sz="4000" b="1" dirty="0"/>
              <a:t>';</a:t>
            </a:r>
          </a:p>
          <a:p>
            <a:r>
              <a:rPr lang="en-US" sz="4000" b="1" dirty="0"/>
              <a:t>	str3 = str1+str2;</a:t>
            </a:r>
          </a:p>
          <a:p>
            <a:r>
              <a:rPr lang="en-US" sz="4000" b="1" dirty="0"/>
              <a:t>	alert(str3); </a:t>
            </a:r>
            <a:endParaRPr lang="en-US" sz="4000" b="1" dirty="0" smtClean="0"/>
          </a:p>
          <a:p>
            <a:r>
              <a:rPr lang="en-US" sz="4000" b="1" dirty="0" smtClean="0"/>
              <a:t>&lt;/script&gt;</a:t>
            </a:r>
            <a:endParaRPr lang="en-IN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451" y="2376978"/>
            <a:ext cx="3122613" cy="2034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6373" y="2007646"/>
            <a:ext cx="8386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4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864" y="63500"/>
            <a:ext cx="10871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Data types : Booleans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3308" y="1158298"/>
            <a:ext cx="8343902" cy="3046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&lt;script&gt;</a:t>
            </a:r>
          </a:p>
          <a:p>
            <a:r>
              <a:rPr lang="en-US" sz="3200" b="1" dirty="0" smtClean="0"/>
              <a:t>    </a:t>
            </a:r>
            <a:r>
              <a:rPr lang="en-IN" sz="3200" b="1" dirty="0" err="1" smtClean="0"/>
              <a:t>var</a:t>
            </a:r>
            <a:r>
              <a:rPr lang="en-IN" sz="3200" b="1" dirty="0" smtClean="0"/>
              <a:t> </a:t>
            </a:r>
            <a:r>
              <a:rPr lang="en-IN" sz="3200" b="1" dirty="0" err="1"/>
              <a:t>course_completed</a:t>
            </a:r>
            <a:r>
              <a:rPr lang="en-IN" sz="3200" b="1" dirty="0"/>
              <a:t>;</a:t>
            </a:r>
          </a:p>
          <a:p>
            <a:r>
              <a:rPr lang="en-IN" sz="3200" b="1" dirty="0" smtClean="0"/>
              <a:t>    </a:t>
            </a:r>
            <a:r>
              <a:rPr lang="en-IN" sz="3200" b="1" dirty="0" err="1" smtClean="0"/>
              <a:t>course_completed</a:t>
            </a:r>
            <a:r>
              <a:rPr lang="en-IN" sz="3200" b="1" dirty="0" smtClean="0"/>
              <a:t> </a:t>
            </a:r>
            <a:r>
              <a:rPr lang="en-IN" sz="3200" b="1" dirty="0"/>
              <a:t>= </a:t>
            </a:r>
            <a:r>
              <a:rPr lang="en-IN" sz="3200" b="1" dirty="0" smtClean="0"/>
              <a:t>false;</a:t>
            </a:r>
          </a:p>
          <a:p>
            <a:r>
              <a:rPr lang="en-IN" sz="3200" b="1" dirty="0" smtClean="0"/>
              <a:t>    </a:t>
            </a:r>
            <a:r>
              <a:rPr lang="en-IN" sz="3200" b="1" dirty="0" err="1" smtClean="0"/>
              <a:t>course_completed</a:t>
            </a:r>
            <a:r>
              <a:rPr lang="en-IN" sz="3200" b="1" dirty="0" smtClean="0"/>
              <a:t> = true;</a:t>
            </a:r>
            <a:endParaRPr lang="en-IN" sz="3200" b="1" dirty="0"/>
          </a:p>
          <a:p>
            <a:r>
              <a:rPr lang="en-IN" sz="3200" b="1" dirty="0"/>
              <a:t>    alert('course completed:'+</a:t>
            </a:r>
            <a:r>
              <a:rPr lang="en-IN" sz="3200" b="1" dirty="0" err="1"/>
              <a:t>course_completed</a:t>
            </a:r>
            <a:r>
              <a:rPr lang="en-IN" sz="3200" b="1" dirty="0"/>
              <a:t>);</a:t>
            </a:r>
            <a:r>
              <a:rPr lang="en-US" sz="3200" b="1" dirty="0" smtClean="0"/>
              <a:t> &lt;script&gt;	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0931809" y="770246"/>
            <a:ext cx="9954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 smtClean="0">
                <a:solidFill>
                  <a:srgbClr val="FF0000"/>
                </a:solidFill>
              </a:rPr>
              <a:t>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998" y="1166182"/>
            <a:ext cx="2400301" cy="13234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4000" b="1" dirty="0"/>
              <a:t>t</a:t>
            </a:r>
            <a:r>
              <a:rPr lang="en-US" sz="4000" b="1" dirty="0" smtClean="0"/>
              <a:t>rue</a:t>
            </a:r>
          </a:p>
          <a:p>
            <a:r>
              <a:rPr lang="en-US" sz="4000" b="1" dirty="0"/>
              <a:t>f</a:t>
            </a:r>
            <a:r>
              <a:rPr lang="en-US" sz="4000" b="1" dirty="0" smtClean="0"/>
              <a:t>alse 	</a:t>
            </a:r>
            <a:endParaRPr lang="en-IN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587" y="4864100"/>
            <a:ext cx="3313113" cy="1835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77199" y="4484480"/>
            <a:ext cx="8707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378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VINODKUMAR</dc:creator>
  <cp:lastModifiedBy>NAVEENKUMAR M</cp:lastModifiedBy>
  <cp:revision>78</cp:revision>
  <dcterms:created xsi:type="dcterms:W3CDTF">2020-08-07T16:48:13Z</dcterms:created>
  <dcterms:modified xsi:type="dcterms:W3CDTF">2020-09-20T12:05:45Z</dcterms:modified>
</cp:coreProperties>
</file>