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8" r:id="rId6"/>
    <p:sldId id="277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(conditional statements)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Conditional Statements in JS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9300" y="1650137"/>
            <a:ext cx="5003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if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f else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switch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i</a:t>
            </a:r>
            <a:r>
              <a:rPr lang="en-US" sz="6000" b="1" dirty="0" smtClean="0">
                <a:solidFill>
                  <a:srgbClr val="FF0000"/>
                </a:solidFill>
              </a:rPr>
              <a:t>f statement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1232" y="1825536"/>
            <a:ext cx="8026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I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sz="32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 is true</a:t>
            </a:r>
            <a:br>
              <a:rPr lang="en-IN" sz="32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662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i</a:t>
            </a:r>
            <a:r>
              <a:rPr lang="en-US" sz="6000" b="1" dirty="0" smtClean="0">
                <a:solidFill>
                  <a:srgbClr val="FF0000"/>
                </a:solidFill>
              </a:rPr>
              <a:t>f else statement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2700" y="1321138"/>
            <a:ext cx="85979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IN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IN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sz="28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 is true</a:t>
            </a:r>
            <a:br>
              <a:rPr lang="en-IN" sz="28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IN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IN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sz="28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 is false</a:t>
            </a:r>
            <a:br>
              <a:rPr lang="en-IN" sz="28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22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054100"/>
            <a:ext cx="11315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I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condition1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I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sz="20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condition1 is true</a:t>
            </a:r>
            <a:r>
              <a:rPr lang="en-IN" sz="2400" i="1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IN" sz="24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I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I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condition2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I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sz="20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condition1 is false and condition2 is true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IN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e</a:t>
            </a:r>
            <a:r>
              <a:rPr lang="en-IN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lse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sz="20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condition1 is false and condition2 is false</a:t>
            </a:r>
            <a:br>
              <a:rPr lang="en-IN" sz="20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 else if statement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0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switch statement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2500" y="1045339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>
                <a:solidFill>
                  <a:srgbClr val="0000CD"/>
                </a:solidFill>
                <a:latin typeface="Consolas" panose="020B0609020204030204" pitchFamily="49" charset="0"/>
              </a:rPr>
              <a:t>switch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I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3200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3200" i="1" dirty="0">
                <a:solidFill>
                  <a:srgbClr val="008000"/>
                </a:solidFill>
                <a:latin typeface="Consolas" panose="020B0609020204030204" pitchFamily="49" charset="0"/>
              </a:rPr>
              <a:t>// code block</a:t>
            </a:r>
            <a:br>
              <a:rPr lang="en-IN" sz="32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3200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3200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3200" i="1" dirty="0">
                <a:solidFill>
                  <a:srgbClr val="008000"/>
                </a:solidFill>
                <a:latin typeface="Consolas" panose="020B0609020204030204" pitchFamily="49" charset="0"/>
              </a:rPr>
              <a:t>// code block</a:t>
            </a:r>
            <a:br>
              <a:rPr lang="en-IN" sz="32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3200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3200" dirty="0">
                <a:solidFill>
                  <a:srgbClr val="0000CD"/>
                </a:solidFill>
                <a:latin typeface="Consolas" panose="020B0609020204030204" pitchFamily="49" charset="0"/>
              </a:rPr>
              <a:t>default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  </a:t>
            </a:r>
            <a: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IN" sz="3200" i="1" dirty="0">
                <a:solidFill>
                  <a:srgbClr val="008000"/>
                </a:solidFill>
                <a:latin typeface="Consolas" panose="020B0609020204030204" pitchFamily="49" charset="0"/>
              </a:rPr>
              <a:t>code block</a:t>
            </a:r>
            <a: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3724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Challenges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1100" y="1176635"/>
            <a:ext cx="99187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800" dirty="0">
                <a:latin typeface="Helvetica" panose="020B0604020202020204" pitchFamily="34" charset="0"/>
              </a:rPr>
              <a:t>Write a JavaScript conditional statement to find the sign of product of three numbers. Display an alert box with the specified </a:t>
            </a:r>
            <a:r>
              <a:rPr lang="en-IN" sz="2800" dirty="0" smtClean="0">
                <a:latin typeface="Helvetica" panose="020B0604020202020204" pitchFamily="34" charset="0"/>
              </a:rPr>
              <a:t>sign.</a:t>
            </a:r>
          </a:p>
          <a:p>
            <a:pPr lvl="2" algn="just"/>
            <a:r>
              <a:rPr lang="en-US" sz="28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Example : 2, -3,1  </a:t>
            </a:r>
            <a:r>
              <a:rPr lang="en-US" sz="2800" dirty="0" smtClean="0">
                <a:solidFill>
                  <a:srgbClr val="FF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  product is negative</a:t>
            </a:r>
          </a:p>
          <a:p>
            <a:pPr lvl="2" algn="just"/>
            <a:endParaRPr lang="en-US" sz="2800" dirty="0" smtClean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Write a JavaScript conditional statement to find the largest of five numbers. Display an alert box to show the </a:t>
            </a:r>
            <a:r>
              <a:rPr lang="en-IN" sz="2800" dirty="0" smtClean="0"/>
              <a:t>result.</a:t>
            </a:r>
          </a:p>
          <a:p>
            <a:pPr marL="0" lvl="2" algn="just"/>
            <a:r>
              <a:rPr lang="en-US" sz="2800" dirty="0"/>
              <a:t>	</a:t>
            </a:r>
            <a:r>
              <a:rPr lang="en-US" sz="28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Example </a:t>
            </a:r>
            <a:r>
              <a:rPr lang="en-US" sz="2800" dirty="0">
                <a:solidFill>
                  <a:srgbClr val="FF0000"/>
                </a:solidFill>
                <a:latin typeface="Helvetica" panose="020B0604020202020204" pitchFamily="34" charset="0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5,1,2,4,3  </a:t>
            </a:r>
            <a:r>
              <a:rPr lang="en-US" sz="2800" dirty="0">
                <a:solidFill>
                  <a:srgbClr val="FF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en-US" sz="2800" dirty="0" smtClean="0">
                <a:solidFill>
                  <a:srgbClr val="FF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largest is </a:t>
            </a:r>
            <a:r>
              <a:rPr lang="en-US" sz="2800" dirty="0" smtClean="0">
                <a:solidFill>
                  <a:srgbClr val="FF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5</a:t>
            </a:r>
            <a:endParaRPr lang="en-US" sz="2800" dirty="0" smtClean="0">
              <a:latin typeface="Helvetica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Helvetica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2751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111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128</cp:revision>
  <dcterms:created xsi:type="dcterms:W3CDTF">2020-08-07T16:48:13Z</dcterms:created>
  <dcterms:modified xsi:type="dcterms:W3CDTF">2020-09-23T18:23:09Z</dcterms:modified>
</cp:coreProperties>
</file>