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1" r:id="rId4"/>
    <p:sldId id="282" r:id="rId5"/>
    <p:sldId id="280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(function)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JS Functions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816" y="2014644"/>
            <a:ext cx="10371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800" i="1" dirty="0">
                <a:solidFill>
                  <a:srgbClr val="000000"/>
                </a:solidFill>
                <a:latin typeface="Consolas"/>
              </a:rPr>
              <a:t>name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800" i="1" dirty="0">
                <a:solidFill>
                  <a:srgbClr val="000000"/>
                </a:solidFill>
                <a:latin typeface="Consolas"/>
              </a:rPr>
              <a:t>parameter1, parameter2, </a:t>
            </a:r>
            <a:r>
              <a:rPr lang="en-IN" sz="2800" i="1" dirty="0" smtClean="0">
                <a:solidFill>
                  <a:srgbClr val="000000"/>
                </a:solidFill>
                <a:latin typeface="Consolas"/>
              </a:rPr>
              <a:t>parameter3,…</a:t>
            </a:r>
            <a:r>
              <a:rPr lang="en-IN" sz="28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IN" sz="28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/>
              </a:rPr>
              <a:t>  </a:t>
            </a:r>
            <a:endParaRPr lang="en-IN" sz="2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IN" sz="2800" i="1" dirty="0">
                <a:solidFill>
                  <a:srgbClr val="008000"/>
                </a:solidFill>
                <a:latin typeface="Consolas"/>
              </a:rPr>
              <a:t>code to be </a:t>
            </a:r>
            <a:r>
              <a:rPr lang="en-IN" sz="2800" i="1" dirty="0" smtClean="0">
                <a:solidFill>
                  <a:srgbClr val="008000"/>
                </a:solidFill>
                <a:latin typeface="Consolas"/>
              </a:rPr>
              <a:t>executed</a:t>
            </a:r>
          </a:p>
          <a:p>
            <a:r>
              <a:rPr lang="en-IN" sz="2800" dirty="0">
                <a:solidFill>
                  <a:srgbClr val="008000"/>
                </a:solidFill>
                <a:latin typeface="Consolas"/>
              </a:rPr>
              <a:t/>
            </a:r>
            <a:br>
              <a:rPr lang="en-IN" sz="2800" dirty="0">
                <a:solidFill>
                  <a:srgbClr val="008000"/>
                </a:solidFill>
                <a:latin typeface="Consolas"/>
              </a:rPr>
            </a:br>
            <a:r>
              <a:rPr lang="en-IN" sz="2800" dirty="0">
                <a:solidFill>
                  <a:srgbClr val="000000"/>
                </a:solidFill>
                <a:latin typeface="Consolas"/>
              </a:rPr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Function return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498" y="1582435"/>
            <a:ext cx="10664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8000"/>
                </a:solidFill>
                <a:latin typeface="Consolas"/>
              </a:rPr>
              <a:t>// Function is called, return value will end up in </a:t>
            </a:r>
            <a:r>
              <a:rPr lang="en-IN" sz="2800" dirty="0" smtClean="0">
                <a:solidFill>
                  <a:srgbClr val="008000"/>
                </a:solidFill>
                <a:latin typeface="Consolas"/>
              </a:rPr>
              <a:t>x</a:t>
            </a:r>
            <a:endParaRPr lang="en-IN" sz="2800" dirty="0" smtClean="0">
              <a:solidFill>
                <a:srgbClr val="0000CD"/>
              </a:solidFill>
              <a:latin typeface="Consolas"/>
            </a:endParaRPr>
          </a:p>
          <a:p>
            <a:r>
              <a:rPr lang="en-IN" sz="2800" dirty="0" smtClean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8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(a, b) </a:t>
            </a:r>
            <a:endParaRPr lang="en-IN" sz="2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// Function returns the product of a and </a:t>
            </a:r>
            <a:r>
              <a:rPr lang="en-IN" sz="2800" dirty="0" smtClean="0">
                <a:solidFill>
                  <a:srgbClr val="008000"/>
                </a:solidFill>
                <a:latin typeface="Consolas"/>
              </a:rPr>
              <a:t>b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28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a * b;            </a:t>
            </a:r>
            <a:r>
              <a:rPr lang="en-IN" sz="2800" dirty="0">
                <a:solidFill>
                  <a:srgbClr val="FF0000"/>
                </a:solidFill>
                <a:latin typeface="Consolas"/>
              </a:rPr>
              <a:t> </a:t>
            </a:r>
            <a:endParaRPr lang="en-IN" sz="28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r>
              <a:rPr lang="en-IN" sz="28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x = </a:t>
            </a:r>
            <a:r>
              <a:rPr lang="en-IN" sz="28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8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);  </a:t>
            </a:r>
            <a:r>
              <a:rPr lang="en-IN" sz="280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 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1528" y="4558194"/>
            <a:ext cx="1453020" cy="5636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onsolas"/>
                <a:sym typeface="Wingdings" pitchFamily="2" charset="2"/>
              </a:rPr>
              <a:t>12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Function as variable values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203" y="1439497"/>
            <a:ext cx="107598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toCelsius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fahrenheit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</a:t>
            </a:r>
            <a:endParaRPr lang="en-IN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9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* (fahrenheit-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32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en-IN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x = 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toCelsius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77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text = </a:t>
            </a:r>
            <a:r>
              <a:rPr lang="en-IN" sz="2400" dirty="0">
                <a:solidFill>
                  <a:srgbClr val="A52A2A"/>
                </a:solidFill>
                <a:latin typeface="Consolas"/>
              </a:rPr>
              <a:t>"The temperature is "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+ x + </a:t>
            </a:r>
            <a:r>
              <a:rPr lang="en-IN" sz="2400" dirty="0">
                <a:solidFill>
                  <a:srgbClr val="A52A2A"/>
                </a:solidFill>
                <a:latin typeface="Consolas"/>
              </a:rPr>
              <a:t>" Celsius</a:t>
            </a:r>
            <a:r>
              <a:rPr lang="en-IN" sz="240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text = </a:t>
            </a:r>
            <a:r>
              <a:rPr lang="en-IN" sz="2400" dirty="0">
                <a:solidFill>
                  <a:srgbClr val="A52A2A"/>
                </a:solidFill>
                <a:latin typeface="Consolas"/>
              </a:rPr>
              <a:t>"The temperature is "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+ 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toCelsius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77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+ </a:t>
            </a:r>
            <a:r>
              <a:rPr lang="en-IN" sz="2400" dirty="0">
                <a:solidFill>
                  <a:srgbClr val="A52A2A"/>
                </a:solidFill>
                <a:latin typeface="Consolas"/>
              </a:rPr>
              <a:t>" Celsius"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8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Lifetime: variables in a Function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7402" y="1307049"/>
            <a:ext cx="98538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The lifetime of a JavaScript variable starts when it is declared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Local variables are deleted when the function is completed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Function arguments (parameters) work as local variables inside functions.</a:t>
            </a:r>
          </a:p>
        </p:txBody>
      </p:sp>
    </p:spTree>
    <p:extLst>
      <p:ext uri="{BB962C8B-B14F-4D97-AF65-F5344CB8AC3E}">
        <p14:creationId xmlns:p14="http://schemas.microsoft.com/office/powerpoint/2010/main" val="1842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Challenge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7402" y="1307049"/>
            <a:ext cx="9853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Write a JS function to calculate the given number is prime or not.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Create object “</a:t>
            </a:r>
            <a:r>
              <a:rPr lang="en-US" sz="3200" dirty="0" err="1" smtClean="0"/>
              <a:t>myClg</a:t>
            </a:r>
            <a:r>
              <a:rPr lang="en-US" sz="3200" dirty="0" smtClean="0"/>
              <a:t>” with two properties as below.</a:t>
            </a:r>
          </a:p>
          <a:p>
            <a:pPr lvl="6" algn="just"/>
            <a:r>
              <a:rPr lang="en-US" sz="3200" dirty="0" smtClean="0"/>
              <a:t>{name: “SRET”</a:t>
            </a:r>
          </a:p>
          <a:p>
            <a:pPr lvl="6" algn="just"/>
            <a:r>
              <a:rPr lang="en-US" sz="3200" dirty="0"/>
              <a:t>a</a:t>
            </a:r>
            <a:r>
              <a:rPr lang="en-US" sz="3200" dirty="0" smtClean="0"/>
              <a:t>ddress: “</a:t>
            </a:r>
            <a:r>
              <a:rPr lang="en-US" sz="3200" dirty="0" err="1" smtClean="0"/>
              <a:t>Porur</a:t>
            </a:r>
            <a:r>
              <a:rPr lang="en-US" sz="3200" dirty="0" smtClean="0"/>
              <a:t>”}</a:t>
            </a:r>
          </a:p>
          <a:p>
            <a:pPr algn="just"/>
            <a:r>
              <a:rPr lang="en-US" sz="3200" dirty="0" smtClean="0"/>
              <a:t>     write a JS function to display the properties of object “</a:t>
            </a:r>
            <a:r>
              <a:rPr lang="en-US" sz="3200" dirty="0" err="1" smtClean="0"/>
              <a:t>myClg</a:t>
            </a:r>
            <a:r>
              <a:rPr lang="en-US" sz="3200" dirty="0" smtClean="0"/>
              <a:t>” on the console. (hint: pass “</a:t>
            </a:r>
            <a:r>
              <a:rPr lang="en-US" sz="3200" dirty="0" err="1" smtClean="0"/>
              <a:t>myClg</a:t>
            </a:r>
            <a:r>
              <a:rPr lang="en-US" sz="3200" dirty="0" smtClean="0"/>
              <a:t>” as an argument).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04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158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167</cp:revision>
  <dcterms:created xsi:type="dcterms:W3CDTF">2020-08-07T16:48:13Z</dcterms:created>
  <dcterms:modified xsi:type="dcterms:W3CDTF">2020-09-23T23:10:11Z</dcterms:modified>
</cp:coreProperties>
</file>