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(Array  helper Functions)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6123" y="1283354"/>
            <a:ext cx="5286255" cy="3754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Array helper methods</a:t>
            </a:r>
          </a:p>
          <a:p>
            <a:pPr marL="1657350" lvl="2" indent="-742950">
              <a:buAutoNum type="arabicPeriod"/>
            </a:pPr>
            <a:r>
              <a:rPr lang="en-IN" sz="4400" b="1" dirty="0" err="1" smtClean="0">
                <a:solidFill>
                  <a:srgbClr val="FF0000"/>
                </a:solidFill>
              </a:rPr>
              <a:t>forEach</a:t>
            </a:r>
            <a:r>
              <a:rPr lang="en-IN" sz="4400" b="1" dirty="0" smtClean="0">
                <a:solidFill>
                  <a:srgbClr val="FF0000"/>
                </a:solidFill>
              </a:rPr>
              <a:t>()</a:t>
            </a:r>
          </a:p>
          <a:p>
            <a:pPr marL="1257300" lvl="2" indent="-342900">
              <a:buAutoNum type="arabicPeriod"/>
            </a:pPr>
            <a:r>
              <a:rPr lang="en-IN" sz="4400" b="1" dirty="0" smtClean="0">
                <a:solidFill>
                  <a:srgbClr val="FF0000"/>
                </a:solidFill>
              </a:rPr>
              <a:t>  map()</a:t>
            </a:r>
          </a:p>
          <a:p>
            <a:pPr marL="1257300" lvl="2" indent="-342900">
              <a:buAutoNum type="arabicPeriod"/>
            </a:pPr>
            <a:r>
              <a:rPr lang="en-IN" sz="4400" b="1" dirty="0" smtClean="0">
                <a:solidFill>
                  <a:srgbClr val="FF0000"/>
                </a:solidFill>
              </a:rPr>
              <a:t>  filter()</a:t>
            </a:r>
          </a:p>
          <a:p>
            <a:endParaRPr lang="en-IN" sz="44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8428" y="240695"/>
            <a:ext cx="3914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forEach</a:t>
            </a:r>
            <a:r>
              <a:rPr lang="en-IN" sz="4400" b="1" dirty="0" smtClean="0">
                <a:solidFill>
                  <a:srgbClr val="FF0000"/>
                </a:solidFill>
              </a:rPr>
              <a:t>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860" y="1768438"/>
            <a:ext cx="10127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3200" b="1" i="1" dirty="0" smtClean="0"/>
              <a:t>Introduced in </a:t>
            </a:r>
            <a:r>
              <a:rPr lang="en-IN" sz="3200" dirty="0" err="1"/>
              <a:t>ECMAScript</a:t>
            </a:r>
            <a:r>
              <a:rPr lang="en-IN" sz="3200" dirty="0"/>
              <a:t> </a:t>
            </a:r>
            <a:r>
              <a:rPr lang="en-IN" sz="3200" dirty="0" smtClean="0"/>
              <a:t>5 (ES 5)</a:t>
            </a:r>
            <a:endParaRPr lang="en-IN" sz="3200" b="1" i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b="1" i="1" dirty="0" smtClean="0"/>
              <a:t>Syntax:</a:t>
            </a:r>
          </a:p>
          <a:p>
            <a:endParaRPr lang="en-IN" sz="2800" b="1" i="1" dirty="0" smtClean="0"/>
          </a:p>
          <a:p>
            <a:r>
              <a:rPr lang="en-IN" sz="3200" b="1" i="1" dirty="0" err="1" smtClean="0"/>
              <a:t>array</a:t>
            </a:r>
            <a:r>
              <a:rPr lang="en-IN" sz="3200" b="1" dirty="0" err="1" smtClean="0"/>
              <a:t>.forEach</a:t>
            </a:r>
            <a:r>
              <a:rPr lang="en-IN" sz="3200" b="1" dirty="0" smtClean="0"/>
              <a:t>(</a:t>
            </a:r>
            <a:r>
              <a:rPr lang="en-IN" sz="3200" b="1" i="1" dirty="0" smtClean="0"/>
              <a:t>function(</a:t>
            </a:r>
            <a:r>
              <a:rPr lang="en-IN" sz="3200" b="1" i="1" dirty="0" err="1" smtClean="0"/>
              <a:t>currentValue</a:t>
            </a:r>
            <a:r>
              <a:rPr lang="en-IN" sz="3200" b="1" i="1" dirty="0"/>
              <a:t>, index, </a:t>
            </a:r>
            <a:r>
              <a:rPr lang="en-IN" sz="3200" b="1" i="1" dirty="0" err="1"/>
              <a:t>arr</a:t>
            </a:r>
            <a:r>
              <a:rPr lang="en-IN" sz="3200" b="1" i="1" dirty="0"/>
              <a:t>), </a:t>
            </a:r>
            <a:r>
              <a:rPr lang="en-IN" sz="3200" b="1" i="1" dirty="0" err="1"/>
              <a:t>thisValue</a:t>
            </a:r>
            <a:r>
              <a:rPr lang="en-IN" sz="3200" b="1" dirty="0"/>
              <a:t>)</a:t>
            </a:r>
          </a:p>
          <a:p>
            <a:endParaRPr lang="en-IN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84543" y="3614468"/>
            <a:ext cx="465827" cy="1682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82187" y="3614468"/>
            <a:ext cx="6847" cy="1682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850702" y="3614468"/>
            <a:ext cx="782128" cy="1682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4324" y="5396578"/>
            <a:ext cx="101572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/>
              <a:t>Optional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9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7566" y="980399"/>
            <a:ext cx="6096000" cy="56323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spAutoFit/>
          </a:bodyPr>
          <a:lstStyle/>
          <a:p>
            <a:r>
              <a:rPr lang="en-IN" sz="2400" b="1" dirty="0" smtClean="0">
                <a:latin typeface="Consolas"/>
              </a:rPr>
              <a:t>&lt;script&gt;</a:t>
            </a:r>
          </a:p>
          <a:p>
            <a:pPr lvl="1"/>
            <a:r>
              <a:rPr lang="en-IN" sz="2400" b="1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 sum = </a:t>
            </a:r>
            <a:r>
              <a:rPr lang="en-IN" sz="2400" b="1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IN" sz="2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IN" sz="2400" b="1" dirty="0" smtClean="0">
              <a:solidFill>
                <a:srgbClr val="0000CD"/>
              </a:solidFill>
              <a:latin typeface="Consolas"/>
            </a:endParaRPr>
          </a:p>
          <a:p>
            <a:pPr lvl="1"/>
            <a:endParaRPr lang="en-IN" sz="2400" b="1" dirty="0">
              <a:solidFill>
                <a:srgbClr val="0000CD"/>
              </a:solidFill>
              <a:latin typeface="Consolas"/>
            </a:endParaRPr>
          </a:p>
          <a:p>
            <a:pPr lvl="1"/>
            <a:r>
              <a:rPr lang="en-IN" sz="2400" b="1" dirty="0" err="1" smtClean="0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 numbers = [</a:t>
            </a:r>
            <a:r>
              <a:rPr lang="en-IN" sz="2400" b="1" dirty="0">
                <a:solidFill>
                  <a:srgbClr val="FF0000"/>
                </a:solidFill>
                <a:latin typeface="Consolas"/>
              </a:rPr>
              <a:t>65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400" b="1" dirty="0">
                <a:solidFill>
                  <a:srgbClr val="FF0000"/>
                </a:solidFill>
                <a:latin typeface="Consolas"/>
              </a:rPr>
              <a:t>44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400" b="1" dirty="0">
                <a:solidFill>
                  <a:srgbClr val="FF0000"/>
                </a:solidFill>
                <a:latin typeface="Consolas"/>
              </a:rPr>
              <a:t>12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400" b="1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 err="1">
                <a:solidFill>
                  <a:srgbClr val="000000"/>
                </a:solidFill>
                <a:latin typeface="Consolas"/>
              </a:rPr>
              <a:t>numbers.forEach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en-IN" sz="2400" b="1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IN" sz="2400" b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IN" sz="2400" b="1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400" b="1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(item) </a:t>
            </a:r>
          </a:p>
          <a:p>
            <a:pPr lvl="1"/>
            <a:r>
              <a:rPr lang="en-IN" sz="2400" b="1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>
                <a:solidFill>
                  <a:srgbClr val="000000"/>
                </a:solidFill>
                <a:latin typeface="Consolas"/>
              </a:rPr>
              <a:t>  sum += item;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 smtClean="0"/>
          </a:p>
          <a:p>
            <a:pPr lvl="1"/>
            <a:r>
              <a:rPr lang="en-IN" sz="2400" b="1" dirty="0"/>
              <a:t>c</a:t>
            </a:r>
            <a:r>
              <a:rPr lang="en-IN" sz="2400" b="1" dirty="0" smtClean="0"/>
              <a:t>onsole.log(sum); // 125</a:t>
            </a:r>
          </a:p>
          <a:p>
            <a:r>
              <a:rPr lang="en-IN" sz="2400" b="1" dirty="0" smtClean="0">
                <a:latin typeface="Consolas"/>
              </a:rPr>
              <a:t>&lt;/script</a:t>
            </a:r>
            <a:r>
              <a:rPr lang="en-IN" sz="2400" b="1" dirty="0">
                <a:latin typeface="Consolas"/>
              </a:rPr>
              <a:t>&gt;</a:t>
            </a:r>
          </a:p>
          <a:p>
            <a:endParaRPr lang="en-IN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078428" y="42297"/>
            <a:ext cx="3914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forEach</a:t>
            </a:r>
            <a:r>
              <a:rPr lang="en-IN" sz="4400" b="1" dirty="0" smtClean="0">
                <a:solidFill>
                  <a:srgbClr val="FF0000"/>
                </a:solidFill>
              </a:rPr>
              <a:t>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70144" y="61106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Consolas"/>
              </a:rPr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9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7565" y="1782669"/>
            <a:ext cx="7614299" cy="41549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Consolas"/>
              </a:rPr>
              <a:t>&lt;script&gt;</a:t>
            </a:r>
          </a:p>
          <a:p>
            <a:pPr lvl="1"/>
            <a:r>
              <a:rPr lang="en-US" sz="2400" dirty="0" err="1"/>
              <a:t>var</a:t>
            </a:r>
            <a:r>
              <a:rPr lang="en-US" sz="2400" dirty="0"/>
              <a:t> numbers = [65, 44, 12, 4];</a:t>
            </a:r>
            <a:br>
              <a:rPr lang="en-US" sz="2400" dirty="0"/>
            </a:br>
            <a:r>
              <a:rPr lang="en-US" sz="2400" dirty="0" err="1"/>
              <a:t>numbers.forEach</a:t>
            </a:r>
            <a:r>
              <a:rPr lang="en-US" sz="2400" dirty="0"/>
              <a:t>(</a:t>
            </a:r>
            <a:r>
              <a:rPr lang="en-US" sz="2400" dirty="0" err="1"/>
              <a:t>myFunction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function </a:t>
            </a:r>
            <a:r>
              <a:rPr lang="en-US" sz="2400" dirty="0" err="1"/>
              <a:t>myFunction</a:t>
            </a:r>
            <a:r>
              <a:rPr lang="en-US" sz="2400" dirty="0"/>
              <a:t>(item, index, </a:t>
            </a:r>
            <a:r>
              <a:rPr lang="en-US" sz="2400" dirty="0" err="1"/>
              <a:t>arr</a:t>
            </a:r>
            <a:r>
              <a:rPr lang="en-US" sz="2400" dirty="0"/>
              <a:t>) </a:t>
            </a:r>
            <a:endParaRPr lang="en-US" sz="2400" dirty="0" smtClean="0"/>
          </a:p>
          <a:p>
            <a:pPr lvl="1"/>
            <a:r>
              <a:rPr lang="en-US" sz="2400" dirty="0" smtClean="0"/>
              <a:t>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 err="1"/>
              <a:t>arr</a:t>
            </a:r>
            <a:r>
              <a:rPr lang="en-US" sz="2400" dirty="0"/>
              <a:t>[index] = item * 10;</a:t>
            </a:r>
            <a:br>
              <a:rPr lang="en-US" sz="2400" dirty="0"/>
            </a:br>
            <a:r>
              <a:rPr lang="en-US" sz="2400" dirty="0" smtClean="0"/>
              <a:t>}</a:t>
            </a:r>
          </a:p>
          <a:p>
            <a:pPr lvl="1"/>
            <a:r>
              <a:rPr lang="en-US" sz="2400" dirty="0" smtClean="0">
                <a:latin typeface="Consolas"/>
              </a:rPr>
              <a:t>console.log(numbers); //[650,440,120,40]</a:t>
            </a:r>
            <a:endParaRPr lang="en-IN" sz="2400" dirty="0" smtClean="0">
              <a:latin typeface="Consolas"/>
            </a:endParaRPr>
          </a:p>
          <a:p>
            <a:r>
              <a:rPr lang="en-IN" sz="2400" b="1" dirty="0" smtClean="0">
                <a:latin typeface="Consolas"/>
              </a:rPr>
              <a:t>&lt;/script</a:t>
            </a:r>
            <a:r>
              <a:rPr lang="en-IN" sz="2400" b="1" dirty="0">
                <a:latin typeface="Consolas"/>
              </a:rPr>
              <a:t>&gt;</a:t>
            </a:r>
          </a:p>
          <a:p>
            <a:endParaRPr lang="en-IN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078428" y="42297"/>
            <a:ext cx="3914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forEach</a:t>
            </a:r>
            <a:r>
              <a:rPr lang="en-IN" sz="4400" b="1" dirty="0" smtClean="0">
                <a:solidFill>
                  <a:srgbClr val="FF0000"/>
                </a:solidFill>
              </a:rPr>
              <a:t>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9172" y="940805"/>
            <a:ext cx="9953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Consolas"/>
              </a:rPr>
              <a:t>Example2: </a:t>
            </a:r>
            <a:r>
              <a:rPr lang="en-US" sz="2000" dirty="0"/>
              <a:t>For each element in the array: update the value with 10 times the original value: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09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8428" y="240695"/>
            <a:ext cx="3196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m</a:t>
            </a:r>
            <a:r>
              <a:rPr lang="en-IN" sz="4400" b="1" dirty="0" smtClean="0">
                <a:solidFill>
                  <a:srgbClr val="FF0000"/>
                </a:solidFill>
              </a:rPr>
              <a:t>ap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860" y="1768438"/>
            <a:ext cx="10127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3200" b="1" i="1" dirty="0" smtClean="0"/>
              <a:t>Introduced in </a:t>
            </a:r>
            <a:r>
              <a:rPr lang="en-IN" sz="3200" dirty="0" err="1"/>
              <a:t>ECMAScript</a:t>
            </a:r>
            <a:r>
              <a:rPr lang="en-IN" sz="3200" dirty="0"/>
              <a:t> </a:t>
            </a:r>
            <a:r>
              <a:rPr lang="en-IN" sz="3200" dirty="0" smtClean="0"/>
              <a:t>5 (ES 5)</a:t>
            </a:r>
            <a:endParaRPr lang="en-IN" sz="3200" b="1" i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b="1" i="1" dirty="0" smtClean="0"/>
              <a:t>Syntax:</a:t>
            </a:r>
          </a:p>
          <a:p>
            <a:endParaRPr lang="en-IN" sz="2800" b="1" i="1" dirty="0" smtClean="0"/>
          </a:p>
          <a:p>
            <a:r>
              <a:rPr lang="en-IN" sz="3200" b="1" i="1" dirty="0" err="1" smtClean="0"/>
              <a:t>array</a:t>
            </a:r>
            <a:r>
              <a:rPr lang="en-IN" sz="3200" b="1" dirty="0" err="1" smtClean="0"/>
              <a:t>.map</a:t>
            </a:r>
            <a:r>
              <a:rPr lang="en-IN" sz="3200" b="1" dirty="0" smtClean="0"/>
              <a:t>(</a:t>
            </a:r>
            <a:r>
              <a:rPr lang="en-IN" sz="3200" b="1" i="1" dirty="0" smtClean="0"/>
              <a:t>function(</a:t>
            </a:r>
            <a:r>
              <a:rPr lang="en-IN" sz="3200" b="1" i="1" dirty="0" err="1" smtClean="0"/>
              <a:t>currentValue</a:t>
            </a:r>
            <a:r>
              <a:rPr lang="en-IN" sz="3200" b="1" i="1" dirty="0"/>
              <a:t>, index, </a:t>
            </a:r>
            <a:r>
              <a:rPr lang="en-IN" sz="3200" b="1" i="1" dirty="0" err="1"/>
              <a:t>arr</a:t>
            </a:r>
            <a:r>
              <a:rPr lang="en-IN" sz="3200" b="1" i="1" dirty="0"/>
              <a:t>), </a:t>
            </a:r>
            <a:r>
              <a:rPr lang="en-IN" sz="3200" b="1" i="1" dirty="0" err="1"/>
              <a:t>thisValue</a:t>
            </a:r>
            <a:r>
              <a:rPr lang="en-IN" sz="3200" b="1" dirty="0"/>
              <a:t>)</a:t>
            </a:r>
          </a:p>
          <a:p>
            <a:endParaRPr lang="en-IN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84543" y="3614468"/>
            <a:ext cx="465827" cy="1682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82187" y="3614468"/>
            <a:ext cx="6847" cy="1682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850702" y="3614468"/>
            <a:ext cx="782128" cy="1682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4324" y="5396578"/>
            <a:ext cx="101572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/>
              <a:t>Optional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2440531" y="6100480"/>
            <a:ext cx="8333692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Note : It returns </a:t>
            </a:r>
            <a:r>
              <a:rPr lang="en-US" sz="2400" dirty="0"/>
              <a:t>a new array but the old array is not manipulated.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26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7565" y="1782669"/>
            <a:ext cx="7614299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Consolas"/>
              </a:rPr>
              <a:t>&lt;script&gt;</a:t>
            </a:r>
          </a:p>
          <a:p>
            <a:pPr lvl="1"/>
            <a:r>
              <a:rPr lang="en-IN" sz="2400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numbers = [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65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44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12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newarray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numbers.map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 </a:t>
            </a:r>
            <a:endParaRPr lang="en-IN" sz="24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IN" sz="24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IN" sz="24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 * </a:t>
            </a:r>
            <a:r>
              <a:rPr lang="en-IN" sz="2400" dirty="0">
                <a:solidFill>
                  <a:srgbClr val="FF0000"/>
                </a:solidFill>
                <a:latin typeface="Consolas"/>
              </a:rPr>
              <a:t>10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IN" sz="2400" dirty="0" smtClean="0"/>
          </a:p>
          <a:p>
            <a:pPr marL="0" lvl="1"/>
            <a:r>
              <a:rPr lang="en-IN" sz="2400" b="1" dirty="0" smtClean="0">
                <a:latin typeface="Consolas"/>
              </a:rPr>
              <a:t>&lt;/script&gt;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8428" y="42297"/>
            <a:ext cx="3196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m</a:t>
            </a:r>
            <a:r>
              <a:rPr lang="en-IN" sz="4400" b="1" dirty="0" smtClean="0">
                <a:solidFill>
                  <a:srgbClr val="FF0000"/>
                </a:solidFill>
              </a:rPr>
              <a:t>ap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9172" y="940805"/>
            <a:ext cx="9953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Consolas"/>
              </a:rPr>
              <a:t>Example: </a:t>
            </a:r>
            <a:r>
              <a:rPr lang="en-US" sz="2000" dirty="0"/>
              <a:t>For each element in the array: update the value with 10 times the original value: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5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8428" y="240695"/>
            <a:ext cx="32821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f</a:t>
            </a:r>
            <a:r>
              <a:rPr lang="en-IN" sz="4400" b="1" dirty="0" smtClean="0">
                <a:solidFill>
                  <a:srgbClr val="FF0000"/>
                </a:solidFill>
              </a:rPr>
              <a:t>ilter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860" y="1768438"/>
            <a:ext cx="10127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3200" b="1" i="1" dirty="0" smtClean="0"/>
              <a:t>Introduced in </a:t>
            </a:r>
            <a:r>
              <a:rPr lang="en-IN" sz="3200" dirty="0" err="1"/>
              <a:t>ECMAScript</a:t>
            </a:r>
            <a:r>
              <a:rPr lang="en-IN" sz="3200" dirty="0"/>
              <a:t> </a:t>
            </a:r>
            <a:r>
              <a:rPr lang="en-IN" sz="3200" dirty="0" smtClean="0"/>
              <a:t>5 (ES 5)</a:t>
            </a:r>
            <a:endParaRPr lang="en-IN" sz="3200" b="1" i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b="1" i="1" dirty="0" smtClean="0"/>
              <a:t>Syntax:</a:t>
            </a:r>
          </a:p>
          <a:p>
            <a:endParaRPr lang="en-IN" sz="2800" b="1" i="1" dirty="0" smtClean="0"/>
          </a:p>
          <a:p>
            <a:r>
              <a:rPr lang="en-IN" sz="3200" b="1" i="1" dirty="0" err="1" smtClean="0"/>
              <a:t>array</a:t>
            </a:r>
            <a:r>
              <a:rPr lang="en-IN" sz="3200" b="1" dirty="0" err="1" smtClean="0"/>
              <a:t>.filter</a:t>
            </a:r>
            <a:r>
              <a:rPr lang="en-IN" sz="3200" b="1" dirty="0" smtClean="0"/>
              <a:t>(</a:t>
            </a:r>
            <a:r>
              <a:rPr lang="en-IN" sz="3200" b="1" i="1" dirty="0" smtClean="0"/>
              <a:t>function(</a:t>
            </a:r>
            <a:r>
              <a:rPr lang="en-IN" sz="3200" b="1" i="1" dirty="0" err="1" smtClean="0"/>
              <a:t>currentValue</a:t>
            </a:r>
            <a:r>
              <a:rPr lang="en-IN" sz="3200" b="1" i="1" dirty="0"/>
              <a:t>, index, </a:t>
            </a:r>
            <a:r>
              <a:rPr lang="en-IN" sz="3200" b="1" i="1" dirty="0" err="1"/>
              <a:t>arr</a:t>
            </a:r>
            <a:r>
              <a:rPr lang="en-IN" sz="3200" b="1" i="1" dirty="0"/>
              <a:t>), </a:t>
            </a:r>
            <a:r>
              <a:rPr lang="en-IN" sz="3200" b="1" i="1" dirty="0" err="1"/>
              <a:t>thisValue</a:t>
            </a:r>
            <a:r>
              <a:rPr lang="en-IN" sz="3200" b="1" dirty="0"/>
              <a:t>)</a:t>
            </a:r>
          </a:p>
          <a:p>
            <a:endParaRPr lang="en-IN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84543" y="3614468"/>
            <a:ext cx="465827" cy="1682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82187" y="3614468"/>
            <a:ext cx="6847" cy="1682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850702" y="3614468"/>
            <a:ext cx="782128" cy="1682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4324" y="5396578"/>
            <a:ext cx="101572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/>
              <a:t>Optional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46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5165" y="1594410"/>
            <a:ext cx="7614299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Consolas"/>
              </a:rPr>
              <a:t>&lt;script&gt;</a:t>
            </a:r>
          </a:p>
          <a:p>
            <a:pPr lvl="1"/>
            <a:r>
              <a:rPr lang="en-US" sz="2400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ages = [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33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16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40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checkAdult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(age) 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age &gt;=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18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/>
              </a:rPr>
              <a:t>v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newAges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newAges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ages.filter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checkAdult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IN" sz="2400" dirty="0"/>
              <a:t>console.log(</a:t>
            </a:r>
            <a:r>
              <a:rPr lang="en-IN" sz="2400" dirty="0" err="1"/>
              <a:t>newAges</a:t>
            </a:r>
            <a:r>
              <a:rPr lang="en-IN" sz="2400" dirty="0" smtClean="0"/>
              <a:t>);   </a:t>
            </a:r>
            <a:r>
              <a:rPr lang="en-IN" sz="2400" smtClean="0"/>
              <a:t>// </a:t>
            </a:r>
            <a:endParaRPr lang="en-IN" sz="2400" dirty="0" smtClean="0"/>
          </a:p>
          <a:p>
            <a:pPr marL="0" lvl="1"/>
            <a:r>
              <a:rPr lang="en-IN" sz="2400" b="1" dirty="0" smtClean="0">
                <a:latin typeface="Consolas"/>
              </a:rPr>
              <a:t>&lt;/script&gt;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8428" y="42297"/>
            <a:ext cx="32821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filter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4984" y="940805"/>
            <a:ext cx="8610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Consolas"/>
              </a:rPr>
              <a:t>Example: </a:t>
            </a:r>
            <a:r>
              <a:rPr lang="en-US" sz="2000" dirty="0"/>
              <a:t>Return an array of all the values in the ages array that are 18 or over: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9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201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225</cp:revision>
  <dcterms:created xsi:type="dcterms:W3CDTF">2020-08-07T16:48:13Z</dcterms:created>
  <dcterms:modified xsi:type="dcterms:W3CDTF">2020-09-26T07:46:09Z</dcterms:modified>
</cp:coreProperties>
</file>