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-283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1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6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0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8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EFD-93D8-4FA0-9384-904960C250FA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3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09995"/>
            <a:ext cx="12192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i="0" dirty="0" smtClean="0">
                <a:effectLst/>
                <a:latin typeface="Source Sans Pro"/>
              </a:rPr>
              <a:t>Sri </a:t>
            </a:r>
            <a:r>
              <a:rPr lang="en-IN" sz="2800" b="1" i="0" dirty="0" err="1" smtClean="0">
                <a:effectLst/>
                <a:latin typeface="Source Sans Pro"/>
              </a:rPr>
              <a:t>Ramachandra</a:t>
            </a:r>
            <a:r>
              <a:rPr lang="en-IN" sz="2800" b="1" i="0" dirty="0" smtClean="0">
                <a:effectLst/>
                <a:latin typeface="Source Sans Pro"/>
              </a:rPr>
              <a:t> Institute of Higher Education and Research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938272" y="5084495"/>
            <a:ext cx="636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cap="all" dirty="0" smtClean="0">
                <a:effectLst/>
                <a:latin typeface="Source Sans Pro"/>
              </a:rPr>
              <a:t>SRI RAMACHANDRA ENGINEERING AND TECHNOLOGY</a:t>
            </a:r>
            <a:endParaRPr lang="en-IN" b="1" i="0" cap="all" dirty="0">
              <a:effectLst/>
              <a:latin typeface="Source Sans Pr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60" y="1709763"/>
            <a:ext cx="2205028" cy="21155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1313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err="1" smtClean="0"/>
              <a:t>Javascript</a:t>
            </a:r>
            <a:r>
              <a:rPr lang="en-IN" sz="4400" b="1" dirty="0" smtClean="0"/>
              <a:t> (Template Literals)</a:t>
            </a:r>
            <a:endParaRPr lang="en-IN" sz="4400" dirty="0"/>
          </a:p>
        </p:txBody>
      </p:sp>
      <p:sp>
        <p:nvSpPr>
          <p:cNvPr id="11" name="Rectangle 10"/>
          <p:cNvSpPr/>
          <p:nvPr/>
        </p:nvSpPr>
        <p:spPr>
          <a:xfrm>
            <a:off x="6096" y="88717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i="0" dirty="0" smtClean="0">
                <a:effectLst/>
                <a:latin typeface="Source Sans Pro"/>
              </a:rPr>
              <a:t>by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24385" y="3923353"/>
            <a:ext cx="12167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Source Sans Pro"/>
              </a:rPr>
              <a:t>M NAVEENKUMAR </a:t>
            </a:r>
          </a:p>
          <a:p>
            <a:pPr algn="ctr"/>
            <a:r>
              <a:rPr lang="en-US" b="1" dirty="0" smtClean="0">
                <a:latin typeface="Source Sans Pro"/>
              </a:rPr>
              <a:t>Assistant Professor</a:t>
            </a:r>
          </a:p>
          <a:p>
            <a:pPr algn="ctr"/>
            <a:r>
              <a:rPr lang="en-US" b="1" dirty="0" smtClean="0">
                <a:latin typeface="Source Sans Pro"/>
              </a:rPr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8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61653" y="2422633"/>
            <a:ext cx="51003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ES6 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37372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860" y="1329167"/>
            <a:ext cx="1012741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i="1" dirty="0" smtClean="0"/>
              <a:t>Prior to ES6, Template strings are used.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3200" b="1" i="1" dirty="0" smtClean="0"/>
          </a:p>
          <a:p>
            <a:endParaRPr lang="en-IN" sz="2800" b="1" i="1" dirty="0" smtClean="0"/>
          </a:p>
          <a:p>
            <a:endParaRPr lang="en-IN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4351934" y="297236"/>
            <a:ext cx="40191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Template strings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5741" y="2031481"/>
            <a:ext cx="93050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&lt;script&gt;</a:t>
            </a:r>
          </a:p>
          <a:p>
            <a:r>
              <a:rPr lang="en-IN" b="1" i="1" dirty="0" err="1" smtClean="0">
                <a:solidFill>
                  <a:srgbClr val="00B0F0"/>
                </a:solidFill>
              </a:rPr>
              <a:t>const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b="1" dirty="0" err="1"/>
              <a:t>myNumber</a:t>
            </a:r>
            <a:r>
              <a:rPr lang="en-IN" b="1" dirty="0"/>
              <a:t> = 10;</a:t>
            </a:r>
          </a:p>
          <a:p>
            <a:r>
              <a:rPr lang="en-IN" b="1" i="1" dirty="0" err="1" smtClean="0">
                <a:solidFill>
                  <a:srgbClr val="00B0F0"/>
                </a:solidFill>
              </a:rPr>
              <a:t>const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b="1" dirty="0" err="1"/>
              <a:t>myStr</a:t>
            </a:r>
            <a:r>
              <a:rPr lang="en-IN" b="1" dirty="0"/>
              <a:t> = "hello";</a:t>
            </a:r>
          </a:p>
          <a:p>
            <a:r>
              <a:rPr lang="en-IN" b="1" i="1" dirty="0" err="1" smtClean="0">
                <a:solidFill>
                  <a:srgbClr val="00B0F0"/>
                </a:solidFill>
              </a:rPr>
              <a:t>const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b="1" dirty="0" err="1"/>
              <a:t>myArr</a:t>
            </a:r>
            <a:r>
              <a:rPr lang="en-IN" b="1" dirty="0"/>
              <a:t> = [20,30];</a:t>
            </a:r>
          </a:p>
          <a:p>
            <a:r>
              <a:rPr lang="en-IN" b="1" i="1" dirty="0" err="1" smtClean="0">
                <a:solidFill>
                  <a:srgbClr val="00B0F0"/>
                </a:solidFill>
              </a:rPr>
              <a:t>const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b="1" dirty="0" err="1"/>
              <a:t>myObj</a:t>
            </a:r>
            <a:r>
              <a:rPr lang="en-IN" b="1" dirty="0"/>
              <a:t> = {value:10};</a:t>
            </a:r>
          </a:p>
          <a:p>
            <a:r>
              <a:rPr lang="en-IN" b="1" i="1" dirty="0" err="1" smtClean="0">
                <a:solidFill>
                  <a:srgbClr val="00B0F0"/>
                </a:solidFill>
              </a:rPr>
              <a:t>const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b="1" dirty="0" err="1"/>
              <a:t>myBool</a:t>
            </a:r>
            <a:r>
              <a:rPr lang="en-IN" b="1" dirty="0"/>
              <a:t> = true;</a:t>
            </a:r>
          </a:p>
          <a:p>
            <a:r>
              <a:rPr lang="en-IN" b="1" dirty="0"/>
              <a:t>	</a:t>
            </a:r>
          </a:p>
          <a:p>
            <a:r>
              <a:rPr lang="en-IN" b="1" i="1" dirty="0" err="1" smtClean="0">
                <a:solidFill>
                  <a:srgbClr val="00B0F0"/>
                </a:solidFill>
              </a:rPr>
              <a:t>const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b="1" dirty="0"/>
              <a:t>tempString1 = "number is "+</a:t>
            </a:r>
            <a:r>
              <a:rPr lang="en-IN" b="1" dirty="0" err="1"/>
              <a:t>myNumber</a:t>
            </a:r>
            <a:r>
              <a:rPr lang="en-IN" b="1" dirty="0" smtClean="0"/>
              <a:t>+" my </a:t>
            </a:r>
            <a:r>
              <a:rPr lang="en-IN" b="1" dirty="0"/>
              <a:t>string is "+</a:t>
            </a:r>
            <a:r>
              <a:rPr lang="en-IN" b="1" dirty="0" err="1"/>
              <a:t>myStr</a:t>
            </a:r>
            <a:r>
              <a:rPr lang="en-IN" b="1" dirty="0" smtClean="0"/>
              <a:t>+" my </a:t>
            </a:r>
            <a:r>
              <a:rPr lang="en-IN" b="1" dirty="0"/>
              <a:t>array is "+</a:t>
            </a:r>
            <a:r>
              <a:rPr lang="en-IN" b="1" dirty="0" err="1"/>
              <a:t>myArr</a:t>
            </a:r>
            <a:r>
              <a:rPr lang="en-IN" b="1" dirty="0"/>
              <a:t>;</a:t>
            </a:r>
          </a:p>
          <a:p>
            <a:r>
              <a:rPr lang="en-IN" b="1" i="1" dirty="0" err="1" smtClean="0">
                <a:solidFill>
                  <a:srgbClr val="00B0F0"/>
                </a:solidFill>
              </a:rPr>
              <a:t>const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b="1" dirty="0"/>
              <a:t>tempString2 = "object is "+</a:t>
            </a:r>
            <a:r>
              <a:rPr lang="en-IN" b="1" dirty="0" err="1"/>
              <a:t>myObj</a:t>
            </a:r>
            <a:r>
              <a:rPr lang="en-IN" b="1" dirty="0"/>
              <a:t>+"my bool is "+</a:t>
            </a:r>
            <a:r>
              <a:rPr lang="en-IN" b="1" dirty="0" err="1"/>
              <a:t>myBool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smtClean="0"/>
              <a:t>console.log(tempString1); // </a:t>
            </a:r>
            <a:r>
              <a:rPr lang="en-US" b="1" dirty="0">
                <a:solidFill>
                  <a:srgbClr val="C00000"/>
                </a:solidFill>
              </a:rPr>
              <a:t>number is </a:t>
            </a:r>
            <a:r>
              <a:rPr lang="en-US" b="1" dirty="0" smtClean="0">
                <a:solidFill>
                  <a:srgbClr val="C00000"/>
                </a:solidFill>
              </a:rPr>
              <a:t>10 my </a:t>
            </a:r>
            <a:r>
              <a:rPr lang="en-US" b="1" dirty="0">
                <a:solidFill>
                  <a:srgbClr val="C00000"/>
                </a:solidFill>
              </a:rPr>
              <a:t>string is </a:t>
            </a:r>
            <a:r>
              <a:rPr lang="en-US" b="1" dirty="0" smtClean="0">
                <a:solidFill>
                  <a:srgbClr val="C00000"/>
                </a:solidFill>
              </a:rPr>
              <a:t>hello my </a:t>
            </a:r>
            <a:r>
              <a:rPr lang="en-US" b="1" dirty="0">
                <a:solidFill>
                  <a:srgbClr val="C00000"/>
                </a:solidFill>
              </a:rPr>
              <a:t>array is 20,30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 smtClean="0"/>
              <a:t>console.log(tempString2);// </a:t>
            </a:r>
            <a:r>
              <a:rPr lang="en-US" b="1" dirty="0">
                <a:solidFill>
                  <a:srgbClr val="C00000"/>
                </a:solidFill>
              </a:rPr>
              <a:t>object is [object Object]my </a:t>
            </a:r>
            <a:r>
              <a:rPr lang="en-US" b="1" dirty="0" err="1">
                <a:solidFill>
                  <a:srgbClr val="C00000"/>
                </a:solidFill>
              </a:rPr>
              <a:t>bool</a:t>
            </a:r>
            <a:r>
              <a:rPr lang="en-US" b="1" dirty="0">
                <a:solidFill>
                  <a:srgbClr val="C00000"/>
                </a:solidFill>
              </a:rPr>
              <a:t> is true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97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860" y="1329167"/>
            <a:ext cx="1012741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i="1" dirty="0" smtClean="0"/>
              <a:t>Introduced in ES6    </a:t>
            </a:r>
            <a:r>
              <a:rPr lang="en-US" sz="3200" b="1" dirty="0" smtClean="0"/>
              <a:t>(` template literal ` )</a:t>
            </a:r>
            <a:endParaRPr lang="en-IN" sz="3200" b="1" dirty="0" smtClean="0"/>
          </a:p>
          <a:p>
            <a:endParaRPr lang="en-IN" sz="2800" b="1" i="1" dirty="0" smtClean="0"/>
          </a:p>
          <a:p>
            <a:endParaRPr lang="en-IN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4351934" y="297236"/>
            <a:ext cx="41504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Template Literals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5741" y="2031481"/>
            <a:ext cx="93050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&lt;script&gt;</a:t>
            </a:r>
          </a:p>
          <a:p>
            <a:r>
              <a:rPr lang="en-IN" b="1" i="1" dirty="0" err="1" smtClean="0">
                <a:solidFill>
                  <a:srgbClr val="00B0F0"/>
                </a:solidFill>
              </a:rPr>
              <a:t>const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b="1" dirty="0" err="1"/>
              <a:t>myNumber</a:t>
            </a:r>
            <a:r>
              <a:rPr lang="en-IN" b="1" dirty="0"/>
              <a:t> = 10;</a:t>
            </a:r>
          </a:p>
          <a:p>
            <a:r>
              <a:rPr lang="en-IN" b="1" i="1" dirty="0" err="1" smtClean="0">
                <a:solidFill>
                  <a:srgbClr val="00B0F0"/>
                </a:solidFill>
              </a:rPr>
              <a:t>const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b="1" dirty="0" err="1"/>
              <a:t>myStr</a:t>
            </a:r>
            <a:r>
              <a:rPr lang="en-IN" b="1" dirty="0"/>
              <a:t> = "hello";</a:t>
            </a:r>
          </a:p>
          <a:p>
            <a:r>
              <a:rPr lang="en-IN" b="1" i="1" dirty="0" err="1" smtClean="0">
                <a:solidFill>
                  <a:srgbClr val="00B0F0"/>
                </a:solidFill>
              </a:rPr>
              <a:t>const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b="1" dirty="0" err="1"/>
              <a:t>myArr</a:t>
            </a:r>
            <a:r>
              <a:rPr lang="en-IN" b="1" dirty="0"/>
              <a:t> = [20,30];</a:t>
            </a:r>
          </a:p>
          <a:p>
            <a:r>
              <a:rPr lang="en-IN" b="1" i="1" dirty="0" err="1" smtClean="0">
                <a:solidFill>
                  <a:srgbClr val="00B0F0"/>
                </a:solidFill>
              </a:rPr>
              <a:t>const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b="1" dirty="0" err="1"/>
              <a:t>myObj</a:t>
            </a:r>
            <a:r>
              <a:rPr lang="en-IN" b="1" dirty="0"/>
              <a:t> = {value:10};</a:t>
            </a:r>
          </a:p>
          <a:p>
            <a:r>
              <a:rPr lang="en-IN" b="1" i="1" dirty="0" err="1" smtClean="0">
                <a:solidFill>
                  <a:srgbClr val="00B0F0"/>
                </a:solidFill>
              </a:rPr>
              <a:t>const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b="1" dirty="0" err="1"/>
              <a:t>myBool</a:t>
            </a:r>
            <a:r>
              <a:rPr lang="en-IN" b="1" dirty="0"/>
              <a:t> = true;</a:t>
            </a:r>
          </a:p>
          <a:p>
            <a:r>
              <a:rPr lang="en-IN" b="1" dirty="0"/>
              <a:t>	</a:t>
            </a:r>
          </a:p>
          <a:p>
            <a:r>
              <a:rPr lang="en-IN" b="1" i="1" dirty="0" err="1" smtClean="0">
                <a:solidFill>
                  <a:srgbClr val="00B0F0"/>
                </a:solidFill>
              </a:rPr>
              <a:t>const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b="1" dirty="0" smtClean="0"/>
              <a:t>tempLiteral1 </a:t>
            </a:r>
            <a:r>
              <a:rPr lang="en-IN" b="1" dirty="0"/>
              <a:t>= `</a:t>
            </a:r>
            <a:r>
              <a:rPr lang="en-IN" b="1" dirty="0" smtClean="0"/>
              <a:t>number </a:t>
            </a:r>
            <a:r>
              <a:rPr lang="en-IN" b="1" dirty="0"/>
              <a:t>is </a:t>
            </a:r>
            <a:r>
              <a:rPr lang="en-IN" b="1" dirty="0" smtClean="0"/>
              <a:t>${</a:t>
            </a:r>
            <a:r>
              <a:rPr lang="en-IN" b="1" dirty="0" err="1" smtClean="0"/>
              <a:t>myNumber</a:t>
            </a:r>
            <a:r>
              <a:rPr lang="en-IN" b="1" dirty="0" smtClean="0"/>
              <a:t>} my </a:t>
            </a:r>
            <a:r>
              <a:rPr lang="en-IN" b="1" dirty="0"/>
              <a:t>string is </a:t>
            </a:r>
            <a:r>
              <a:rPr lang="en-IN" b="1" dirty="0" smtClean="0"/>
              <a:t>${</a:t>
            </a:r>
            <a:r>
              <a:rPr lang="en-IN" b="1" dirty="0" err="1" smtClean="0"/>
              <a:t>myStr</a:t>
            </a:r>
            <a:r>
              <a:rPr lang="en-IN" b="1" dirty="0"/>
              <a:t>}</a:t>
            </a:r>
            <a:r>
              <a:rPr lang="en-IN" b="1" dirty="0" smtClean="0"/>
              <a:t> my </a:t>
            </a:r>
            <a:r>
              <a:rPr lang="en-IN" b="1" dirty="0"/>
              <a:t>array is </a:t>
            </a:r>
            <a:r>
              <a:rPr lang="en-IN" b="1" dirty="0" smtClean="0"/>
              <a:t>${</a:t>
            </a:r>
            <a:r>
              <a:rPr lang="en-IN" b="1" dirty="0" err="1" smtClean="0"/>
              <a:t>myArr</a:t>
            </a:r>
            <a:r>
              <a:rPr lang="en-IN" b="1" dirty="0" smtClean="0"/>
              <a:t>}`;</a:t>
            </a:r>
            <a:endParaRPr lang="en-IN" b="1" dirty="0"/>
          </a:p>
          <a:p>
            <a:r>
              <a:rPr lang="en-IN" b="1" i="1" dirty="0" err="1" smtClean="0">
                <a:solidFill>
                  <a:srgbClr val="00B0F0"/>
                </a:solidFill>
              </a:rPr>
              <a:t>const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b="1" dirty="0" smtClean="0"/>
              <a:t>tempLiteral2 </a:t>
            </a:r>
            <a:r>
              <a:rPr lang="en-IN" b="1" dirty="0"/>
              <a:t>= </a:t>
            </a:r>
            <a:r>
              <a:rPr lang="en-IN" b="1" dirty="0" smtClean="0"/>
              <a:t>`object </a:t>
            </a:r>
            <a:r>
              <a:rPr lang="en-IN" b="1" dirty="0"/>
              <a:t>is  </a:t>
            </a:r>
            <a:r>
              <a:rPr lang="en-IN" b="1" dirty="0" smtClean="0"/>
              <a:t>${</a:t>
            </a:r>
            <a:r>
              <a:rPr lang="en-IN" b="1" dirty="0" err="1" smtClean="0"/>
              <a:t>myObj</a:t>
            </a:r>
            <a:r>
              <a:rPr lang="en-IN" b="1" dirty="0" smtClean="0"/>
              <a:t>} my </a:t>
            </a:r>
            <a:r>
              <a:rPr lang="en-IN" b="1" dirty="0"/>
              <a:t>bool is </a:t>
            </a:r>
            <a:r>
              <a:rPr lang="en-IN" b="1" dirty="0" smtClean="0"/>
              <a:t>${</a:t>
            </a:r>
            <a:r>
              <a:rPr lang="en-IN" b="1" dirty="0" err="1" smtClean="0"/>
              <a:t>myBool</a:t>
            </a:r>
            <a:r>
              <a:rPr lang="en-IN" b="1" dirty="0" smtClean="0"/>
              <a:t>}`;</a:t>
            </a:r>
            <a:endParaRPr lang="en-IN" b="1" dirty="0"/>
          </a:p>
          <a:p>
            <a:endParaRPr lang="en-IN" b="1" dirty="0"/>
          </a:p>
          <a:p>
            <a:r>
              <a:rPr lang="en-IN" b="1" dirty="0" smtClean="0"/>
              <a:t>console.log(</a:t>
            </a:r>
            <a:r>
              <a:rPr lang="en-IN" b="1" dirty="0"/>
              <a:t>tempLiteral1 </a:t>
            </a:r>
            <a:r>
              <a:rPr lang="en-IN" b="1" dirty="0" smtClean="0"/>
              <a:t>); // </a:t>
            </a:r>
            <a:r>
              <a:rPr lang="en-US" b="1" dirty="0">
                <a:solidFill>
                  <a:srgbClr val="C00000"/>
                </a:solidFill>
              </a:rPr>
              <a:t>number is </a:t>
            </a:r>
            <a:r>
              <a:rPr lang="en-US" b="1" dirty="0" smtClean="0">
                <a:solidFill>
                  <a:srgbClr val="C00000"/>
                </a:solidFill>
              </a:rPr>
              <a:t>10 my </a:t>
            </a:r>
            <a:r>
              <a:rPr lang="en-US" b="1" dirty="0">
                <a:solidFill>
                  <a:srgbClr val="C00000"/>
                </a:solidFill>
              </a:rPr>
              <a:t>string is </a:t>
            </a:r>
            <a:r>
              <a:rPr lang="en-US" b="1" dirty="0" smtClean="0">
                <a:solidFill>
                  <a:srgbClr val="C00000"/>
                </a:solidFill>
              </a:rPr>
              <a:t>hello my </a:t>
            </a:r>
            <a:r>
              <a:rPr lang="en-US" b="1" dirty="0">
                <a:solidFill>
                  <a:srgbClr val="C00000"/>
                </a:solidFill>
              </a:rPr>
              <a:t>array is 20,30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 smtClean="0"/>
              <a:t>console.log(tempLiteral2);// </a:t>
            </a:r>
            <a:r>
              <a:rPr lang="en-US" b="1" dirty="0">
                <a:solidFill>
                  <a:srgbClr val="C00000"/>
                </a:solidFill>
              </a:rPr>
              <a:t>object is [object Object]my </a:t>
            </a:r>
            <a:r>
              <a:rPr lang="en-US" b="1" dirty="0" err="1">
                <a:solidFill>
                  <a:srgbClr val="C00000"/>
                </a:solidFill>
              </a:rPr>
              <a:t>bool</a:t>
            </a:r>
            <a:r>
              <a:rPr lang="en-US" b="1" dirty="0">
                <a:solidFill>
                  <a:srgbClr val="C00000"/>
                </a:solidFill>
              </a:rPr>
              <a:t> is true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36005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5605" y="280707"/>
            <a:ext cx="87318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Template strings </a:t>
            </a:r>
            <a:r>
              <a:rPr lang="en-IN" sz="4400" b="1" dirty="0" err="1" smtClean="0">
                <a:solidFill>
                  <a:srgbClr val="FF0000"/>
                </a:solidFill>
              </a:rPr>
              <a:t>vs</a:t>
            </a:r>
            <a:r>
              <a:rPr lang="en-IN" sz="4400" b="1" dirty="0" smtClean="0">
                <a:solidFill>
                  <a:srgbClr val="FF0000"/>
                </a:solidFill>
              </a:rPr>
              <a:t> Template Literals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19288"/>
            <a:ext cx="102108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0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0509" y="280707"/>
            <a:ext cx="77734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Tagged Templates (Tag Function)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143000"/>
            <a:ext cx="93535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1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158660"/>
            <a:ext cx="9610725" cy="252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30251" y="256614"/>
            <a:ext cx="2886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C</a:t>
            </a:r>
            <a:r>
              <a:rPr lang="en-IN" sz="4400" b="1" dirty="0" smtClean="0">
                <a:solidFill>
                  <a:srgbClr val="FF0000"/>
                </a:solidFill>
              </a:rPr>
              <a:t>hallenge 1</a:t>
            </a:r>
            <a:endParaRPr lang="en-IN" sz="4400" b="1" dirty="0" smtClean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74" y="3766281"/>
            <a:ext cx="7817223" cy="295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89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794906"/>
            <a:ext cx="86487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30251" y="256614"/>
            <a:ext cx="2886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C</a:t>
            </a:r>
            <a:r>
              <a:rPr lang="en-IN" sz="4400" b="1" dirty="0" smtClean="0">
                <a:solidFill>
                  <a:srgbClr val="FF0000"/>
                </a:solidFill>
              </a:rPr>
              <a:t>hallenge 2</a:t>
            </a:r>
            <a:endParaRPr lang="en-IN" sz="4400" b="1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36792" y="1065399"/>
            <a:ext cx="9626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Create a </a:t>
            </a:r>
            <a:r>
              <a:rPr lang="en-IN" sz="2400" b="1" i="1" dirty="0" err="1" smtClean="0"/>
              <a:t>taggedTemplate</a:t>
            </a:r>
            <a:r>
              <a:rPr lang="en-IN" sz="2400" dirty="0" smtClean="0"/>
              <a:t> function to satisfy the following test case.</a:t>
            </a:r>
            <a:endParaRPr lang="en-IN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9190969" y="1394796"/>
            <a:ext cx="1159869" cy="40011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Test Case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4623831"/>
            <a:ext cx="86487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08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4641</TotalTime>
  <Words>143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VINODKUMAR</dc:creator>
  <cp:lastModifiedBy>NAVEENKUMAR M</cp:lastModifiedBy>
  <cp:revision>234</cp:revision>
  <dcterms:created xsi:type="dcterms:W3CDTF">2020-08-07T16:48:13Z</dcterms:created>
  <dcterms:modified xsi:type="dcterms:W3CDTF">2020-09-27T17:28:35Z</dcterms:modified>
</cp:coreProperties>
</file>