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</a:t>
            </a:r>
            <a:r>
              <a:rPr lang="en-IN" sz="4400" b="1" dirty="0" smtClean="0"/>
              <a:t>(Rest/ Spread Operators)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4188" y="1898739"/>
            <a:ext cx="4904356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sz="2400" b="1" dirty="0"/>
              <a:t>console.log(</a:t>
            </a:r>
            <a:r>
              <a:rPr lang="en-IN" sz="2400" b="1" dirty="0" err="1"/>
              <a:t>Math.min</a:t>
            </a:r>
            <a:r>
              <a:rPr lang="en-IN" sz="2400" b="1" dirty="0"/>
              <a:t>(1,2,3,-1)); //-1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4188" y="2644605"/>
            <a:ext cx="6096000" cy="12003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// min in an array using </a:t>
            </a:r>
            <a:r>
              <a:rPr lang="en-US" sz="2400" b="1" dirty="0" err="1">
                <a:solidFill>
                  <a:srgbClr val="FF0000"/>
                </a:solidFill>
              </a:rPr>
              <a:t>Math.min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</a:p>
          <a:p>
            <a:r>
              <a:rPr lang="en-US" sz="2400" b="1" dirty="0"/>
              <a:t>let </a:t>
            </a:r>
            <a:r>
              <a:rPr lang="en-US" sz="2400" b="1" dirty="0" err="1"/>
              <a:t>arr</a:t>
            </a:r>
            <a:r>
              <a:rPr lang="en-US" sz="2400" b="1" dirty="0"/>
              <a:t> = [1,2,3,-1]; </a:t>
            </a:r>
          </a:p>
          <a:p>
            <a:r>
              <a:rPr lang="en-US" sz="2400" b="1" dirty="0"/>
              <a:t>console.log(</a:t>
            </a:r>
            <a:r>
              <a:rPr lang="en-US" sz="2400" b="1" dirty="0" err="1"/>
              <a:t>Math.min</a:t>
            </a:r>
            <a:r>
              <a:rPr lang="en-US" sz="2400" b="1" dirty="0"/>
              <a:t>(</a:t>
            </a:r>
            <a:r>
              <a:rPr lang="en-US" sz="2400" b="1" dirty="0" err="1"/>
              <a:t>arr</a:t>
            </a:r>
            <a:r>
              <a:rPr lang="en-US" sz="2400" b="1" dirty="0"/>
              <a:t>)); //</a:t>
            </a:r>
            <a:r>
              <a:rPr lang="en-US" sz="2400" b="1" dirty="0" err="1"/>
              <a:t>NaN</a:t>
            </a:r>
            <a:r>
              <a:rPr lang="en-US" sz="2400" b="1" dirty="0"/>
              <a:t> 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254188" y="4308012"/>
            <a:ext cx="6096000" cy="15696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// with spread  </a:t>
            </a:r>
          </a:p>
          <a:p>
            <a:r>
              <a:rPr lang="en-US" sz="2400" b="1" dirty="0"/>
              <a:t>let </a:t>
            </a:r>
            <a:r>
              <a:rPr lang="en-US" sz="2400" b="1" dirty="0" err="1"/>
              <a:t>arr</a:t>
            </a:r>
            <a:r>
              <a:rPr lang="en-US" sz="2400" b="1" dirty="0"/>
              <a:t> = [1,2,3,-1]; 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console.log(</a:t>
            </a:r>
            <a:r>
              <a:rPr lang="en-US" sz="2400" b="1" dirty="0" err="1"/>
              <a:t>Math.min</a:t>
            </a:r>
            <a:r>
              <a:rPr lang="en-US" sz="2400" b="1" dirty="0"/>
              <a:t>(...</a:t>
            </a:r>
            <a:r>
              <a:rPr lang="en-US" sz="2400" b="1" dirty="0" err="1"/>
              <a:t>arr</a:t>
            </a:r>
            <a:r>
              <a:rPr lang="en-US" sz="2400" b="1" dirty="0"/>
              <a:t>)); //-1 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903698" y="189658"/>
            <a:ext cx="4064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Spread Operator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3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1653" y="2422633"/>
            <a:ext cx="56592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Rest/ Spread Operators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7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860" y="1329167"/>
            <a:ext cx="106195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err="1"/>
              <a:t>const</a:t>
            </a:r>
            <a:r>
              <a:rPr lang="fr-FR" sz="3200" b="1" dirty="0"/>
              <a:t> </a:t>
            </a:r>
            <a:r>
              <a:rPr lang="fr-FR" sz="3200" b="1" dirty="0" err="1"/>
              <a:t>myFunc</a:t>
            </a:r>
            <a:r>
              <a:rPr lang="fr-FR" sz="3200" b="1" dirty="0"/>
              <a:t> = </a:t>
            </a:r>
            <a:r>
              <a:rPr lang="fr-FR" sz="3200" b="1" dirty="0" err="1" smtClean="0"/>
              <a:t>function</a:t>
            </a:r>
            <a:r>
              <a:rPr lang="fr-FR" sz="3200" b="1" dirty="0" smtClean="0"/>
              <a:t>(par1,par2,……… </a:t>
            </a:r>
            <a:r>
              <a:rPr lang="fr-FR" sz="3200" b="1" dirty="0" err="1" smtClean="0"/>
              <a:t>parN</a:t>
            </a:r>
            <a:r>
              <a:rPr lang="fr-FR" sz="3200" b="1" dirty="0" smtClean="0"/>
              <a:t>)</a:t>
            </a:r>
          </a:p>
          <a:p>
            <a:r>
              <a:rPr lang="fr-FR" sz="3200" b="1" dirty="0"/>
              <a:t>	</a:t>
            </a:r>
            <a:r>
              <a:rPr lang="fr-FR" sz="3200" b="1" dirty="0" smtClean="0"/>
              <a:t>		{</a:t>
            </a:r>
            <a:endParaRPr lang="fr-FR" sz="3200" b="1" dirty="0"/>
          </a:p>
          <a:p>
            <a:r>
              <a:rPr lang="fr-FR" sz="3200" b="1" dirty="0"/>
              <a:t>                 </a:t>
            </a:r>
            <a:r>
              <a:rPr lang="fr-FR" sz="3200" b="1" dirty="0" smtClean="0"/>
              <a:t>			…………</a:t>
            </a:r>
          </a:p>
          <a:p>
            <a:r>
              <a:rPr lang="fr-FR" sz="3200" b="1" dirty="0"/>
              <a:t>			</a:t>
            </a:r>
            <a:r>
              <a:rPr lang="fr-FR" sz="3200" b="1" dirty="0" smtClean="0"/>
              <a:t>};</a:t>
            </a:r>
          </a:p>
          <a:p>
            <a:endParaRPr lang="fr-FR" sz="3200" b="1" dirty="0"/>
          </a:p>
          <a:p>
            <a:r>
              <a:rPr lang="fr-FR" sz="3200" b="1" dirty="0" err="1" smtClean="0"/>
              <a:t>myFunc</a:t>
            </a:r>
            <a:r>
              <a:rPr lang="fr-FR" sz="3200" b="1" dirty="0" smtClean="0"/>
              <a:t> (par1, par2, ….. </a:t>
            </a:r>
            <a:r>
              <a:rPr lang="fr-FR" sz="3200" b="1" dirty="0" err="1" smtClean="0"/>
              <a:t>parN</a:t>
            </a:r>
            <a:r>
              <a:rPr lang="fr-FR" sz="3200" b="1" dirty="0" smtClean="0"/>
              <a:t>); // </a:t>
            </a:r>
            <a:r>
              <a:rPr lang="fr-FR" sz="3200" b="1" dirty="0" err="1" smtClean="0"/>
              <a:t>function</a:t>
            </a:r>
            <a:r>
              <a:rPr lang="fr-FR" sz="3200" b="1" dirty="0" smtClean="0"/>
              <a:t> call</a:t>
            </a:r>
          </a:p>
          <a:p>
            <a:endParaRPr lang="fr-FR" sz="3200" b="1" dirty="0"/>
          </a:p>
          <a:p>
            <a:r>
              <a:rPr lang="fr-FR" sz="3200" b="1" dirty="0" err="1" smtClean="0"/>
              <a:t>myFunc</a:t>
            </a:r>
            <a:r>
              <a:rPr lang="fr-FR" sz="3200" b="1" dirty="0" smtClean="0"/>
              <a:t>(par1); // </a:t>
            </a:r>
            <a:r>
              <a:rPr lang="fr-FR" sz="3200" b="1" dirty="0" err="1" smtClean="0"/>
              <a:t>other</a:t>
            </a:r>
            <a:r>
              <a:rPr lang="fr-FR" sz="3200" b="1" dirty="0" smtClean="0"/>
              <a:t> ‘</a:t>
            </a:r>
            <a:r>
              <a:rPr lang="fr-FR" sz="3200" b="1" i="1" dirty="0" smtClean="0"/>
              <a:t>par’</a:t>
            </a:r>
            <a:r>
              <a:rPr lang="fr-FR" sz="3200" b="1" dirty="0" smtClean="0"/>
              <a:t> are </a:t>
            </a:r>
            <a:r>
              <a:rPr lang="fr-FR" sz="3200" b="1" dirty="0" err="1" smtClean="0"/>
              <a:t>initialiazed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with</a:t>
            </a:r>
            <a:r>
              <a:rPr lang="fr-FR" sz="3200" b="1" dirty="0" smtClean="0"/>
              <a:t> ‘</a:t>
            </a:r>
            <a:r>
              <a:rPr lang="fr-FR" sz="3200" b="1" i="1" dirty="0" err="1" smtClean="0"/>
              <a:t>undefined</a:t>
            </a:r>
            <a:r>
              <a:rPr lang="fr-FR" sz="3200" b="1" i="1" dirty="0" smtClean="0"/>
              <a:t>’</a:t>
            </a:r>
            <a:endParaRPr lang="en-IN" sz="3200" b="1" i="1" dirty="0"/>
          </a:p>
        </p:txBody>
      </p:sp>
      <p:sp>
        <p:nvSpPr>
          <p:cNvPr id="8" name="Rectangle 7"/>
          <p:cNvSpPr/>
          <p:nvPr/>
        </p:nvSpPr>
        <p:spPr>
          <a:xfrm>
            <a:off x="3903698" y="297234"/>
            <a:ext cx="36602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Rest Operators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9434" y="1199073"/>
            <a:ext cx="75482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&lt;script&gt;</a:t>
            </a:r>
          </a:p>
          <a:p>
            <a:r>
              <a:rPr lang="fr-FR" sz="2800" b="1" dirty="0" smtClean="0"/>
              <a:t>    </a:t>
            </a:r>
            <a:r>
              <a:rPr lang="fr-FR" sz="2800" b="1" dirty="0" err="1" smtClean="0"/>
              <a:t>const</a:t>
            </a:r>
            <a:r>
              <a:rPr lang="fr-FR" sz="2800" b="1" dirty="0" smtClean="0"/>
              <a:t> </a:t>
            </a:r>
            <a:r>
              <a:rPr lang="fr-FR" sz="2800" b="1" dirty="0" err="1"/>
              <a:t>sum</a:t>
            </a:r>
            <a:r>
              <a:rPr lang="fr-FR" sz="2800" b="1" dirty="0"/>
              <a:t> = </a:t>
            </a:r>
            <a:r>
              <a:rPr lang="fr-FR" sz="2800" b="1" dirty="0" err="1"/>
              <a:t>function</a:t>
            </a:r>
            <a:r>
              <a:rPr lang="fr-FR" sz="2800" b="1" dirty="0"/>
              <a:t>(par1,par2,par3</a:t>
            </a:r>
            <a:r>
              <a:rPr lang="fr-FR" sz="2800" b="1" dirty="0" smtClean="0"/>
              <a:t>)</a:t>
            </a:r>
          </a:p>
          <a:p>
            <a:r>
              <a:rPr lang="fr-FR" sz="2800" b="1" dirty="0"/>
              <a:t>	</a:t>
            </a:r>
            <a:r>
              <a:rPr lang="fr-FR" sz="2800" b="1" dirty="0" smtClean="0"/>
              <a:t>     {</a:t>
            </a:r>
            <a:endParaRPr lang="fr-FR" sz="2800" b="1" dirty="0"/>
          </a:p>
          <a:p>
            <a:r>
              <a:rPr lang="fr-FR" sz="2800" b="1" dirty="0"/>
              <a:t>                 </a:t>
            </a:r>
            <a:r>
              <a:rPr lang="fr-FR" sz="2800" b="1" dirty="0" smtClean="0"/>
              <a:t>		console.log(par1+par2+par3</a:t>
            </a:r>
            <a:r>
              <a:rPr lang="fr-FR" sz="2800" b="1" dirty="0"/>
              <a:t>);</a:t>
            </a:r>
          </a:p>
          <a:p>
            <a:r>
              <a:rPr lang="fr-FR" sz="2800" b="1" dirty="0"/>
              <a:t>	</a:t>
            </a:r>
            <a:r>
              <a:rPr lang="fr-FR" sz="2800" b="1" dirty="0" smtClean="0"/>
              <a:t>      };</a:t>
            </a:r>
            <a:endParaRPr lang="fr-FR" sz="2800" b="1" dirty="0"/>
          </a:p>
          <a:p>
            <a:r>
              <a:rPr lang="fr-FR" sz="2800" b="1" dirty="0"/>
              <a:t>				 </a:t>
            </a:r>
          </a:p>
          <a:p>
            <a:r>
              <a:rPr lang="fr-FR" sz="2800" b="1" dirty="0" smtClean="0"/>
              <a:t>    </a:t>
            </a:r>
            <a:r>
              <a:rPr lang="fr-FR" sz="2800" b="1" dirty="0" err="1" smtClean="0"/>
              <a:t>sum</a:t>
            </a:r>
            <a:r>
              <a:rPr lang="fr-FR" sz="2800" b="1" dirty="0" smtClean="0"/>
              <a:t>(2,3,5); // 10</a:t>
            </a:r>
          </a:p>
          <a:p>
            <a:r>
              <a:rPr lang="fr-FR" sz="2800" b="1" dirty="0"/>
              <a:t> </a:t>
            </a:r>
            <a:r>
              <a:rPr lang="fr-FR" sz="2800" b="1" dirty="0" smtClean="0"/>
              <a:t>   </a:t>
            </a:r>
            <a:r>
              <a:rPr lang="fr-FR" sz="2800" b="1" dirty="0" err="1" smtClean="0"/>
              <a:t>sum</a:t>
            </a:r>
            <a:r>
              <a:rPr lang="fr-FR" sz="2800" b="1" dirty="0" smtClean="0"/>
              <a:t>(2,3);    // </a:t>
            </a:r>
            <a:r>
              <a:rPr lang="fr-FR" sz="2800" b="1" dirty="0" err="1" smtClean="0"/>
              <a:t>NaN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&lt;/script&gt;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903698" y="189658"/>
            <a:ext cx="36602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Rest Operators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2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3698" y="189658"/>
            <a:ext cx="36602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Rest Operators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9434" y="1199073"/>
            <a:ext cx="75482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const</a:t>
            </a:r>
            <a:r>
              <a:rPr lang="en-US" sz="2800" b="1" dirty="0"/>
              <a:t> sum = function(...par</a:t>
            </a:r>
            <a:r>
              <a:rPr lang="en-US" sz="2800" b="1" dirty="0" smtClean="0"/>
              <a:t>)       </a:t>
            </a:r>
            <a:r>
              <a:rPr lang="en-US" sz="2800" b="1" dirty="0" smtClean="0">
                <a:solidFill>
                  <a:srgbClr val="00B050"/>
                </a:solidFill>
              </a:rPr>
              <a:t>// rest operator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{</a:t>
            </a:r>
            <a:endParaRPr lang="en-US" sz="2800" b="1" dirty="0"/>
          </a:p>
          <a:p>
            <a:r>
              <a:rPr lang="en-US" sz="2800" b="1" dirty="0"/>
              <a:t>		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</a:t>
            </a:r>
            <a:r>
              <a:rPr lang="en-US" sz="2800" b="1" dirty="0"/>
              <a:t>total=0;</a:t>
            </a:r>
          </a:p>
          <a:p>
            <a:r>
              <a:rPr lang="en-US" sz="2800" b="1" dirty="0"/>
              <a:t>		</a:t>
            </a:r>
            <a:r>
              <a:rPr lang="en-US" sz="2800" b="1" dirty="0" smtClean="0"/>
              <a:t>  for </a:t>
            </a:r>
            <a:r>
              <a:rPr lang="en-US" sz="2800" b="1" dirty="0"/>
              <a:t>(i=0;i&lt;</a:t>
            </a:r>
            <a:r>
              <a:rPr lang="en-US" sz="2800" b="1" dirty="0" err="1"/>
              <a:t>par.length;i</a:t>
            </a:r>
            <a:r>
              <a:rPr lang="en-US" sz="2800" b="1" dirty="0"/>
              <a:t>++)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total </a:t>
            </a:r>
            <a:r>
              <a:rPr lang="en-US" sz="2800" b="1" dirty="0"/>
              <a:t>= total + par[i];</a:t>
            </a:r>
          </a:p>
          <a:p>
            <a:r>
              <a:rPr lang="en-US" sz="2800" b="1" dirty="0"/>
              <a:t>                 </a:t>
            </a:r>
            <a:r>
              <a:rPr lang="en-US" sz="2800" b="1" dirty="0" smtClean="0"/>
              <a:t>	  console.log(total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            };</a:t>
            </a:r>
            <a:endParaRPr lang="en-US" sz="2800" b="1" dirty="0"/>
          </a:p>
          <a:p>
            <a:r>
              <a:rPr lang="en-US" sz="2800" b="1" dirty="0"/>
              <a:t>				 </a:t>
            </a:r>
          </a:p>
          <a:p>
            <a:r>
              <a:rPr lang="en-US" sz="2800" b="1" dirty="0"/>
              <a:t>	sum(2,3,8,12</a:t>
            </a:r>
            <a:r>
              <a:rPr lang="en-US" sz="2800" b="1" dirty="0" smtClean="0"/>
              <a:t>); //25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sum(2); // 2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9617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3698" y="189658"/>
            <a:ext cx="4064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Spread Operator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48238" y="1312492"/>
            <a:ext cx="95010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&lt;script&gt;</a:t>
            </a:r>
          </a:p>
          <a:p>
            <a:r>
              <a:rPr lang="en-US" sz="2400" b="1" dirty="0" smtClean="0"/>
              <a:t>  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myDetails</a:t>
            </a:r>
            <a:r>
              <a:rPr lang="en-US" sz="2400" b="1" dirty="0" smtClean="0"/>
              <a:t> </a:t>
            </a:r>
            <a:r>
              <a:rPr lang="en-US" sz="2400" b="1" dirty="0"/>
              <a:t>= function(name, age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{</a:t>
            </a:r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b="1" dirty="0" smtClean="0"/>
              <a:t> 		console.log</a:t>
            </a:r>
            <a:r>
              <a:rPr lang="en-US" sz="2400" b="1" dirty="0"/>
              <a:t>(`name is ${name} and age is ${age}`);</a:t>
            </a:r>
          </a:p>
          <a:p>
            <a:r>
              <a:rPr lang="en-US" sz="2400" b="1" dirty="0"/>
              <a:t>		</a:t>
            </a:r>
            <a:r>
              <a:rPr lang="en-US" sz="2400" b="1" dirty="0" smtClean="0"/>
              <a:t>};</a:t>
            </a:r>
            <a:endParaRPr lang="en-US" sz="2400" b="1" dirty="0"/>
          </a:p>
          <a:p>
            <a:r>
              <a:rPr lang="en-US" sz="2400" b="1" dirty="0"/>
              <a:t>				 </a:t>
            </a:r>
          </a:p>
          <a:p>
            <a:r>
              <a:rPr lang="en-US" sz="2400" b="1" dirty="0" smtClean="0"/>
              <a:t>  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</a:t>
            </a:r>
            <a:r>
              <a:rPr lang="en-US" sz="2400" b="1" dirty="0" err="1"/>
              <a:t>myArray</a:t>
            </a:r>
            <a:r>
              <a:rPr lang="en-US" sz="2400" b="1" dirty="0"/>
              <a:t> = ["ravi",22];</a:t>
            </a:r>
          </a:p>
          <a:p>
            <a:r>
              <a:rPr lang="en-US" sz="2400" b="1" dirty="0"/>
              <a:t>	</a:t>
            </a:r>
          </a:p>
          <a:p>
            <a:r>
              <a:rPr lang="en-US" sz="2400" b="1" dirty="0" smtClean="0"/>
              <a:t>  </a:t>
            </a:r>
            <a:r>
              <a:rPr lang="en-US" sz="2400" b="1" dirty="0" err="1" smtClean="0"/>
              <a:t>myDetails</a:t>
            </a:r>
            <a:r>
              <a:rPr lang="en-US" sz="2400" b="1" dirty="0"/>
              <a:t>(...</a:t>
            </a:r>
            <a:r>
              <a:rPr lang="en-US" sz="2400" b="1" dirty="0" err="1"/>
              <a:t>myArray</a:t>
            </a:r>
            <a:r>
              <a:rPr lang="en-US" sz="2400" b="1" dirty="0"/>
              <a:t>); </a:t>
            </a:r>
            <a:r>
              <a:rPr lang="en-US" sz="2400" b="1" dirty="0">
                <a:solidFill>
                  <a:srgbClr val="FF0000"/>
                </a:solidFill>
              </a:rPr>
              <a:t>// spread operator</a:t>
            </a:r>
          </a:p>
          <a:p>
            <a:endParaRPr lang="en-US" sz="2400" b="1" dirty="0"/>
          </a:p>
          <a:p>
            <a:r>
              <a:rPr lang="en-US" sz="2400" b="1" dirty="0"/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5979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4048" y="1669267"/>
            <a:ext cx="4912658" cy="267765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// normal array </a:t>
            </a:r>
            <a:r>
              <a:rPr lang="en-US" sz="2400" b="1" dirty="0" err="1">
                <a:solidFill>
                  <a:srgbClr val="FF0000"/>
                </a:solidFill>
              </a:rPr>
              <a:t>concat</a:t>
            </a:r>
            <a:r>
              <a:rPr lang="en-US" sz="2400" b="1" dirty="0">
                <a:solidFill>
                  <a:srgbClr val="FF0000"/>
                </a:solidFill>
              </a:rPr>
              <a:t>() method </a:t>
            </a:r>
          </a:p>
          <a:p>
            <a:r>
              <a:rPr lang="en-US" sz="2400" b="1" dirty="0"/>
              <a:t>let </a:t>
            </a:r>
            <a:r>
              <a:rPr lang="en-US" sz="2400" b="1" dirty="0" err="1"/>
              <a:t>arr</a:t>
            </a:r>
            <a:r>
              <a:rPr lang="en-US" sz="2400" b="1" dirty="0"/>
              <a:t> = [1,2,3]; </a:t>
            </a:r>
          </a:p>
          <a:p>
            <a:r>
              <a:rPr lang="en-US" sz="2400" b="1" dirty="0"/>
              <a:t>let arr2 = [4,5]; 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 err="1"/>
              <a:t>arr</a:t>
            </a:r>
            <a:r>
              <a:rPr lang="en-US" sz="2400" b="1" dirty="0"/>
              <a:t> = </a:t>
            </a:r>
            <a:r>
              <a:rPr lang="en-US" sz="2400" b="1" dirty="0" err="1"/>
              <a:t>arr.concat</a:t>
            </a:r>
            <a:r>
              <a:rPr lang="en-US" sz="2400" b="1" dirty="0"/>
              <a:t>(arr2); 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console.log(</a:t>
            </a:r>
            <a:r>
              <a:rPr lang="en-US" sz="2400" b="1" dirty="0" err="1"/>
              <a:t>arr</a:t>
            </a:r>
            <a:r>
              <a:rPr lang="en-US" sz="2400" b="1" dirty="0"/>
              <a:t>); // [ 1, 2, 3, 4, 5 ] 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185647" y="1753559"/>
            <a:ext cx="5351929" cy="230832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// spread operator doing the </a:t>
            </a:r>
            <a:r>
              <a:rPr lang="en-US" sz="2400" b="1" dirty="0" err="1">
                <a:solidFill>
                  <a:srgbClr val="FF0000"/>
                </a:solidFill>
              </a:rPr>
              <a:t>concat</a:t>
            </a:r>
            <a:r>
              <a:rPr lang="en-US" sz="2400" b="1" dirty="0">
                <a:solidFill>
                  <a:srgbClr val="FF0000"/>
                </a:solidFill>
              </a:rPr>
              <a:t> job </a:t>
            </a:r>
          </a:p>
          <a:p>
            <a:r>
              <a:rPr lang="en-US" sz="2400" b="1" dirty="0"/>
              <a:t>let </a:t>
            </a:r>
            <a:r>
              <a:rPr lang="en-US" sz="2400" b="1" dirty="0" err="1"/>
              <a:t>arr</a:t>
            </a:r>
            <a:r>
              <a:rPr lang="en-US" sz="2400" b="1" dirty="0"/>
              <a:t> = [1,2,3]; </a:t>
            </a:r>
          </a:p>
          <a:p>
            <a:r>
              <a:rPr lang="en-US" sz="2400" b="1" dirty="0"/>
              <a:t>let arr2 = [4,5]; 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 err="1"/>
              <a:t>arr</a:t>
            </a:r>
            <a:r>
              <a:rPr lang="en-US" sz="2400" b="1" dirty="0"/>
              <a:t> = [...</a:t>
            </a:r>
            <a:r>
              <a:rPr lang="en-US" sz="2400" b="1" dirty="0" err="1"/>
              <a:t>arr</a:t>
            </a:r>
            <a:r>
              <a:rPr lang="en-US" sz="2400" b="1" dirty="0"/>
              <a:t>,...arr2]; </a:t>
            </a:r>
          </a:p>
          <a:p>
            <a:r>
              <a:rPr lang="en-US" sz="2400" b="1" dirty="0"/>
              <a:t>console.log(</a:t>
            </a:r>
            <a:r>
              <a:rPr lang="en-US" sz="2400" b="1" dirty="0" err="1"/>
              <a:t>arr</a:t>
            </a:r>
            <a:r>
              <a:rPr lang="en-US" sz="2400" b="1" dirty="0"/>
              <a:t>); // [ 1, 2, 3, 4, 5 ] </a:t>
            </a:r>
            <a:endParaRPr lang="en-IN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903698" y="189658"/>
            <a:ext cx="4064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Spread Operator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4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037" y="1450085"/>
            <a:ext cx="5253318" cy="34163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// changed the original array </a:t>
            </a:r>
          </a:p>
          <a:p>
            <a:r>
              <a:rPr lang="en-IN" sz="2400" b="1" dirty="0"/>
              <a:t>let </a:t>
            </a:r>
            <a:r>
              <a:rPr lang="en-IN" sz="2400" b="1" dirty="0" err="1"/>
              <a:t>arr</a:t>
            </a:r>
            <a:r>
              <a:rPr lang="en-IN" sz="2400" b="1" dirty="0"/>
              <a:t> = ['</a:t>
            </a:r>
            <a:r>
              <a:rPr lang="en-IN" sz="2400" b="1" dirty="0" err="1"/>
              <a:t>a','b','c</a:t>
            </a:r>
            <a:r>
              <a:rPr lang="en-IN" sz="2400" b="1" dirty="0"/>
              <a:t>']; </a:t>
            </a:r>
          </a:p>
          <a:p>
            <a:r>
              <a:rPr lang="en-IN" sz="2400" b="1" dirty="0"/>
              <a:t>let arr2 = </a:t>
            </a:r>
            <a:r>
              <a:rPr lang="en-IN" sz="2400" b="1" dirty="0" err="1"/>
              <a:t>arr</a:t>
            </a:r>
            <a:r>
              <a:rPr lang="en-IN" sz="2400" b="1" dirty="0"/>
              <a:t>; </a:t>
            </a:r>
          </a:p>
          <a:p>
            <a:r>
              <a:rPr lang="en-IN" sz="2400" b="1" dirty="0"/>
              <a:t>  </a:t>
            </a:r>
          </a:p>
          <a:p>
            <a:r>
              <a:rPr lang="en-IN" sz="2400" b="1" dirty="0"/>
              <a:t>arr2.push('d'); </a:t>
            </a:r>
          </a:p>
          <a:p>
            <a:r>
              <a:rPr lang="en-IN" sz="2400" b="1" dirty="0"/>
              <a:t>  </a:t>
            </a:r>
          </a:p>
          <a:p>
            <a:r>
              <a:rPr lang="en-IN" sz="2400" b="1" dirty="0"/>
              <a:t>console.log(arr2); </a:t>
            </a:r>
          </a:p>
          <a:p>
            <a:r>
              <a:rPr lang="en-IN" sz="2400" b="1" dirty="0"/>
              <a:t>console.log(</a:t>
            </a:r>
            <a:r>
              <a:rPr lang="en-IN" sz="2400" b="1" dirty="0" err="1"/>
              <a:t>arr</a:t>
            </a:r>
            <a:r>
              <a:rPr lang="en-IN" sz="2400" b="1" dirty="0"/>
              <a:t>); </a:t>
            </a:r>
            <a:endParaRPr lang="en-IN" sz="2400" b="1" dirty="0" smtClean="0"/>
          </a:p>
          <a:p>
            <a:r>
              <a:rPr lang="en-IN" sz="2400" b="1" dirty="0" smtClean="0"/>
              <a:t>// </a:t>
            </a:r>
            <a:r>
              <a:rPr lang="en-IN" sz="2400" b="1" dirty="0"/>
              <a:t>even affected the original array(</a:t>
            </a:r>
            <a:r>
              <a:rPr lang="en-IN" sz="2400" b="1" dirty="0" err="1"/>
              <a:t>arr</a:t>
            </a:r>
            <a:r>
              <a:rPr lang="en-IN" sz="24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997388" y="1420994"/>
            <a:ext cx="5576047" cy="415498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// spread operator for copying  </a:t>
            </a:r>
          </a:p>
          <a:p>
            <a:r>
              <a:rPr lang="en-IN" sz="2400" b="1" dirty="0"/>
              <a:t>let </a:t>
            </a:r>
            <a:r>
              <a:rPr lang="en-IN" sz="2400" b="1" dirty="0" err="1"/>
              <a:t>arr</a:t>
            </a:r>
            <a:r>
              <a:rPr lang="en-IN" sz="2400" b="1" dirty="0"/>
              <a:t> = ['</a:t>
            </a:r>
            <a:r>
              <a:rPr lang="en-IN" sz="2400" b="1" dirty="0" err="1"/>
              <a:t>a','b','c</a:t>
            </a:r>
            <a:r>
              <a:rPr lang="en-IN" sz="2400" b="1" dirty="0"/>
              <a:t>']; </a:t>
            </a:r>
          </a:p>
          <a:p>
            <a:r>
              <a:rPr lang="en-IN" sz="2400" b="1" dirty="0"/>
              <a:t>let arr2 = [...</a:t>
            </a:r>
            <a:r>
              <a:rPr lang="en-IN" sz="2400" b="1" dirty="0" err="1"/>
              <a:t>arr</a:t>
            </a:r>
            <a:r>
              <a:rPr lang="en-IN" sz="2400" b="1" dirty="0"/>
              <a:t>]; </a:t>
            </a:r>
          </a:p>
          <a:p>
            <a:r>
              <a:rPr lang="en-IN" sz="2400" b="1" dirty="0"/>
              <a:t>  </a:t>
            </a:r>
          </a:p>
          <a:p>
            <a:r>
              <a:rPr lang="en-IN" sz="2400" b="1" dirty="0"/>
              <a:t>console.log(</a:t>
            </a:r>
            <a:r>
              <a:rPr lang="en-IN" sz="2400" b="1" dirty="0" err="1"/>
              <a:t>arr</a:t>
            </a:r>
            <a:r>
              <a:rPr lang="en-IN" sz="2400" b="1" dirty="0"/>
              <a:t>); // [ 'a', 'b', 'c' ]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//</a:t>
            </a:r>
            <a:r>
              <a:rPr lang="en-IN" sz="2400" b="1" dirty="0"/>
              <a:t>inserting an element at the end of arr2 </a:t>
            </a:r>
            <a:r>
              <a:rPr lang="en-IN" sz="2400" b="1" dirty="0" smtClean="0"/>
              <a:t>  </a:t>
            </a:r>
            <a:endParaRPr lang="en-IN" sz="2400" b="1" dirty="0"/>
          </a:p>
          <a:p>
            <a:r>
              <a:rPr lang="en-IN" sz="2400" b="1" dirty="0"/>
              <a:t>arr2.push('d'); </a:t>
            </a:r>
            <a:endParaRPr lang="en-IN" sz="2400" b="1" dirty="0" smtClean="0"/>
          </a:p>
          <a:p>
            <a:r>
              <a:rPr lang="en-IN" sz="2400" b="1" dirty="0" smtClean="0"/>
              <a:t>  </a:t>
            </a:r>
            <a:endParaRPr lang="en-IN" sz="2400" b="1" dirty="0"/>
          </a:p>
          <a:p>
            <a:r>
              <a:rPr lang="en-IN" sz="2400" b="1" dirty="0"/>
              <a:t>console.log(arr2); // [ 'a', 'b', 'c', 'd' ] </a:t>
            </a:r>
          </a:p>
          <a:p>
            <a:r>
              <a:rPr lang="en-IN" sz="2400" b="1" dirty="0"/>
              <a:t>console.log(</a:t>
            </a:r>
            <a:r>
              <a:rPr lang="en-IN" sz="2400" b="1" dirty="0" err="1"/>
              <a:t>arr</a:t>
            </a:r>
            <a:r>
              <a:rPr lang="en-IN" sz="2400" b="1" dirty="0"/>
              <a:t>); // [ 'a', 'b', 'c' ]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3698" y="189658"/>
            <a:ext cx="4064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Spread Operator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0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9679" y="1291842"/>
            <a:ext cx="5199529" cy="193899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// normally used expand method </a:t>
            </a:r>
          </a:p>
          <a:p>
            <a:r>
              <a:rPr lang="en-IN" sz="2400" b="1" dirty="0"/>
              <a:t>let </a:t>
            </a:r>
            <a:r>
              <a:rPr lang="en-IN" sz="2400" b="1" dirty="0" err="1"/>
              <a:t>arr</a:t>
            </a:r>
            <a:r>
              <a:rPr lang="en-IN" sz="2400" b="1" dirty="0"/>
              <a:t> = ['</a:t>
            </a:r>
            <a:r>
              <a:rPr lang="en-IN" sz="2400" b="1" dirty="0" err="1"/>
              <a:t>a','b</a:t>
            </a:r>
            <a:r>
              <a:rPr lang="en-IN" sz="2400" b="1" dirty="0"/>
              <a:t>']; </a:t>
            </a:r>
          </a:p>
          <a:p>
            <a:r>
              <a:rPr lang="en-IN" sz="2400" b="1" dirty="0"/>
              <a:t>let arr2 = [</a:t>
            </a:r>
            <a:r>
              <a:rPr lang="en-IN" sz="2400" b="1" dirty="0" err="1"/>
              <a:t>arr</a:t>
            </a:r>
            <a:r>
              <a:rPr lang="en-IN" sz="2400" b="1" dirty="0"/>
              <a:t>,'</a:t>
            </a:r>
            <a:r>
              <a:rPr lang="en-IN" sz="2400" b="1" dirty="0" err="1"/>
              <a:t>c','d</a:t>
            </a:r>
            <a:r>
              <a:rPr lang="en-IN" sz="2400" b="1" dirty="0"/>
              <a:t>']; </a:t>
            </a:r>
          </a:p>
          <a:p>
            <a:r>
              <a:rPr lang="en-IN" sz="2400" b="1" dirty="0"/>
              <a:t>  </a:t>
            </a:r>
          </a:p>
          <a:p>
            <a:r>
              <a:rPr lang="en-IN" sz="2400" b="1" dirty="0"/>
              <a:t>console.log(arr2); // [ [ 'a', 'b' ], 'c', 'd' ]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8996" y="3825750"/>
            <a:ext cx="6096000" cy="230832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// expand using spread operator</a:t>
            </a:r>
            <a:r>
              <a:rPr lang="en-IN" sz="2400" b="1" dirty="0"/>
              <a:t> </a:t>
            </a:r>
          </a:p>
          <a:p>
            <a:r>
              <a:rPr lang="en-IN" sz="2400" b="1" dirty="0"/>
              <a:t>  </a:t>
            </a:r>
          </a:p>
          <a:p>
            <a:r>
              <a:rPr lang="en-IN" sz="2400" b="1" dirty="0"/>
              <a:t>let </a:t>
            </a:r>
            <a:r>
              <a:rPr lang="en-IN" sz="2400" b="1" dirty="0" err="1"/>
              <a:t>arr</a:t>
            </a:r>
            <a:r>
              <a:rPr lang="en-IN" sz="2400" b="1" dirty="0"/>
              <a:t> = ['</a:t>
            </a:r>
            <a:r>
              <a:rPr lang="en-IN" sz="2400" b="1" dirty="0" err="1"/>
              <a:t>a','b</a:t>
            </a:r>
            <a:r>
              <a:rPr lang="en-IN" sz="2400" b="1" dirty="0"/>
              <a:t>']; </a:t>
            </a:r>
          </a:p>
          <a:p>
            <a:r>
              <a:rPr lang="en-IN" sz="2400" b="1" dirty="0"/>
              <a:t>let arr2 = [...</a:t>
            </a:r>
            <a:r>
              <a:rPr lang="en-IN" sz="2400" b="1" dirty="0" err="1"/>
              <a:t>arr</a:t>
            </a:r>
            <a:r>
              <a:rPr lang="en-IN" sz="2400" b="1" dirty="0"/>
              <a:t>,'</a:t>
            </a:r>
            <a:r>
              <a:rPr lang="en-IN" sz="2400" b="1" dirty="0" err="1"/>
              <a:t>c','d</a:t>
            </a:r>
            <a:r>
              <a:rPr lang="en-IN" sz="2400" b="1" dirty="0"/>
              <a:t>']; </a:t>
            </a:r>
          </a:p>
          <a:p>
            <a:r>
              <a:rPr lang="en-IN" sz="2400" b="1" dirty="0"/>
              <a:t>  </a:t>
            </a:r>
          </a:p>
          <a:p>
            <a:r>
              <a:rPr lang="en-IN" sz="2400" b="1" dirty="0"/>
              <a:t>console.log(arr2); // [ 'a', 'b', 'c', 'd' ]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3698" y="189658"/>
            <a:ext cx="4064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Spread Operator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396</Words>
  <Application>Microsoft Office PowerPoint</Application>
  <PresentationFormat>Custom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235</cp:revision>
  <dcterms:created xsi:type="dcterms:W3CDTF">2020-08-07T16:48:13Z</dcterms:created>
  <dcterms:modified xsi:type="dcterms:W3CDTF">2020-09-19T18:23:28Z</dcterms:modified>
</cp:coreProperties>
</file>