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85" d="100"/>
          <a:sy n="85" d="100"/>
        </p:scale>
        <p:origin x="-283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18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97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50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98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3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1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26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80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88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69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42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C7EFD-93D8-4FA0-9384-904960C250FA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23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09995"/>
            <a:ext cx="12192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i="0" dirty="0" smtClean="0">
                <a:effectLst/>
                <a:latin typeface="Source Sans Pro"/>
              </a:rPr>
              <a:t>Sri </a:t>
            </a:r>
            <a:r>
              <a:rPr lang="en-IN" sz="2800" b="1" i="0" dirty="0" err="1" smtClean="0">
                <a:effectLst/>
                <a:latin typeface="Source Sans Pro"/>
              </a:rPr>
              <a:t>Ramachandra</a:t>
            </a:r>
            <a:r>
              <a:rPr lang="en-IN" sz="2800" b="1" i="0" dirty="0" smtClean="0">
                <a:effectLst/>
                <a:latin typeface="Source Sans Pro"/>
              </a:rPr>
              <a:t> Institute of Higher Education and Research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938272" y="5084495"/>
            <a:ext cx="6364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0" cap="all" dirty="0" smtClean="0">
                <a:effectLst/>
                <a:latin typeface="Source Sans Pro"/>
              </a:rPr>
              <a:t>SRI RAMACHANDRA ENGINEERING AND TECHNOLOGY</a:t>
            </a:r>
            <a:endParaRPr lang="en-IN" b="1" i="0" cap="all" dirty="0">
              <a:effectLst/>
              <a:latin typeface="Source Sans Pro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060" y="1709763"/>
            <a:ext cx="2205028" cy="21155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11313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dirty="0" err="1" smtClean="0"/>
              <a:t>Javascript</a:t>
            </a:r>
            <a:r>
              <a:rPr lang="en-IN" sz="4400" b="1" dirty="0" smtClean="0"/>
              <a:t> </a:t>
            </a:r>
            <a:r>
              <a:rPr lang="en-IN" sz="4400" b="1" dirty="0" smtClean="0"/>
              <a:t>(</a:t>
            </a:r>
            <a:r>
              <a:rPr lang="en-IN" sz="4400" b="1" dirty="0" smtClean="0"/>
              <a:t>Enhanced Object Literals</a:t>
            </a:r>
            <a:r>
              <a:rPr lang="en-IN" sz="4400" b="1" dirty="0" smtClean="0"/>
              <a:t>)</a:t>
            </a:r>
            <a:endParaRPr lang="en-IN" sz="4400" dirty="0"/>
          </a:p>
        </p:txBody>
      </p:sp>
      <p:sp>
        <p:nvSpPr>
          <p:cNvPr id="11" name="Rectangle 10"/>
          <p:cNvSpPr/>
          <p:nvPr/>
        </p:nvSpPr>
        <p:spPr>
          <a:xfrm>
            <a:off x="6096" y="88717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i="0" dirty="0" smtClean="0">
                <a:effectLst/>
                <a:latin typeface="Source Sans Pro"/>
              </a:rPr>
              <a:t>by</a:t>
            </a:r>
            <a:endParaRPr lang="en-IN" sz="3200" dirty="0"/>
          </a:p>
        </p:txBody>
      </p:sp>
      <p:sp>
        <p:nvSpPr>
          <p:cNvPr id="13" name="Rectangle 12"/>
          <p:cNvSpPr/>
          <p:nvPr/>
        </p:nvSpPr>
        <p:spPr>
          <a:xfrm>
            <a:off x="24385" y="3923353"/>
            <a:ext cx="12167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Source Sans Pro"/>
              </a:rPr>
              <a:t>M NAVEENKUMAR </a:t>
            </a:r>
          </a:p>
          <a:p>
            <a:pPr algn="ctr"/>
            <a:r>
              <a:rPr lang="en-US" b="1" dirty="0" smtClean="0">
                <a:latin typeface="Source Sans Pro"/>
              </a:rPr>
              <a:t>Assistant Professor</a:t>
            </a:r>
          </a:p>
          <a:p>
            <a:pPr algn="ctr"/>
            <a:r>
              <a:rPr lang="en-US" b="1" dirty="0" smtClean="0">
                <a:latin typeface="Source Sans Pro"/>
              </a:rPr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8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83083" y="2422633"/>
            <a:ext cx="689894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 smtClean="0">
                <a:solidFill>
                  <a:srgbClr val="FF0000"/>
                </a:solidFill>
              </a:rPr>
              <a:t>ES6 </a:t>
            </a:r>
            <a:r>
              <a:rPr lang="en-IN" sz="4400" b="1" dirty="0" smtClean="0">
                <a:solidFill>
                  <a:srgbClr val="FF0000"/>
                </a:solidFill>
              </a:rPr>
              <a:t>Enhanced Object Literals</a:t>
            </a:r>
            <a:endParaRPr lang="en-IN" sz="4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27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21468" y="292115"/>
            <a:ext cx="59490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4400" b="1" dirty="0">
                <a:solidFill>
                  <a:srgbClr val="FF0000"/>
                </a:solidFill>
              </a:rPr>
              <a:t>Enhanced Object Literals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44589" y="1945341"/>
            <a:ext cx="78876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IN" sz="4800" b="1" dirty="0" smtClean="0">
                <a:solidFill>
                  <a:srgbClr val="0070C0"/>
                </a:solidFill>
              </a:rPr>
              <a:t>Short hand property name</a:t>
            </a:r>
          </a:p>
          <a:p>
            <a:pPr marL="914400" indent="-914400">
              <a:buFont typeface="+mj-lt"/>
              <a:buAutoNum type="arabicPeriod"/>
            </a:pPr>
            <a:r>
              <a:rPr lang="en-IN" sz="4800" b="1" dirty="0" smtClean="0">
                <a:solidFill>
                  <a:srgbClr val="0070C0"/>
                </a:solidFill>
              </a:rPr>
              <a:t>Short hand method name</a:t>
            </a:r>
          </a:p>
          <a:p>
            <a:pPr marL="914400" indent="-914400">
              <a:buFont typeface="+mj-lt"/>
              <a:buAutoNum type="arabicPeriod"/>
            </a:pPr>
            <a:r>
              <a:rPr lang="en-IN" sz="4800" b="1" dirty="0" smtClean="0">
                <a:solidFill>
                  <a:srgbClr val="0070C0"/>
                </a:solidFill>
              </a:rPr>
              <a:t>Computed property name</a:t>
            </a:r>
            <a:endParaRPr lang="en-IN" sz="4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08973" y="252536"/>
            <a:ext cx="331052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4400" b="1" dirty="0" smtClean="0">
                <a:solidFill>
                  <a:srgbClr val="FF0000"/>
                </a:solidFill>
              </a:rPr>
              <a:t>Object Literal</a:t>
            </a:r>
            <a:endParaRPr lang="en-IN" sz="4400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22282"/>
            <a:ext cx="914400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526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259977"/>
            <a:ext cx="10947400" cy="562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07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9082" y="988857"/>
            <a:ext cx="7888942" cy="50167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4000" dirty="0"/>
              <a:t>c</a:t>
            </a:r>
            <a:r>
              <a:rPr lang="pt-BR" sz="4000" dirty="0" smtClean="0"/>
              <a:t>onst  a </a:t>
            </a:r>
            <a:r>
              <a:rPr lang="pt-BR" sz="4000" dirty="0"/>
              <a:t>= 1, b = 2, c = 3;</a:t>
            </a:r>
          </a:p>
          <a:p>
            <a:r>
              <a:rPr lang="pt-BR" sz="4000" dirty="0" smtClean="0"/>
              <a:t>const obj </a:t>
            </a:r>
            <a:r>
              <a:rPr lang="pt-BR" sz="4000" dirty="0"/>
              <a:t>= {</a:t>
            </a:r>
          </a:p>
          <a:p>
            <a:r>
              <a:rPr lang="pt-BR" sz="4000" dirty="0"/>
              <a:t>    </a:t>
            </a:r>
            <a:r>
              <a:rPr lang="pt-BR" sz="4000" dirty="0" smtClean="0"/>
              <a:t>a,</a:t>
            </a:r>
            <a:endParaRPr lang="pt-BR" sz="4000" dirty="0"/>
          </a:p>
          <a:p>
            <a:r>
              <a:rPr lang="pt-BR" sz="4000" dirty="0"/>
              <a:t>    </a:t>
            </a:r>
            <a:r>
              <a:rPr lang="pt-BR" sz="4000" dirty="0" smtClean="0"/>
              <a:t>b,</a:t>
            </a:r>
            <a:endParaRPr lang="pt-BR" sz="4000" dirty="0"/>
          </a:p>
          <a:p>
            <a:r>
              <a:rPr lang="pt-BR" sz="4000" dirty="0"/>
              <a:t>    c</a:t>
            </a:r>
          </a:p>
          <a:p>
            <a:r>
              <a:rPr lang="pt-BR" sz="4000" dirty="0"/>
              <a:t>  };</a:t>
            </a:r>
          </a:p>
          <a:p>
            <a:endParaRPr lang="pt-BR" sz="4000" dirty="0"/>
          </a:p>
          <a:p>
            <a:r>
              <a:rPr lang="pt-BR" sz="4000" dirty="0"/>
              <a:t>// obj.a = 1, obj.b = 2, obj.c = 3</a:t>
            </a:r>
            <a:endParaRPr lang="en-IN" sz="4000" dirty="0"/>
          </a:p>
        </p:txBody>
      </p:sp>
      <p:sp>
        <p:nvSpPr>
          <p:cNvPr id="5" name="Rectangle 4"/>
          <p:cNvSpPr/>
          <p:nvPr/>
        </p:nvSpPr>
        <p:spPr>
          <a:xfrm>
            <a:off x="1622598" y="134052"/>
            <a:ext cx="93950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N" sz="4800" b="1" dirty="0">
                <a:solidFill>
                  <a:srgbClr val="0070C0"/>
                </a:solidFill>
              </a:rPr>
              <a:t>Short hand property name</a:t>
            </a:r>
          </a:p>
        </p:txBody>
      </p:sp>
    </p:spTree>
    <p:extLst>
      <p:ext uri="{BB962C8B-B14F-4D97-AF65-F5344CB8AC3E}">
        <p14:creationId xmlns:p14="http://schemas.microsoft.com/office/powerpoint/2010/main" val="218387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9082" y="1329527"/>
            <a:ext cx="7888942" cy="44012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4000" dirty="0" err="1"/>
              <a:t>const</a:t>
            </a:r>
            <a:r>
              <a:rPr lang="en-IN" sz="4000" dirty="0"/>
              <a:t> lib = {</a:t>
            </a:r>
          </a:p>
          <a:p>
            <a:r>
              <a:rPr lang="en-IN" sz="4000" dirty="0"/>
              <a:t>  sum(a, b)  { return a + b; },</a:t>
            </a:r>
          </a:p>
          <a:p>
            <a:r>
              <a:rPr lang="en-IN" sz="4000" dirty="0"/>
              <a:t>  </a:t>
            </a:r>
            <a:r>
              <a:rPr lang="en-IN" sz="4000" dirty="0" err="1"/>
              <a:t>mult</a:t>
            </a:r>
            <a:r>
              <a:rPr lang="en-IN" sz="4000" dirty="0"/>
              <a:t>(a, b) { return a * b; }</a:t>
            </a:r>
          </a:p>
          <a:p>
            <a:r>
              <a:rPr lang="en-IN" sz="4000" dirty="0"/>
              <a:t>};</a:t>
            </a:r>
          </a:p>
          <a:p>
            <a:endParaRPr lang="en-IN" sz="4000" dirty="0"/>
          </a:p>
          <a:p>
            <a:r>
              <a:rPr lang="en-IN" sz="4000" dirty="0"/>
              <a:t>console.log( </a:t>
            </a:r>
            <a:r>
              <a:rPr lang="en-IN" sz="4000" dirty="0" err="1"/>
              <a:t>lib.sum</a:t>
            </a:r>
            <a:r>
              <a:rPr lang="en-IN" sz="4000" dirty="0"/>
              <a:t>(2, 3) );  // 5</a:t>
            </a:r>
          </a:p>
          <a:p>
            <a:r>
              <a:rPr lang="en-IN" sz="4000" dirty="0"/>
              <a:t>console.log( </a:t>
            </a:r>
            <a:r>
              <a:rPr lang="en-IN" sz="4000" dirty="0" err="1"/>
              <a:t>lib.mult</a:t>
            </a:r>
            <a:r>
              <a:rPr lang="en-IN" sz="4000" dirty="0"/>
              <a:t>(2, 3) ); // 6</a:t>
            </a:r>
          </a:p>
        </p:txBody>
      </p:sp>
      <p:sp>
        <p:nvSpPr>
          <p:cNvPr id="5" name="Rectangle 4"/>
          <p:cNvSpPr/>
          <p:nvPr/>
        </p:nvSpPr>
        <p:spPr>
          <a:xfrm>
            <a:off x="1622598" y="134052"/>
            <a:ext cx="93950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N" sz="4800" b="1" dirty="0">
                <a:solidFill>
                  <a:srgbClr val="0070C0"/>
                </a:solidFill>
              </a:rPr>
              <a:t>Short hand </a:t>
            </a:r>
            <a:r>
              <a:rPr lang="en-IN" sz="4800" b="1" dirty="0" smtClean="0">
                <a:solidFill>
                  <a:srgbClr val="0070C0"/>
                </a:solidFill>
              </a:rPr>
              <a:t>method name</a:t>
            </a:r>
            <a:endParaRPr lang="en-IN" sz="4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22598" y="134052"/>
            <a:ext cx="93950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N" sz="4800" b="1" dirty="0" smtClean="0">
                <a:solidFill>
                  <a:srgbClr val="0070C0"/>
                </a:solidFill>
              </a:rPr>
              <a:t>Computed property name</a:t>
            </a:r>
            <a:endParaRPr lang="en-IN" sz="48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9082" y="1305383"/>
            <a:ext cx="7888942" cy="4031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 err="1"/>
              <a:t>c</a:t>
            </a:r>
            <a:r>
              <a:rPr lang="en-US" sz="3200" dirty="0" err="1" smtClean="0"/>
              <a:t>onst</a:t>
            </a:r>
            <a:r>
              <a:rPr lang="en-US" sz="3200" dirty="0" smtClean="0"/>
              <a:t> key1 </a:t>
            </a:r>
            <a:r>
              <a:rPr lang="en-US" sz="3200" dirty="0"/>
              <a:t>= 'one',</a:t>
            </a:r>
          </a:p>
          <a:p>
            <a:r>
              <a:rPr lang="en-US" sz="3200" dirty="0"/>
              <a:t>  </a:t>
            </a:r>
            <a:r>
              <a:rPr lang="en-US" sz="3200" dirty="0" err="1"/>
              <a:t>obj</a:t>
            </a:r>
            <a:r>
              <a:rPr lang="en-US" sz="3200" dirty="0"/>
              <a:t> = {</a:t>
            </a:r>
          </a:p>
          <a:p>
            <a:r>
              <a:rPr lang="en-US" sz="3200" dirty="0"/>
              <a:t>    [key1]: 1,</a:t>
            </a:r>
          </a:p>
          <a:p>
            <a:r>
              <a:rPr lang="en-US" sz="3200" dirty="0"/>
              <a:t>    two: 2,</a:t>
            </a:r>
          </a:p>
          <a:p>
            <a:r>
              <a:rPr lang="en-US" sz="3200" dirty="0"/>
              <a:t>    three: 3</a:t>
            </a:r>
          </a:p>
          <a:p>
            <a:r>
              <a:rPr lang="en-US" sz="3200" dirty="0"/>
              <a:t>  };</a:t>
            </a:r>
          </a:p>
          <a:p>
            <a:endParaRPr lang="en-US" sz="3200" dirty="0"/>
          </a:p>
          <a:p>
            <a:r>
              <a:rPr lang="en-US" sz="3200" dirty="0"/>
              <a:t>// obj.one = 1, </a:t>
            </a:r>
            <a:r>
              <a:rPr lang="en-US" sz="3200" dirty="0" err="1"/>
              <a:t>obj.two</a:t>
            </a:r>
            <a:r>
              <a:rPr lang="en-US" sz="3200" dirty="0"/>
              <a:t> = 2, </a:t>
            </a:r>
            <a:r>
              <a:rPr lang="en-US" sz="3200" dirty="0" err="1"/>
              <a:t>obj.three</a:t>
            </a:r>
            <a:r>
              <a:rPr lang="en-US" sz="3200" dirty="0"/>
              <a:t> = 3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41527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4678</TotalTime>
  <Words>185</Words>
  <Application>Microsoft Office PowerPoint</Application>
  <PresentationFormat>Custom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VINODKUMAR</dc:creator>
  <cp:lastModifiedBy>NAVEENKUMAR M</cp:lastModifiedBy>
  <cp:revision>238</cp:revision>
  <dcterms:created xsi:type="dcterms:W3CDTF">2020-08-07T16:48:13Z</dcterms:created>
  <dcterms:modified xsi:type="dcterms:W3CDTF">2020-09-27T18:32:36Z</dcterms:modified>
</cp:coreProperties>
</file>