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6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202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60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178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2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85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07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04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3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9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42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7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2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03C5-FFDD-4516-B285-19ECF335C054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C615E-826A-4340-909C-D04670EC57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79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002060"/>
                </a:solidFill>
              </a:rPr>
              <a:t>TELCO-CUSTOMER CHURN PREDICTION PROJECT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400" dirty="0" smtClean="0"/>
              <a:t>- J. Raja Lakshmi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234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project about: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telco customer companies ,it is important to attract new customers and at the same time avoid churns to grow their revenue.</a:t>
            </a:r>
          </a:p>
          <a:p>
            <a:r>
              <a:rPr lang="en-IN" dirty="0" smtClean="0"/>
              <a:t>There are different reasons that trigger customers to terminate their contracts.</a:t>
            </a:r>
          </a:p>
          <a:p>
            <a:r>
              <a:rPr lang="en-IN" dirty="0" smtClean="0"/>
              <a:t>In this project, I am  trying to predict the reasons behind customers churn and what drives it , with the  help of machine learning  classification models.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62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THE DATASET EXPLAINED: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consist of complete customer details of  Telco-customer service company.</a:t>
            </a:r>
          </a:p>
          <a:p>
            <a:r>
              <a:rPr lang="en-US" dirty="0" smtClean="0"/>
              <a:t>The dataset contains  5986 entries with 22 columns where 4 continuous variables and 18 categorical variables.</a:t>
            </a:r>
          </a:p>
          <a:p>
            <a:r>
              <a:rPr lang="en-US" dirty="0" smtClean="0"/>
              <a:t>The target variable is churn , which </a:t>
            </a:r>
            <a:r>
              <a:rPr lang="en-US" dirty="0"/>
              <a:t> </a:t>
            </a:r>
            <a:r>
              <a:rPr lang="en-US" dirty="0" smtClean="0"/>
              <a:t>contains two classes – “Churned” and “Not churned” as “yes/no”.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5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Data exploration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20" y="609600"/>
            <a:ext cx="3666691" cy="518159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plot  shows  a class imbalance between churners and non churners.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Tenure , contract duration terms and number of additional services are assumed to  the most important driver for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expensive contracts lead to increased churn as the chances to save money by changing providers might be higher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citizens tend to churn less due to the extended effort associated with terminating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54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95" y="1264250"/>
            <a:ext cx="4963297" cy="3789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3254" y="1037968"/>
            <a:ext cx="4992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Churning customers have much lower </a:t>
            </a:r>
            <a:r>
              <a:rPr lang="en-US" sz="2400" dirty="0" smtClean="0"/>
              <a:t>tenure </a:t>
            </a:r>
            <a:r>
              <a:rPr lang="en-US" sz="2400" dirty="0"/>
              <a:t>compared to </a:t>
            </a:r>
            <a:r>
              <a:rPr lang="en-US" sz="2400" dirty="0" smtClean="0"/>
              <a:t>non-churners 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Churning customers have higher monthly charges </a:t>
            </a:r>
            <a:r>
              <a:rPr lang="en-US" sz="2400" dirty="0" smtClean="0"/>
              <a:t>and lower </a:t>
            </a:r>
            <a:r>
              <a:rPr lang="en-US" sz="2400" dirty="0"/>
              <a:t>interquartile range compared to that of </a:t>
            </a:r>
            <a:r>
              <a:rPr lang="en-US" sz="2400" dirty="0" smtClean="0"/>
              <a:t>non-churners.</a:t>
            </a:r>
          </a:p>
          <a:p>
            <a:r>
              <a:rPr lang="en-US" sz="2400" dirty="0"/>
              <a:t> 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Total Charges </a:t>
            </a:r>
            <a:r>
              <a:rPr lang="en-US" sz="2400" dirty="0"/>
              <a:t>are the result of tenure and </a:t>
            </a:r>
            <a:r>
              <a:rPr lang="en-US" sz="2400" dirty="0" smtClean="0"/>
              <a:t>Monthly Charges</a:t>
            </a:r>
            <a:r>
              <a:rPr lang="en-US" sz="2400" dirty="0"/>
              <a:t>, which are more insightful on an individual </a:t>
            </a:r>
            <a:r>
              <a:rPr lang="en-US" sz="2400" dirty="0" smtClean="0"/>
              <a:t>basis.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063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60" y="358346"/>
            <a:ext cx="2644346" cy="2798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989" y="1936834"/>
            <a:ext cx="2496066" cy="28604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88" y="3502555"/>
            <a:ext cx="2454618" cy="3124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330" y="827902"/>
            <a:ext cx="50415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citizens churn rate is much higher than non-senior churn rate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rate for month-to-month contracts much higher that for other contract durations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Moderately higher churn rate for customers without partners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higher churn rate for customers without children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method electronic check shows much higher churn rate than other payment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</a:t>
            </a:r>
            <a:r>
              <a:rPr lang="en-US" dirty="0" smtClean="0"/>
              <a:t>Internet Service </a:t>
            </a:r>
            <a:r>
              <a:rPr lang="en-US" dirty="0"/>
              <a:t>fiber optic as part of their contract have much higher churn 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28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85058"/>
              </p:ext>
            </p:extLst>
          </p:nvPr>
        </p:nvGraphicFramePr>
        <p:xfrm>
          <a:off x="1186248" y="1634066"/>
          <a:ext cx="9341710" cy="2286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68342">
                  <a:extLst>
                    <a:ext uri="{9D8B030D-6E8A-4147-A177-3AD203B41FA5}">
                      <a16:colId xmlns:a16="http://schemas.microsoft.com/office/drawing/2014/main" val="3266836239"/>
                    </a:ext>
                  </a:extLst>
                </a:gridCol>
                <a:gridCol w="1868342">
                  <a:extLst>
                    <a:ext uri="{9D8B030D-6E8A-4147-A177-3AD203B41FA5}">
                      <a16:colId xmlns:a16="http://schemas.microsoft.com/office/drawing/2014/main" val="1172457821"/>
                    </a:ext>
                  </a:extLst>
                </a:gridCol>
                <a:gridCol w="1868342">
                  <a:extLst>
                    <a:ext uri="{9D8B030D-6E8A-4147-A177-3AD203B41FA5}">
                      <a16:colId xmlns:a16="http://schemas.microsoft.com/office/drawing/2014/main" val="210886963"/>
                    </a:ext>
                  </a:extLst>
                </a:gridCol>
                <a:gridCol w="1868342">
                  <a:extLst>
                    <a:ext uri="{9D8B030D-6E8A-4147-A177-3AD203B41FA5}">
                      <a16:colId xmlns:a16="http://schemas.microsoft.com/office/drawing/2014/main" val="1222708141"/>
                    </a:ext>
                  </a:extLst>
                </a:gridCol>
                <a:gridCol w="1868342">
                  <a:extLst>
                    <a:ext uri="{9D8B030D-6E8A-4147-A177-3AD203B41FA5}">
                      <a16:colId xmlns:a16="http://schemas.microsoft.com/office/drawing/2014/main" val="1759002141"/>
                    </a:ext>
                  </a:extLst>
                </a:gridCol>
              </a:tblGrid>
              <a:tr h="361536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55063"/>
                  </a:ext>
                </a:extLst>
              </a:tr>
              <a:tr h="624021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0.7418677859391396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0.751984126984127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0.7549800796812749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0399"/>
                  </a:ext>
                </a:extLst>
              </a:tr>
              <a:tr h="624021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0.6778593913955928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0.6965376782077393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0.6902119071644803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39245"/>
                  </a:ext>
                </a:extLst>
              </a:tr>
              <a:tr h="624021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0.7324239244491081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0.7494908350305499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0.7426841574167506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7173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59243" y="4151870"/>
            <a:ext cx="9539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Based on the model comparison , the overall accuracy is higher for  Logistic Regression model with 74% accuracy. Where decision tree  classifier accuracy is 67% and Random Forest classifier  is giving 73% accuracy.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Hence we  can use  Logistic Regression model to classify this Telco-customer churn Prediction dataset.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05232" y="964166"/>
            <a:ext cx="3892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002060"/>
                </a:solidFill>
              </a:rPr>
              <a:t>CLASSIFICATION</a:t>
            </a:r>
            <a:r>
              <a:rPr lang="en-US" u="sng" dirty="0" smtClean="0">
                <a:solidFill>
                  <a:srgbClr val="002060"/>
                </a:solidFill>
              </a:rPr>
              <a:t> MODELS:</a:t>
            </a:r>
            <a:endParaRPr lang="en-IN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24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235</TotalTime>
  <Words>402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TELCO-CUSTOMER CHURN PREDICTION PROJECT</vt:lpstr>
      <vt:lpstr>project about:</vt:lpstr>
      <vt:lpstr>THE DATASET EXPLAINED:</vt:lpstr>
      <vt:lpstr>Data exploration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TELCO-CUSTOMER CHURN PREDICTION PROJECT</dc:title>
  <dc:creator>vishali jothimuthu</dc:creator>
  <cp:lastModifiedBy>vishali jothimuthu</cp:lastModifiedBy>
  <cp:revision>15</cp:revision>
  <dcterms:created xsi:type="dcterms:W3CDTF">2021-05-14T15:14:14Z</dcterms:created>
  <dcterms:modified xsi:type="dcterms:W3CDTF">2021-05-16T08:07:42Z</dcterms:modified>
</cp:coreProperties>
</file>