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9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rajalakshmi-commits.github.io/Rajalakshm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0" y="212725"/>
            <a:ext cx="7629525" cy="1252855"/>
          </a:xfrm>
          <a:prstGeom prst="rect">
            <a:avLst/>
          </a:prstGeom>
        </p:spPr>
        <p:txBody>
          <a:bodyPr vert="horz" wrap="square" lIns="0" tIns="16510" rIns="0" bIns="0" rtlCol="0">
            <a:no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457201" y="3314150"/>
            <a:ext cx="11201400" cy="1938992"/>
          </a:xfrm>
          <a:prstGeom prst="rect">
            <a:avLst/>
          </a:prstGeom>
          <a:noFill/>
        </p:spPr>
        <p:txBody>
          <a:bodyPr wrap="square" lIns="91440" tIns="45720" rIns="91440" bIns="45720" rtlCol="0" anchor="t">
            <a:spAutoFit/>
          </a:bodyPr>
          <a:lstStyle/>
          <a:p>
            <a:r>
              <a:rPr lang="en-US" sz="2400" dirty="0"/>
              <a:t>STUDENT NAME: </a:t>
            </a:r>
            <a:r>
              <a:rPr lang="en-IN" altLang="en-US" sz="2400" dirty="0"/>
              <a:t>RAJALAKSHMI P</a:t>
            </a:r>
            <a:endParaRPr lang="en-US" sz="2400" dirty="0"/>
          </a:p>
          <a:p>
            <a:r>
              <a:rPr lang="en-US" sz="2400" dirty="0"/>
              <a:t>REGISTER NO AND NMID: </a:t>
            </a:r>
            <a:r>
              <a:rPr lang="en-US" sz="2400" dirty="0" smtClean="0"/>
              <a:t>212401024 / </a:t>
            </a:r>
            <a:r>
              <a:rPr lang="en-US" altLang="en-US" sz="2400" dirty="0" smtClean="0">
                <a:cs typeface="Calibri" panose="020F0502020204030204"/>
              </a:rPr>
              <a:t>2FB24698E7B2F6D97AC48840C4C659F4</a:t>
            </a:r>
            <a:endParaRPr lang="en-US" altLang="en-US" sz="2400" dirty="0">
              <a:cs typeface="Calibri" panose="020F0502020204030204"/>
            </a:endParaRPr>
          </a:p>
          <a:p>
            <a:r>
              <a:rPr lang="en-US" sz="2400" dirty="0"/>
              <a:t>DEPARTMENT: </a:t>
            </a:r>
            <a:r>
              <a:rPr lang="en-IN" altLang="en-US" sz="2400" dirty="0"/>
              <a:t>COMPUTER APPLICATIONS</a:t>
            </a:r>
            <a:endParaRPr lang="en-US" sz="2400" dirty="0"/>
          </a:p>
          <a:p>
            <a:r>
              <a:rPr lang="en-US" sz="2400" dirty="0"/>
              <a:t>COLLEGE:</a:t>
            </a:r>
            <a:r>
              <a:rPr lang="en-IN" altLang="en-US" sz="2400" dirty="0"/>
              <a:t> </a:t>
            </a:r>
            <a:r>
              <a:rPr lang="en-US" sz="2400" dirty="0"/>
              <a:t>UNIVERSITY</a:t>
            </a:r>
            <a:r>
              <a:rPr lang="en-IN" altLang="en-US" sz="2400" dirty="0"/>
              <a:t> OF MADRAS</a:t>
            </a:r>
            <a:endParaRPr lang="en-US" sz="2400" dirty="0"/>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521585" y="25147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47290" y="1721485"/>
            <a:ext cx="4761865" cy="4523105"/>
          </a:xfrm>
          <a:prstGeom prst="rect">
            <a:avLst/>
          </a:prstGeom>
          <a:noFill/>
        </p:spPr>
        <p:txBody>
          <a:bodyPr wrap="square" rtlCol="0" anchor="t">
            <a:spAutoFit/>
          </a:bodyPr>
          <a:lstStyle/>
          <a:p>
            <a:r>
              <a:rPr lang="en-US" altLang="en-US"/>
              <a:t>The portfolio website was successfully designed and developed with a clean, responsive, and user-friendly interface. All the planned features such as Homepage, About, Skills, Projects, Certifications, and Contact sections were implemented effectively. The website allows smooth navigation, works seamlessly on desktop and mobile devices, and provides recruiters with easy access to the candidate’s information and project showcases. The inclusion of live project links, GitHub repositories, and downloadable resumes has enhanced the portfolio’s professional value. Overall, the project achieved its objective of creating a personal branding platform that highlights skills, achievements, and career aspirations.</a:t>
            </a:r>
          </a:p>
        </p:txBody>
      </p:sp>
      <p:pic>
        <p:nvPicPr>
          <p:cNvPr id="11" name="Picture 10" descr="my result"/>
          <p:cNvPicPr>
            <a:picLocks noChangeAspect="1"/>
          </p:cNvPicPr>
          <p:nvPr/>
        </p:nvPicPr>
        <p:blipFill>
          <a:blip r:embed="rId3"/>
          <a:stretch>
            <a:fillRect/>
          </a:stretch>
        </p:blipFill>
        <p:spPr>
          <a:xfrm>
            <a:off x="7620000" y="1458595"/>
            <a:ext cx="2370455" cy="47859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681355" y="1380490"/>
            <a:ext cx="8462645" cy="4171315"/>
          </a:xfrm>
          <a:prstGeom prst="rect">
            <a:avLst/>
          </a:prstGeom>
          <a:noFill/>
        </p:spPr>
        <p:txBody>
          <a:bodyPr wrap="square" rtlCol="0" anchor="t">
            <a:noAutofit/>
          </a:bodyPr>
          <a:lstStyle/>
          <a:p>
            <a:r>
              <a:rPr lang="en-US" altLang="en-US" sz="2400"/>
              <a:t>The portfolio website project successfully achieved its objective of creating a professional and user-friendly platform to showcase personal skills, projects, and achievements. By incorporating a clean design, responsive layout, and smooth navigation, the portfolio provides recruiters, collaborators, and academic mentors with easy access to relevant information. The integration of sections such as About Me, Skills, Projects, Certifications, and Contact ensures that the portfolio is both comprehensive and engaging.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2954655"/>
          </a:xfrm>
        </p:spPr>
        <p:txBody>
          <a:bodyPr/>
          <a:lstStyle/>
          <a:p>
            <a:r>
              <a:rPr lang="en-GB" dirty="0" err="1" smtClean="0"/>
              <a:t>Github</a:t>
            </a:r>
            <a:r>
              <a:rPr lang="en-GB" dirty="0" smtClean="0"/>
              <a:t> Link</a:t>
            </a:r>
            <a:br>
              <a:rPr lang="en-GB" dirty="0" smtClean="0"/>
            </a:br>
            <a:r>
              <a:rPr lang="en-GB" dirty="0"/>
              <a:t/>
            </a:r>
            <a:br>
              <a:rPr lang="en-GB" dirty="0"/>
            </a:br>
            <a:r>
              <a:rPr lang="en-IN" u="sng" dirty="0">
                <a:hlinkClick r:id="rId2"/>
              </a:rPr>
              <a:t>https://rajalakshmi-commits.github.io/Rajalakshmi-/</a:t>
            </a:r>
            <a:endParaRPr lang="en-IN" dirty="0"/>
          </a:p>
        </p:txBody>
      </p:sp>
    </p:spTree>
    <p:extLst>
      <p:ext uri="{BB962C8B-B14F-4D97-AF65-F5344CB8AC3E}">
        <p14:creationId xmlns:p14="http://schemas.microsoft.com/office/powerpoint/2010/main" val="124442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310"/>
            <a:ext cx="8883015"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r>
              <a:rPr sz="4250" spc="25" dirty="0"/>
              <a:t/>
            </a:r>
            <a:br>
              <a:rPr sz="4250" spc="25" dirty="0"/>
            </a:br>
            <a:r>
              <a:rPr lang="en-IN" sz="4250" spc="25" dirty="0"/>
              <a:t>DIGITAL PORTFOLIO USING FRONT END DEVELOPMENT</a:t>
            </a:r>
            <a:r>
              <a:rPr sz="4250" spc="25" dirty="0"/>
              <a:t/>
            </a:r>
            <a:br>
              <a:rPr sz="4250" spc="25" dirty="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848360" y="1398270"/>
            <a:ext cx="6713855" cy="3964305"/>
          </a:xfrm>
          <a:prstGeom prst="rect">
            <a:avLst/>
          </a:prstGeom>
          <a:noFill/>
        </p:spPr>
        <p:txBody>
          <a:bodyPr wrap="square" rtlCol="0" anchor="t">
            <a:noAutofit/>
          </a:bodyPr>
          <a:lstStyle/>
          <a:p>
            <a:r>
              <a:rPr lang="en-US" altLang="en-US" sz="2000" smtClean="0"/>
              <a:t>Despite </a:t>
            </a:r>
            <a:r>
              <a:rPr lang="en-US" altLang="en-US" sz="2000" dirty="0"/>
              <a:t>having potential, a lack of awareness about emerging technologies and industries often limits their opportunities for growth and employment. Moreover, the gap between academic learning and industry requirements continues to widen, making it difficult for graduates to become job-ready. This calls for a need to develop innovative, technology-driven solutions that bridge the skill gap, provide personalized learning paths, and offer career guidance based on individual aptitude and market trends. By addressing these issues through platforms like Naan </a:t>
            </a:r>
            <a:r>
              <a:rPr lang="en-US" altLang="en-US" sz="2000" dirty="0" err="1"/>
              <a:t>Mudhalvan</a:t>
            </a:r>
            <a:r>
              <a:rPr lang="en-US" altLang="en-US" sz="2000" dirty="0"/>
              <a:t>, we can empower youth with the right skills, improve employability, and contribute to the socio-economic development of the state.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739775" y="1787525"/>
            <a:ext cx="8147685" cy="2049145"/>
          </a:xfrm>
          <a:prstGeom prst="rect">
            <a:avLst/>
          </a:prstGeom>
          <a:noFill/>
        </p:spPr>
        <p:txBody>
          <a:bodyPr wrap="square" rtlCol="0" anchor="t">
            <a:noAutofit/>
          </a:bodyPr>
          <a:lstStyle/>
          <a:p>
            <a:r>
              <a:rPr lang="en-US" altLang="en-US" sz="2400"/>
              <a:t>The project aims to [insert primary objective—e.g., develop a web-based platform, improve operational efficiency, launch a new product, etc.], addressing the need for [mention the core problem or opportunity]. It involves [briefly describe the scope—e.g., multiple departments, specific technologies, target audiences, etc.] and is scheduled to run from [start date] to [end date]. Key stakeholders include [list major contributors or teams], all working collaboratively to ensure successful delivery. The project is expected to result in [mention key outcomes—e.g., improved user experience, increased sales, streamlined processes], and is currently [status—e.g., in progress, on track, etc.].</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23900" y="1582420"/>
            <a:ext cx="8420100" cy="4892675"/>
          </a:xfrm>
          <a:prstGeom prst="rect">
            <a:avLst/>
          </a:prstGeom>
          <a:noFill/>
        </p:spPr>
        <p:txBody>
          <a:bodyPr wrap="square" rtlCol="0" anchor="t">
            <a:spAutoFit/>
          </a:bodyPr>
          <a:lstStyle/>
          <a:p>
            <a:r>
              <a:rPr lang="en-US" altLang="en-US" sz="2400"/>
              <a:t>The Naan Mudhalvan scheme is designed to impact a wide ran</a:t>
            </a:r>
            <a:r>
              <a:rPr lang="en-IN" altLang="en-US" sz="2400"/>
              <a:t>ge</a:t>
            </a:r>
            <a:r>
              <a:rPr lang="en-US" altLang="en-US" sz="2400"/>
              <a:t> of stakeholders. The primary end users are students across Tamil Nadu, especially those pursuing undergraduate and postgraduate programs. They benefit from skill development courses, industry-relevant training, aptitude building, and career guidance, which prepare them for employment and entrepreneurship opportunities.</a:t>
            </a:r>
          </a:p>
          <a:p>
            <a:endParaRPr lang="en-US" altLang="en-US" sz="2400"/>
          </a:p>
          <a:p>
            <a:r>
              <a:rPr lang="en-US" altLang="en-US" sz="2400"/>
              <a:t>The next important end users are educational institutions, including colleges, universities, and training centers. By integrating the Naan Mudhalvan platform, institutions can provide their students with structured training modules, certifications, and access to career resources.</a:t>
            </a:r>
            <a:endParaRPr lang="en-US" sz="2400"/>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460"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048000" y="1787525"/>
            <a:ext cx="6096000" cy="2062480"/>
          </a:xfrm>
          <a:prstGeom prst="rect">
            <a:avLst/>
          </a:prstGeom>
          <a:noFill/>
        </p:spPr>
        <p:txBody>
          <a:bodyPr wrap="square" rtlCol="0" anchor="t">
            <a:noAutofit/>
          </a:bodyPr>
          <a:lstStyle/>
          <a:p>
            <a:r>
              <a:rPr lang="en-US" altLang="en-US" sz="2400"/>
              <a:t>The scheme makes use of modern digital technologies, training methods, and interactive learning practices to bridge the gap between academics and employability. At the core, the initiative relies on an online learning management system (LMS), which acts as a central hub where students can explore courses, attend virtual classes, and monitor their progress. This digital-first approach ensures accessibility to every student across Tamil Nadu, regardless of location.</a:t>
            </a:r>
          </a:p>
          <a:p>
            <a:endParaRPr lang="en-US" sz="2400"/>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739775" y="1582420"/>
            <a:ext cx="8404225" cy="4892675"/>
          </a:xfrm>
          <a:prstGeom prst="rect">
            <a:avLst/>
          </a:prstGeom>
          <a:noFill/>
        </p:spPr>
        <p:txBody>
          <a:bodyPr wrap="square" rtlCol="0" anchor="t">
            <a:spAutoFit/>
          </a:bodyPr>
          <a:lstStyle/>
          <a:p>
            <a:r>
              <a:rPr lang="en-US" altLang="en-US" sz="2400"/>
              <a:t>A portfolio should be designed in a clean, structured, and user-friendly layout so that visitors can easily navigate and understand your skills and achievements. The design usually begins with a homepage or landing section, where your name, professional title, and a short tagline are highlighted, creating a strong first impression.</a:t>
            </a:r>
          </a:p>
          <a:p>
            <a:endParaRPr lang="en-US" altLang="en-US" sz="2400"/>
          </a:p>
          <a:p>
            <a:r>
              <a:rPr lang="en-US" altLang="en-US" sz="2400"/>
              <a:t>The layout then flows into an About Me section, giving a brief introduction, background, and career goals, often with an option to download the resume. Following this, a Skills section is included to display both technical and soft skills. These can be represented visually using icons, progress bars, or categorized lists to make the section engaging.</a:t>
            </a:r>
            <a:endParaRPr lang="en-US" sz="2400"/>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p>
        </p:txBody>
      </p:sp>
      <p:sp>
        <p:nvSpPr>
          <p:cNvPr id="3" name="Text Box 2"/>
          <p:cNvSpPr txBox="1"/>
          <p:nvPr/>
        </p:nvSpPr>
        <p:spPr>
          <a:xfrm>
            <a:off x="769620" y="1339850"/>
            <a:ext cx="8374380" cy="4488815"/>
          </a:xfrm>
          <a:prstGeom prst="rect">
            <a:avLst/>
          </a:prstGeom>
          <a:noFill/>
        </p:spPr>
        <p:txBody>
          <a:bodyPr wrap="square" rtlCol="0" anchor="t">
            <a:noAutofit/>
          </a:bodyPr>
          <a:lstStyle/>
          <a:p>
            <a:r>
              <a:rPr lang="en-US" altLang="en-US" sz="2000"/>
              <a:t>The portfolio website is designed with multiple features and functionalities that make it professional, user-friendly, and effective for showcasing personal skills and achievements. The homepage acts as the first point of interaction, displaying the individual’s name, professional title, and a clear navigation menu that guides visitors through the website. The About Me section provides a short introduction, career objectives, and a link to download the resume, helping recruiters quickly understand the candidate’s background. The Skills section highlights both technical expertise, such as programming languages and tools, and soft skills like teamwork and communication, often represented with icons or visual progress indicators for better readability. A dedicated Projects section showcases major academic and personal works with titles, descriptions, technologies used, screenshots, and GitHub or live demo links, allowing employers to see proof of work in action.</a:t>
            </a: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1001</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DIGITAL PORTFOLIO USING FRONT END DEVELOPMENT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https://rajalakshmi-commits.github.io/Rajalakshmi-/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2024-03-29T15:07:00Z</dcterms:created>
  <dcterms:modified xsi:type="dcterms:W3CDTF">2025-09-02T06:25:40Z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BC70B16309CB4F9C872BF3362869BDF2_13</vt:lpwstr>
  </property>
  <property fmtid="{D5CDD505-2E9C-101B-9397-08002B2CF9AE}" pid="5" name="KSOProductBuildVer">
    <vt:lpwstr>1033-12.2.0.22222</vt:lpwstr>
  </property>
</Properties>
</file>