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4E84-F0CB-44CA-80DD-1C999F47FCD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E408-DBCD-436A-970F-0E57FC08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4E408-DBCD-436A-970F-0E57FC0827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701" y="1420377"/>
            <a:ext cx="523701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0583" y="4880337"/>
            <a:ext cx="4294910" cy="1655762"/>
          </a:xfrm>
        </p:spPr>
        <p:txBody>
          <a:bodyPr/>
          <a:lstStyle/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Rajalakshmi Santhakumar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DS-SEA 08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0858" r="9174" b="28940"/>
          <a:stretch/>
        </p:blipFill>
        <p:spPr>
          <a:xfrm>
            <a:off x="6572810" y="1701144"/>
            <a:ext cx="5015346" cy="2757055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44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584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6993"/>
          <a:stretch/>
        </p:blipFill>
        <p:spPr>
          <a:xfrm>
            <a:off x="9448434" y="3230086"/>
            <a:ext cx="1842654" cy="1729841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923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STATEMENT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398"/>
            <a:ext cx="10018713" cy="47867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Automatic speech recognition, i.e. translating of speech into text, is still a challenging task due to the high variations in the speech signals with respect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Accent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Modulation and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ackground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noises.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build a model that can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transcribe,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accuracy, the spoken words (in English) to text?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r="22955" b="20503"/>
          <a:stretch/>
        </p:blipFill>
        <p:spPr>
          <a:xfrm>
            <a:off x="6399447" y="2659479"/>
            <a:ext cx="1911094" cy="181554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2" y="3230086"/>
            <a:ext cx="2157355" cy="21573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6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0178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IS THE DATA?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Speech Commands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ontains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set of one-second .wav audio files, each containing a single spoken English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word, collected by crowd sourcing 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 details were recorded for any of the participants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Twenty core command words were recorded, with most speakers saying each of them five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core words are "Yes", "No", "Up", "Down", "Left", "Right", "On", "Off", "Stop", "Go", "Zero", "One", "Two", "Three", "Four", "Five", "Six", "Seven", "Eight", and "Nine".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help distinguish unrecognized words, there are also ten auxiliary words, which most speakers only said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include "Bed", "Bird", "Cat", "Dog", "Happy", "House", "Marvin", "Sheila", "Tree", and "Wow". </a:t>
            </a:r>
          </a:p>
        </p:txBody>
      </p:sp>
    </p:spTree>
    <p:extLst>
      <p:ext uri="{BB962C8B-B14F-4D97-AF65-F5344CB8AC3E}">
        <p14:creationId xmlns:p14="http://schemas.microsoft.com/office/powerpoint/2010/main" val="2232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4507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EXTRACTION AND PRE-PROCESSING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36" y="1579417"/>
            <a:ext cx="10347472" cy="57911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is transmitted as waves – one dimensional (i.e.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every moment in time, they have a single value based on the height of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wave)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scipy.io.wavfile.read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– provides an array of numbers with each number representing the sound wave’s amplitude at 1/16,000th of a second intervals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fft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 – provides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score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represents how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much energy was in each 50hz band of our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audio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clip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15504" y="2726536"/>
            <a:ext cx="9587519" cy="1748480"/>
            <a:chOff x="1634836" y="2435594"/>
            <a:chExt cx="9587519" cy="17484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36"/>
            <a:stretch/>
          </p:blipFill>
          <p:spPr>
            <a:xfrm>
              <a:off x="1634836" y="2435594"/>
              <a:ext cx="2166485" cy="174847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74" y="2435594"/>
              <a:ext cx="2166487" cy="174848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400489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9647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Sampling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74363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3633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Fourier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43633" y="3442383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Transform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8047" t="26042" r="10708" b="20737"/>
            <a:stretch/>
          </p:blipFill>
          <p:spPr>
            <a:xfrm>
              <a:off x="9059267" y="2435595"/>
              <a:ext cx="2163088" cy="174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360219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PRE-PROCESSING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819" y="1946564"/>
            <a:ext cx="10018713" cy="40801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 core words – 2375 files; 10 auxiliary words – 1735 files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audio file, after sampling and Fourier transformation, generates 16,000 records which corresponds to the energy in each 50hz band which is stored as a numpy array.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numpy array is sequentially appended to a Data Frame and finally is written to an output file in csv format.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7" y="4165887"/>
            <a:ext cx="9363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82436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 missing values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 a model that best predicts the word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models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Validate the model using the validation data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Possible limitations of the current model: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model would be build based on the 30 words in the dataset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extrapolation of the model to the other words and real-life ASR (Automatic Speech recognition) models is not possible due to the limited 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63071" y="2830120"/>
            <a:ext cx="4671477" cy="3467520"/>
            <a:chOff x="4994344" y="3037939"/>
            <a:chExt cx="4671477" cy="34675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23113"/>
            <a:stretch/>
          </p:blipFill>
          <p:spPr>
            <a:xfrm>
              <a:off x="4994344" y="3037939"/>
              <a:ext cx="4144170" cy="2498975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5936991" y="5068824"/>
              <a:ext cx="3728830" cy="143663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Questions?</a:t>
              </a:r>
              <a:endParaRPr lang="en-US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0" y="929204"/>
            <a:ext cx="12192000" cy="1495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YOU!!!!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2766</TotalTime>
  <Words>474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SPEECH RECOGNITION</vt:lpstr>
      <vt:lpstr>THE PROBLEM STATEMENT</vt:lpstr>
      <vt:lpstr>WHERE IS THE DATA?</vt:lpstr>
      <vt:lpstr>DATA EXTRACTION AND PRE-PROCESSING</vt:lpstr>
      <vt:lpstr>DATA EXTRACTION AND PRE-PROCESSING</vt:lpstr>
      <vt:lpstr>NEXT STEPS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Santhakumar, Rajalakshmi</dc:creator>
  <cp:lastModifiedBy>Santhakumar, Rajalakshmi</cp:lastModifiedBy>
  <cp:revision>36</cp:revision>
  <dcterms:created xsi:type="dcterms:W3CDTF">2018-01-14T02:35:44Z</dcterms:created>
  <dcterms:modified xsi:type="dcterms:W3CDTF">2018-01-18T01:46:05Z</dcterms:modified>
</cp:coreProperties>
</file>