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24E84-F0CB-44CA-80DD-1C999F47FCDB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4E408-DBCD-436A-970F-0E57FC08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3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4E408-DBCD-436A-970F-0E57FC0827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68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66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5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10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03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6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2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1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6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5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0701" y="1420377"/>
            <a:ext cx="5237018" cy="23876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SPEECH RECOGNITION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0583" y="4880337"/>
            <a:ext cx="4294910" cy="1655762"/>
          </a:xfrm>
        </p:spPr>
        <p:txBody>
          <a:bodyPr/>
          <a:lstStyle/>
          <a:p>
            <a:pPr algn="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 Rajalakshmi Santhakumar</a:t>
            </a:r>
          </a:p>
          <a:p>
            <a:pPr algn="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DS-SEA 08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 t="30858" r="9174" b="28940"/>
          <a:stretch/>
        </p:blipFill>
        <p:spPr>
          <a:xfrm>
            <a:off x="6572810" y="1701144"/>
            <a:ext cx="5015346" cy="2757055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alpha val="44000"/>
                </a:schemeClr>
              </a:gs>
              <a:gs pos="74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9584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6" r="16993"/>
          <a:stretch/>
        </p:blipFill>
        <p:spPr>
          <a:xfrm>
            <a:off x="9448434" y="3230086"/>
            <a:ext cx="1842654" cy="1729841"/>
          </a:xfrm>
          <a:prstGeom prst="ellipse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59232"/>
            <a:ext cx="10018713" cy="1752599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PROBLEM STATEMENT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76398"/>
            <a:ext cx="10018713" cy="47867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Automatic speech recognition, i.e. translating of speech into text, is still a challenging task due to the high variations in the speech signals with respect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to: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Accent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Modulation and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ackground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noises.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question: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build a model that can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transcribe,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 accuracy, the spoken words (in English) to text?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1" r="22955" b="20503"/>
          <a:stretch/>
        </p:blipFill>
        <p:spPr>
          <a:xfrm>
            <a:off x="6399447" y="2659479"/>
            <a:ext cx="1911094" cy="1815540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882" y="3230086"/>
            <a:ext cx="2157355" cy="215735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867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01782"/>
            <a:ext cx="10018713" cy="1752599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WHERE IS THE DATA?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487679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Google Speech Commands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ontains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set of one-second .wav audio files, each containing a single spoken English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word, collected by crowd sourcing -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 details were recorded for any of the participants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Twenty core command words were recorded, with most speakers saying each of them five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times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core words are "Yes", "No", "Up", "Down", "Left", "Right", "On", "Off", "Stop", "Go", "Zero", "One", "Two", "Three", "Four", "Five", "Six", "Seven", "Eight", and "Nine".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help distinguish unrecognized words, there are also ten auxiliary words, which most speakers only said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once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These include "Bed", "Bird", "Cat", "Dog", "Happy", "House", "Marvin", "Sheila", "Tree", and "Wow". </a:t>
            </a:r>
          </a:p>
        </p:txBody>
      </p:sp>
    </p:spTree>
    <p:extLst>
      <p:ext uri="{BB962C8B-B14F-4D97-AF65-F5344CB8AC3E}">
        <p14:creationId xmlns:p14="http://schemas.microsoft.com/office/powerpoint/2010/main" val="22322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94507"/>
            <a:ext cx="10018713" cy="1752599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EXTRACTION AND PRE-PROCESSING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836" y="1579417"/>
            <a:ext cx="10347472" cy="57911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Sound is transmitted as waves – one dimensional (i.e.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every moment in time, they have a single value based on the height of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wave)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scipy.io.wavfile.read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 – provides an array of numbers with each number representing the sound wave’s amplitude at 1/16,000th of a second intervals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fft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’ – provides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score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represents how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much energy was in each 50hz band of our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audio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clip</a:t>
            </a: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915504" y="2726536"/>
            <a:ext cx="9587519" cy="1748480"/>
            <a:chOff x="1634836" y="2435594"/>
            <a:chExt cx="9587519" cy="174848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536"/>
            <a:stretch/>
          </p:blipFill>
          <p:spPr>
            <a:xfrm>
              <a:off x="1634836" y="2435594"/>
              <a:ext cx="2166485" cy="174847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3574" y="2435594"/>
              <a:ext cx="2166487" cy="1748480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</p:pic>
        <p:sp>
          <p:nvSpPr>
            <p:cNvPr id="21" name="Right Arrow 20"/>
            <p:cNvSpPr/>
            <p:nvPr/>
          </p:nvSpPr>
          <p:spPr>
            <a:xfrm>
              <a:off x="4004893" y="3009458"/>
              <a:ext cx="1165108" cy="48180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39647" y="2597581"/>
              <a:ext cx="1165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Sampling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7743633" y="3009458"/>
              <a:ext cx="1165108" cy="48180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43633" y="2597581"/>
              <a:ext cx="1165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Fourier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43633" y="3442383"/>
              <a:ext cx="1165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Transform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4"/>
            <a:srcRect l="8047" t="26042" r="10708" b="20737"/>
            <a:stretch/>
          </p:blipFill>
          <p:spPr>
            <a:xfrm>
              <a:off x="9059267" y="2435595"/>
              <a:ext cx="2163088" cy="1748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18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819" y="360219"/>
            <a:ext cx="10018713" cy="1752599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EXTRACTION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AND PRE-PROCESSING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820" y="2098963"/>
            <a:ext cx="10018713" cy="4080165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0 core words – 2375 files; 10 auxiliary words – 1735 files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audio file, after sampling and Fourier transformation, generates 16,000 records which corresponds to the energy in each 50hz band which is stored as a numpy array.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numpy array is sequentially appended to a Data Frame and finally is written to an output file in csv format.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37" y="4139045"/>
            <a:ext cx="93630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482436"/>
            <a:ext cx="10018713" cy="48767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Impute missing values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 a model that best predicts the word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Neural network models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Validate the model using the validation data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Possible limitations of the current model: 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current model would be build based on the 30 words in the dataset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extrapolation of the model to the other words and real-life ASR (Automatic Speech recognition) models is not possible due to the limited data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49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163071" y="2830120"/>
            <a:ext cx="4671477" cy="3467520"/>
            <a:chOff x="4994344" y="3037939"/>
            <a:chExt cx="4671477" cy="34675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23113"/>
            <a:stretch/>
          </p:blipFill>
          <p:spPr>
            <a:xfrm>
              <a:off x="4994344" y="3037939"/>
              <a:ext cx="4144170" cy="2498975"/>
            </a:xfrm>
            <a:prstGeom prst="rect">
              <a:avLst/>
            </a:prstGeom>
          </p:spPr>
        </p:pic>
        <p:sp>
          <p:nvSpPr>
            <p:cNvPr id="5" name="Title 1"/>
            <p:cNvSpPr txBox="1">
              <a:spLocks/>
            </p:cNvSpPr>
            <p:nvPr/>
          </p:nvSpPr>
          <p:spPr>
            <a:xfrm>
              <a:off x="5936991" y="5068824"/>
              <a:ext cx="3728830" cy="143663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b="1" i="1" dirty="0" smtClean="0">
                  <a:solidFill>
                    <a:schemeClr val="accent6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Questions?</a:t>
              </a:r>
              <a:endParaRPr lang="en-US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Title 1"/>
          <p:cNvSpPr txBox="1">
            <a:spLocks/>
          </p:cNvSpPr>
          <p:nvPr/>
        </p:nvSpPr>
        <p:spPr>
          <a:xfrm>
            <a:off x="0" y="929204"/>
            <a:ext cx="12192000" cy="14953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THANK YOU!!!!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24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2766</TotalTime>
  <Words>474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SPEECH RECOGNITION</vt:lpstr>
      <vt:lpstr>THE PROBLEM STATEMENT</vt:lpstr>
      <vt:lpstr>WHERE IS THE DATA?</vt:lpstr>
      <vt:lpstr>DATA EXTRACTION AND PRE-PROCESSING</vt:lpstr>
      <vt:lpstr>DATA EXTRACTION AND PRE-PROCESSING</vt:lpstr>
      <vt:lpstr>NEXT STEPS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Santhakumar, Rajalakshmi</dc:creator>
  <cp:lastModifiedBy>Santhakumar, Rajalakshmi</cp:lastModifiedBy>
  <cp:revision>35</cp:revision>
  <dcterms:created xsi:type="dcterms:W3CDTF">2018-01-14T02:35:44Z</dcterms:created>
  <dcterms:modified xsi:type="dcterms:W3CDTF">2018-01-18T01:39:46Z</dcterms:modified>
</cp:coreProperties>
</file>