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p:scale>
          <a:sx n="64" d="100"/>
          <a:sy n="64" d="100"/>
        </p:scale>
        <p:origin x="-924"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RAJALAKSHMI. V</a:t>
            </a:r>
            <a:endParaRPr lang="en-US" sz="2400" dirty="0"/>
          </a:p>
          <a:p>
            <a:r>
              <a:rPr lang="en-US" sz="2400" dirty="0"/>
              <a:t>REGISTER NO</a:t>
            </a:r>
            <a:r>
              <a:rPr lang="en-US" sz="2400" dirty="0" smtClean="0"/>
              <a:t>: </a:t>
            </a:r>
            <a:r>
              <a:rPr lang="en-US" sz="2400" dirty="0" smtClean="0"/>
              <a:t>312209855</a:t>
            </a:r>
          </a:p>
          <a:p>
            <a:r>
              <a:rPr lang="en-US" sz="2400" dirty="0" smtClean="0"/>
              <a:t>NM ID:  1A1C250D1E233E0965C4D955243E7</a:t>
            </a:r>
            <a:endParaRPr lang="en-US" sz="2400" dirty="0"/>
          </a:p>
          <a:p>
            <a:r>
              <a:rPr lang="en-US" sz="2400" dirty="0"/>
              <a:t>DEPARTMENT:</a:t>
            </a:r>
            <a:r>
              <a:rPr lang="en-IN" sz="2400" dirty="0"/>
              <a:t> </a:t>
            </a:r>
            <a:r>
              <a:rPr lang="en-IN" sz="2400" dirty="0" smtClean="0"/>
              <a:t>B.COM </a:t>
            </a:r>
            <a:r>
              <a:rPr lang="en-IN" sz="2400" dirty="0" smtClean="0"/>
              <a:t>(ACCOUNTING AND FINANCE)</a:t>
            </a:r>
            <a:endParaRPr lang="en-US" sz="2400" dirty="0"/>
          </a:p>
          <a:p>
            <a:r>
              <a:rPr lang="en-US" sz="2400" dirty="0"/>
              <a:t>COLLEGE</a:t>
            </a:r>
            <a:r>
              <a:rPr lang="en-IN" sz="2400"/>
              <a:t>: </a:t>
            </a:r>
            <a:r>
              <a:rPr lang="en-IN" sz="2400" smtClean="0"/>
              <a:t>VALLIAMMAL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1319213"/>
            <a:ext cx="8858250" cy="47577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192</Words>
  <Application>Microsoft Office PowerPoint</Application>
  <PresentationFormat>Custom</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Yogesh P</cp:lastModifiedBy>
  <cp:revision>24</cp:revision>
  <dcterms:created xsi:type="dcterms:W3CDTF">2024-03-29T15:07:22Z</dcterms:created>
  <dcterms:modified xsi:type="dcterms:W3CDTF">2024-09-01T09:24:43Z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